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8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12" y="-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A9145F-7727-4C85-9195-C8D5B0945F9A}" type="datetimeFigureOut">
              <a:rPr lang="de-DE" smtClean="0"/>
              <a:t>29.08.2024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B4124-FCA0-4820-A97D-DC2F7F630E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2149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6B4124-FCA0-4820-A97D-DC2F7F630E12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9831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4766D4-6F92-4DCA-2E39-1963B6C39A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E262FA8-2CBA-C7FC-9E4D-FC06F2F267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58A5CA-3779-72E5-F562-74493D43E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54F0-E9A4-4751-B25B-B7B8ABD41D9D}" type="datetimeFigureOut">
              <a:rPr lang="de-DE" smtClean="0"/>
              <a:t>29.08.2024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45EB7E9-4927-7031-9022-DA0D8EEFA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1D09824-A3E7-EB9B-DBA1-BC8FD9F95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417CE-11C5-4122-95F1-D4E1FC11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0666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0D9042-8FC2-97E1-6776-EB0E18DD1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3896A92-D6CF-38B9-8BBA-34F6D413F9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56CD8A-FF45-7BFA-3B8B-3168FFA7C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54F0-E9A4-4751-B25B-B7B8ABD41D9D}" type="datetimeFigureOut">
              <a:rPr lang="de-DE" smtClean="0"/>
              <a:t>29.08.2024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E7FCA7C-7E53-AE6B-D5B4-E9417ED38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12E1E2-F0BC-8968-0A4B-4745CCC24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417CE-11C5-4122-95F1-D4E1FC11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6297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5E7D633-737D-9ECE-A36E-E4C5721DC0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1A84EF4-466D-672B-E978-D61C5272BB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E54D8C9-554F-49AF-197E-518E1B114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54F0-E9A4-4751-B25B-B7B8ABD41D9D}" type="datetimeFigureOut">
              <a:rPr lang="de-DE" smtClean="0"/>
              <a:t>29.08.2024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51FF8-5470-8B7A-C4D9-EBCF981F0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0C47B7-1EDE-2C2E-F116-9C1691920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417CE-11C5-4122-95F1-D4E1FC11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3110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E131BC-BE97-86BC-A11D-DA00490C1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9795FA-F02D-811C-B418-37C94D197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313CA87-65E0-229F-4DFA-57205D640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54F0-E9A4-4751-B25B-B7B8ABD41D9D}" type="datetimeFigureOut">
              <a:rPr lang="de-DE" smtClean="0"/>
              <a:t>29.08.2024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83D07A-6470-EE20-E961-1019801DE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980735-569E-FBDB-886E-B570379E3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417CE-11C5-4122-95F1-D4E1FC11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2525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F92C0E-C132-6E71-0BB5-8D070BAF2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ABFEA39-2B9F-D68F-47C2-BBC7C6F865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F05406-67F8-6BF1-0913-953657884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54F0-E9A4-4751-B25B-B7B8ABD41D9D}" type="datetimeFigureOut">
              <a:rPr lang="de-DE" smtClean="0"/>
              <a:t>29.08.2024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FC75D5-A6EE-940D-AE5F-4CD8EBC6D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EBDB935-B008-36F3-638D-8A060777F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417CE-11C5-4122-95F1-D4E1FC11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5970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E181EF-CB30-6B48-4B24-ED7D48B5E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5543095-C668-289D-E680-F7C0D761B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8A44E38-1944-AAEC-42DB-1B3F18690F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0361016-806A-AE93-B975-97FB0EF3B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54F0-E9A4-4751-B25B-B7B8ABD41D9D}" type="datetimeFigureOut">
              <a:rPr lang="de-DE" smtClean="0"/>
              <a:t>29.08.2024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71FF02E-05B4-69D6-E155-11073FD02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1A25CB9-C9F7-9DDE-9BCF-12CDECAEF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417CE-11C5-4122-95F1-D4E1FC11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8256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DADA1A-3B5F-AEFD-36B5-48B8C0C64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2A5CDA3-623D-2355-5CE2-94C4F18C2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7BC0BA5-D2E9-6AE4-51F9-278E3BD3D5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5087CCB-2021-EE62-95E0-2670BF8AA8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619550E-C35D-EDC6-8AA9-23212DE95F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3C6BE26-9520-E1B9-5D7E-8E1A83046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54F0-E9A4-4751-B25B-B7B8ABD41D9D}" type="datetimeFigureOut">
              <a:rPr lang="de-DE" smtClean="0"/>
              <a:t>29.08.2024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277E171-7FBB-A17A-A365-8AEE486B1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980EFE0-97CC-7487-8A70-AC3878B4E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417CE-11C5-4122-95F1-D4E1FC11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00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4045E4-CED8-1F03-58F4-2CC4947CA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F120A09-48C9-067F-E5D4-88440FB4E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54F0-E9A4-4751-B25B-B7B8ABD41D9D}" type="datetimeFigureOut">
              <a:rPr lang="de-DE" smtClean="0"/>
              <a:t>29.08.2024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89D5B33-078A-EF84-23E6-6CB4401D2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86731FB-2BAB-3C8B-5D62-A0B2BA578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417CE-11C5-4122-95F1-D4E1FC11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9883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D132080-5821-EECA-5B77-FF18E8EC3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54F0-E9A4-4751-B25B-B7B8ABD41D9D}" type="datetimeFigureOut">
              <a:rPr lang="de-DE" smtClean="0"/>
              <a:t>29.08.2024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BC7ADD1-071C-5C2D-1AC9-2038C5B88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8B26B78-5C05-012E-9319-4965357A6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417CE-11C5-4122-95F1-D4E1FC11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727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944E99-E745-012B-711A-F1BC62A9B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92EBB2-5650-F68F-B18D-30E0F6564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73CD848-DDFC-EFBE-A48D-18D3ACFDB3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D44E3B1-4C28-63FB-DEE8-AD30BF1CC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54F0-E9A4-4751-B25B-B7B8ABD41D9D}" type="datetimeFigureOut">
              <a:rPr lang="de-DE" smtClean="0"/>
              <a:t>29.08.2024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0105A53-D767-CC7D-0ABB-75A0D0A78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7D87D94-1697-1931-C911-B42C9A44A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417CE-11C5-4122-95F1-D4E1FC11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7140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AF11F8-5035-D60C-3519-8013DA8F5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4EE8795-63BF-3E6F-76CB-D09BE9D5FC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0E2B10B-D7C8-106A-4789-39869A84CD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B7EB96F-A984-FC5B-35E8-5B86EB106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54F0-E9A4-4751-B25B-B7B8ABD41D9D}" type="datetimeFigureOut">
              <a:rPr lang="de-DE" smtClean="0"/>
              <a:t>29.08.2024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048D7DA-3600-8D11-5228-D91C1AF02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0AC06BB-4916-8C30-0698-8880FB198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417CE-11C5-4122-95F1-D4E1FC11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1493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A47A149-DF53-18BA-36A1-7990534BD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6031263-ECA8-E1D2-3FF2-BB2626604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3553602-517C-4A61-AE9A-61F737F112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354F0-E9A4-4751-B25B-B7B8ABD41D9D}" type="datetimeFigureOut">
              <a:rPr lang="de-DE" smtClean="0"/>
              <a:t>29.08.2024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FCF0D1A-E582-6911-5D74-840A3DEE10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36F906-FBB2-8BC0-7450-E801A95A3F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417CE-11C5-4122-95F1-D4E1FC11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5630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1">
            <a:extLst>
              <a:ext uri="{FF2B5EF4-FFF2-40B4-BE49-F238E27FC236}">
                <a16:creationId xmlns:a16="http://schemas.microsoft.com/office/drawing/2014/main" id="{795145BE-2F49-623A-0F8F-6FE2368860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0988" y="-96252"/>
            <a:ext cx="11911012" cy="921276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de-DE" altLang="de-DE" sz="3200" b="1" dirty="0">
                <a:latin typeface="+mn-lt"/>
              </a:rPr>
              <a:t>Termine im PS 09/2024                                      </a:t>
            </a:r>
            <a:r>
              <a:rPr lang="de-DE" altLang="de-DE" sz="1800" b="1" dirty="0" err="1">
                <a:latin typeface="+mn-lt"/>
              </a:rPr>
              <a:t>Praba</a:t>
            </a:r>
            <a:r>
              <a:rPr lang="de-DE" altLang="de-DE" sz="1800" b="1" dirty="0">
                <a:latin typeface="+mn-lt"/>
              </a:rPr>
              <a:t>-Team </a:t>
            </a:r>
            <a:r>
              <a:rPr lang="de-DE" altLang="de-DE" sz="1600" b="1" dirty="0" err="1">
                <a:latin typeface="+mn-lt"/>
              </a:rPr>
              <a:t>ZfsL</a:t>
            </a:r>
            <a:r>
              <a:rPr lang="de-DE" altLang="de-DE" sz="1600" b="1" dirty="0">
                <a:latin typeface="+mn-lt"/>
              </a:rPr>
              <a:t> Münster </a:t>
            </a:r>
            <a:r>
              <a:rPr lang="de-DE" altLang="de-DE" sz="1600" b="1" dirty="0" err="1">
                <a:latin typeface="+mn-lt"/>
              </a:rPr>
              <a:t>GyGe</a:t>
            </a:r>
            <a:r>
              <a:rPr lang="de-DE" altLang="de-DE" sz="1600" b="1" dirty="0">
                <a:latin typeface="+mn-lt"/>
              </a:rPr>
              <a:t> Stand  30.08.2024                 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34E664FA-A8EE-7EC0-2AAF-143CEFCE63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1387519"/>
              </p:ext>
            </p:extLst>
          </p:nvPr>
        </p:nvGraphicFramePr>
        <p:xfrm>
          <a:off x="0" y="584391"/>
          <a:ext cx="12192000" cy="6500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5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6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79495">
                <a:tc>
                  <a:txBody>
                    <a:bodyPr/>
                    <a:lstStyle/>
                    <a:p>
                      <a:endParaRPr lang="de-DE" sz="18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e-DE" sz="1800" u="sng" dirty="0">
                          <a:solidFill>
                            <a:schemeClr val="tx1"/>
                          </a:solidFill>
                        </a:rPr>
                        <a:t>03.09.2024</a:t>
                      </a:r>
                    </a:p>
                    <a:p>
                      <a:r>
                        <a:rPr lang="de-DE" sz="1800" u="sng" dirty="0">
                          <a:solidFill>
                            <a:srgbClr val="0070C0"/>
                          </a:solidFill>
                        </a:rPr>
                        <a:t>Zentrale Einführungsveranstaltung</a:t>
                      </a:r>
                      <a:r>
                        <a:rPr lang="de-DE" sz="1800" u="none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de-DE" sz="1800" dirty="0" err="1">
                          <a:solidFill>
                            <a:schemeClr val="tx1"/>
                          </a:solidFill>
                        </a:rPr>
                        <a:t>ZfsL</a:t>
                      </a:r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 MS</a:t>
                      </a:r>
                    </a:p>
                    <a:p>
                      <a:endParaRPr lang="de-DE" sz="18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e-DE" sz="1800" u="sng" dirty="0">
                          <a:solidFill>
                            <a:schemeClr val="tx1"/>
                          </a:solidFill>
                        </a:rPr>
                        <a:t>06.09.2024</a:t>
                      </a:r>
                    </a:p>
                    <a:p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Spätester </a:t>
                      </a:r>
                      <a:r>
                        <a:rPr lang="de-DE" sz="1800" u="sng" dirty="0">
                          <a:solidFill>
                            <a:srgbClr val="0070C0"/>
                          </a:solidFill>
                        </a:rPr>
                        <a:t>persönlicher Vorstellungstermin</a:t>
                      </a:r>
                      <a:r>
                        <a:rPr lang="de-DE" sz="1800" u="none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an Schulen </a:t>
                      </a:r>
                    </a:p>
                    <a:p>
                      <a:endParaRPr lang="de-DE" sz="18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15.09.2024</a:t>
                      </a:r>
                    </a:p>
                    <a:p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Spätestes Datum </a:t>
                      </a:r>
                      <a:r>
                        <a:rPr lang="de-DE" sz="1800" u="sng" dirty="0">
                          <a:solidFill>
                            <a:srgbClr val="0070C0"/>
                          </a:solidFill>
                        </a:rPr>
                        <a:t>„Startdatum-Eintrag</a:t>
                      </a:r>
                      <a:r>
                        <a:rPr lang="de-DE" sz="1800" u="none" dirty="0">
                          <a:solidFill>
                            <a:schemeClr val="tx1"/>
                          </a:solidFill>
                        </a:rPr>
                        <a:t>“ </a:t>
                      </a:r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in PVP (ein </a:t>
                      </a:r>
                    </a:p>
                    <a:p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früheres Datum im September ist möglich, ein späteres nicht!)</a:t>
                      </a:r>
                    </a:p>
                    <a:p>
                      <a:endParaRPr lang="de-DE" sz="18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e-DE" sz="1800" b="1" u="sng" dirty="0">
                          <a:solidFill>
                            <a:schemeClr val="tx1"/>
                          </a:solidFill>
                        </a:rPr>
                        <a:t>27.09.2024</a:t>
                      </a:r>
                      <a:endParaRPr lang="de-DE" sz="18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Späteste </a:t>
                      </a:r>
                      <a:r>
                        <a:rPr lang="de-DE" sz="1800" b="1" u="sng" dirty="0">
                          <a:solidFill>
                            <a:srgbClr val="0070C0"/>
                          </a:solidFill>
                        </a:rPr>
                        <a:t>Durchführung des PVP-Eintrags</a:t>
                      </a:r>
                      <a:r>
                        <a:rPr lang="de-DE" sz="1800" b="1" u="none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de-DE" sz="1800" b="1" u="none" dirty="0">
                          <a:solidFill>
                            <a:schemeClr val="tx1"/>
                          </a:solidFill>
                        </a:rPr>
                        <a:t>zum </a:t>
                      </a: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offiziellen </a:t>
                      </a:r>
                    </a:p>
                    <a:p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PS 09/2024-Startdatum an Schulen  </a:t>
                      </a:r>
                    </a:p>
                  </a:txBody>
                  <a:tcPr marL="91450" marR="91450" marT="45715" marB="4571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800" u="sng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e-DE" sz="1800" u="sng" dirty="0">
                          <a:solidFill>
                            <a:schemeClr val="tx1"/>
                          </a:solidFill>
                        </a:rPr>
                        <a:t>12.09.2024 </a:t>
                      </a:r>
                    </a:p>
                    <a:p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Spätester </a:t>
                      </a:r>
                      <a:r>
                        <a:rPr lang="de-DE" sz="1800" u="sng" dirty="0">
                          <a:solidFill>
                            <a:srgbClr val="0070C0"/>
                          </a:solidFill>
                        </a:rPr>
                        <a:t>Start der regelmäßigen Präsenzphase </a:t>
                      </a:r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am Lernort Schule (frühestens ab dem  04.09.2024 möglich, wenn keine Kollision mit den vorrangigen WWU-Studientagen am 09.10., 10.09. und 11.09. besteht.</a:t>
                      </a:r>
                    </a:p>
                    <a:p>
                      <a:endParaRPr lang="de-DE" sz="18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i.d.R. </a:t>
                      </a:r>
                      <a:r>
                        <a:rPr lang="de-DE" sz="1800" u="sng" dirty="0">
                          <a:solidFill>
                            <a:schemeClr val="tx1"/>
                          </a:solidFill>
                        </a:rPr>
                        <a:t>30.09.- 07.11.2024</a:t>
                      </a:r>
                      <a:endParaRPr lang="de-DE" sz="1800" u="sng" dirty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de-DE" sz="1800" u="sng" dirty="0">
                          <a:solidFill>
                            <a:srgbClr val="0070C0"/>
                          </a:solidFill>
                        </a:rPr>
                        <a:t>ZfsL- Überfachliche Gruppenhospitationen</a:t>
                      </a:r>
                      <a:r>
                        <a:rPr lang="de-DE" sz="1800" u="none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an den Schulen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i.d.R. </a:t>
                      </a:r>
                      <a:r>
                        <a:rPr lang="de-DE" sz="1800" u="sng" dirty="0">
                          <a:solidFill>
                            <a:schemeClr val="tx1"/>
                          </a:solidFill>
                        </a:rPr>
                        <a:t>11.11.2024- 09.01.2025</a:t>
                      </a:r>
                    </a:p>
                    <a:p>
                      <a:r>
                        <a:rPr lang="de-DE" sz="1800" u="sng" dirty="0" err="1">
                          <a:solidFill>
                            <a:srgbClr val="0070C0"/>
                          </a:solidFill>
                        </a:rPr>
                        <a:t>ZfsL</a:t>
                      </a:r>
                      <a:r>
                        <a:rPr lang="de-DE" sz="1800" u="sng" dirty="0">
                          <a:solidFill>
                            <a:srgbClr val="0070C0"/>
                          </a:solidFill>
                        </a:rPr>
                        <a:t>- Fachliche Praxisbegleitungen </a:t>
                      </a:r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an den Schulen</a:t>
                      </a:r>
                    </a:p>
                    <a:p>
                      <a:endParaRPr lang="de-DE" sz="18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13.1. – 06.02.2025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BPG-Phase</a:t>
                      </a:r>
                    </a:p>
                  </a:txBody>
                  <a:tcPr marL="91450" marR="91450" marT="45715" marB="45715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071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Ausblick PS 02/2025: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Schuldatenüberprüfung für das Praxissemester 02-2025 in PVP  </a:t>
                      </a:r>
                      <a:r>
                        <a:rPr kumimoji="0" lang="de-DE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(Vollständigkeit/Korrektheit des Fächerangebotes?!)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Zeitraum dafür: </a:t>
                      </a:r>
                      <a:r>
                        <a:rPr kumimoji="0" lang="de-DE" sz="16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16.08. bis 11.09.2024 </a:t>
                      </a:r>
                      <a:r>
                        <a:rPr kumimoji="0" lang="de-DE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(Verkürzter Zeitraum, damit BR MS bis 16.09.2024 schulische Anträge prüfen kann.)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Hinweis der BR: Bitte Hinweise zu schulspezifischen Gegebenheiten in PVP </a:t>
                      </a:r>
                      <a:r>
                        <a:rPr kumimoji="0" lang="de-DE" sz="16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zusätzlich</a:t>
                      </a:r>
                      <a:r>
                        <a:rPr kumimoji="0" lang="de-DE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aufnehmen, z.B. „Schule mit zwei Standorten“ – Rubrik in PVP:  </a:t>
                      </a:r>
                      <a:r>
                        <a:rPr kumimoji="0" lang="de-DE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„Schulkonzept/Projektmöglichkeiten“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PVP-Platzannahme/-ablehnung </a:t>
                      </a:r>
                      <a:r>
                        <a:rPr kumimoji="0" lang="de-DE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der zugeteilten PS-Studierenden   Zeitraum dafür: </a:t>
                      </a:r>
                      <a:r>
                        <a:rPr kumimoji="0" lang="de-DE" sz="16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22.11.- 02.12.2024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Einsicht in finale Platzzuweisung PS 02/2025 in PVP</a:t>
                      </a:r>
                      <a:r>
                        <a:rPr kumimoji="0" lang="de-DE" sz="16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kumimoji="0" lang="de-DE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kumimoji="0" lang="de-DE" sz="16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06.12.2024</a:t>
                      </a:r>
                    </a:p>
                    <a:p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15" marB="45715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800" b="1" dirty="0"/>
                    </a:p>
                    <a:p>
                      <a:endParaRPr lang="de-DE" sz="1800" dirty="0"/>
                    </a:p>
                    <a:p>
                      <a:endParaRPr lang="de-DE" sz="1800" dirty="0"/>
                    </a:p>
                  </a:txBody>
                  <a:tcPr marL="91444" marR="91444" marT="45717" marB="45717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</Words>
  <Application>Microsoft Office PowerPoint</Application>
  <PresentationFormat>Breitbild</PresentationFormat>
  <Paragraphs>34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Termine im PS 09/2024                                      Praba-Team ZfsL Münster GyGe Stand  30.08.2024    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Termine im PS 02-2023</dc:title>
  <dc:creator>32_nesudo</dc:creator>
  <cp:lastModifiedBy>32_nesudo</cp:lastModifiedBy>
  <cp:revision>10</cp:revision>
  <dcterms:created xsi:type="dcterms:W3CDTF">2023-01-17T22:13:23Z</dcterms:created>
  <dcterms:modified xsi:type="dcterms:W3CDTF">2024-08-29T20:43:54Z</dcterms:modified>
</cp:coreProperties>
</file>