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60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bass.schul-welt.de/" TargetMode="Externa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praba-gyge@zfsl-muenster.nrw.schule" TargetMode="Externa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edkimo.com/feedback/huecoune?utm_source=pwa&amp;utm_medium=fbc-copy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20268"/>
            <a:ext cx="9035796" cy="1155191"/>
          </a:xfrm>
          <a:custGeom>
            <a:avLst/>
            <a:gdLst/>
            <a:ahLst/>
            <a:cxnLst/>
            <a:rect l="l" t="t" r="r" b="b"/>
            <a:pathLst>
              <a:path w="9035796" h="1155191">
                <a:moveTo>
                  <a:pt x="0" y="1155191"/>
                </a:moveTo>
                <a:lnTo>
                  <a:pt x="9035796" y="1155191"/>
                </a:lnTo>
                <a:lnTo>
                  <a:pt x="9035796" y="0"/>
                </a:lnTo>
                <a:lnTo>
                  <a:pt x="0" y="0"/>
                </a:lnTo>
                <a:lnTo>
                  <a:pt x="0" y="115519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90828" y="117348"/>
            <a:ext cx="61722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3068" y="1915668"/>
            <a:ext cx="4389120" cy="2563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1664" y="1915668"/>
            <a:ext cx="4049267" cy="2276855"/>
          </a:xfrm>
          <a:custGeom>
            <a:avLst/>
            <a:gdLst/>
            <a:ahLst/>
            <a:cxnLst/>
            <a:rect l="l" t="t" r="r" b="b"/>
            <a:pathLst>
              <a:path w="4049267" h="2276855">
                <a:moveTo>
                  <a:pt x="0" y="2276855"/>
                </a:moveTo>
                <a:lnTo>
                  <a:pt x="4049267" y="2276855"/>
                </a:lnTo>
                <a:lnTo>
                  <a:pt x="4049267" y="0"/>
                </a:lnTo>
                <a:lnTo>
                  <a:pt x="0" y="0"/>
                </a:lnTo>
                <a:lnTo>
                  <a:pt x="0" y="2276855"/>
                </a:lnTo>
                <a:close/>
              </a:path>
            </a:pathLst>
          </a:custGeom>
          <a:solidFill>
            <a:srgbClr val="F9E6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25674" y="323596"/>
            <a:ext cx="34396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Z</a:t>
            </a:r>
            <a:r>
              <a:rPr sz="2700" spc="-25" baseline="3034" dirty="0">
                <a:latin typeface="Calibri"/>
                <a:cs typeface="Calibri"/>
              </a:rPr>
              <a:t>f</a:t>
            </a:r>
            <a:r>
              <a:rPr sz="2700" spc="0" baseline="3034" dirty="0">
                <a:latin typeface="Calibri"/>
                <a:cs typeface="Calibri"/>
              </a:rPr>
              <a:t>sL Mün</a:t>
            </a:r>
            <a:r>
              <a:rPr sz="2700" spc="-19" baseline="3034" dirty="0">
                <a:latin typeface="Calibri"/>
                <a:cs typeface="Calibri"/>
              </a:rPr>
              <a:t>s</a:t>
            </a:r>
            <a:r>
              <a:rPr sz="2700" spc="-25" baseline="3034" dirty="0">
                <a:latin typeface="Calibri"/>
                <a:cs typeface="Calibri"/>
              </a:rPr>
              <a:t>t</a:t>
            </a:r>
            <a:r>
              <a:rPr sz="2700" spc="0" baseline="3034" dirty="0">
                <a:latin typeface="Calibri"/>
                <a:cs typeface="Calibri"/>
              </a:rPr>
              <a:t>er</a:t>
            </a:r>
            <a:r>
              <a:rPr sz="2700" spc="9" baseline="3034" dirty="0">
                <a:latin typeface="Calibri"/>
                <a:cs typeface="Calibri"/>
              </a:rPr>
              <a:t> </a:t>
            </a:r>
            <a:r>
              <a:rPr sz="2700" spc="-19" baseline="3034" dirty="0">
                <a:latin typeface="Calibri"/>
                <a:cs typeface="Calibri"/>
              </a:rPr>
              <a:t>G</a:t>
            </a:r>
            <a:r>
              <a:rPr sz="2700" spc="0" baseline="3034" dirty="0">
                <a:latin typeface="Calibri"/>
                <a:cs typeface="Calibri"/>
              </a:rPr>
              <a:t>yGe</a:t>
            </a:r>
            <a:r>
              <a:rPr sz="2700" spc="4" baseline="3034" dirty="0">
                <a:latin typeface="Calibri"/>
                <a:cs typeface="Calibri"/>
              </a:rPr>
              <a:t> </a:t>
            </a:r>
            <a:r>
              <a:rPr sz="2700" spc="0" baseline="3034" dirty="0">
                <a:latin typeface="Calibri"/>
                <a:cs typeface="Calibri"/>
              </a:rPr>
              <a:t>– </a:t>
            </a:r>
            <a:r>
              <a:rPr sz="2700" spc="19" baseline="3034" dirty="0">
                <a:latin typeface="Calibri"/>
                <a:cs typeface="Calibri"/>
              </a:rPr>
              <a:t> </a:t>
            </a:r>
            <a:r>
              <a:rPr sz="2700" spc="0" baseline="3034" dirty="0">
                <a:latin typeface="Calibri"/>
                <a:cs typeface="Calibri"/>
              </a:rPr>
              <a:t>EV</a:t>
            </a:r>
            <a:r>
              <a:rPr sz="2700" spc="9" baseline="3034" dirty="0">
                <a:latin typeface="Calibri"/>
                <a:cs typeface="Calibri"/>
              </a:rPr>
              <a:t> </a:t>
            </a:r>
            <a:r>
              <a:rPr sz="2700" spc="-4" baseline="3034" dirty="0">
                <a:latin typeface="Calibri"/>
                <a:cs typeface="Calibri"/>
              </a:rPr>
              <a:t>P</a:t>
            </a:r>
            <a:r>
              <a:rPr sz="2700" spc="0" baseline="3034" dirty="0">
                <a:latin typeface="Calibri"/>
                <a:cs typeface="Calibri"/>
              </a:rPr>
              <a:t>S 02/2024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95374" y="861949"/>
            <a:ext cx="590292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>
                <a:latin typeface="Calibri"/>
                <a:cs typeface="Calibri"/>
              </a:rPr>
              <a:t>Wir begrüß</a:t>
            </a:r>
            <a:r>
              <a:rPr sz="4500" b="1" spc="9" baseline="2730" dirty="0">
                <a:latin typeface="Calibri"/>
                <a:cs typeface="Calibri"/>
              </a:rPr>
              <a:t>e</a:t>
            </a:r>
            <a:r>
              <a:rPr sz="4500" b="1" spc="0" baseline="2730" dirty="0">
                <a:latin typeface="Calibri"/>
                <a:cs typeface="Calibri"/>
              </a:rPr>
              <a:t>n Sie</a:t>
            </a:r>
            <a:r>
              <a:rPr sz="4500" b="1" spc="-9" baseline="2730" dirty="0">
                <a:latin typeface="Calibri"/>
                <a:cs typeface="Calibri"/>
              </a:rPr>
              <a:t> </a:t>
            </a:r>
            <a:r>
              <a:rPr sz="4500" b="1" spc="0" baseline="2730" dirty="0">
                <a:latin typeface="Calibri"/>
                <a:cs typeface="Calibri"/>
              </a:rPr>
              <a:t>im</a:t>
            </a:r>
            <a:r>
              <a:rPr sz="4500" b="1" spc="-9" baseline="2730" dirty="0">
                <a:latin typeface="Calibri"/>
                <a:cs typeface="Calibri"/>
              </a:rPr>
              <a:t> </a:t>
            </a:r>
            <a:r>
              <a:rPr sz="4500" b="1" spc="0" baseline="2730" dirty="0">
                <a:latin typeface="Calibri"/>
                <a:cs typeface="Calibri"/>
              </a:rPr>
              <a:t>P</a:t>
            </a:r>
            <a:r>
              <a:rPr sz="4500" b="1" spc="-54" baseline="2730" dirty="0">
                <a:latin typeface="Calibri"/>
                <a:cs typeface="Calibri"/>
              </a:rPr>
              <a:t>r</a:t>
            </a:r>
            <a:r>
              <a:rPr sz="4500" b="1" spc="-29" baseline="2730" dirty="0">
                <a:latin typeface="Calibri"/>
                <a:cs typeface="Calibri"/>
              </a:rPr>
              <a:t>a</a:t>
            </a:r>
            <a:r>
              <a:rPr sz="4500" b="1" spc="0" baseline="2730" dirty="0">
                <a:latin typeface="Calibri"/>
                <a:cs typeface="Calibri"/>
              </a:rPr>
              <a:t>xisseme</a:t>
            </a:r>
            <a:r>
              <a:rPr sz="4500" b="1" spc="-29" baseline="2730" dirty="0">
                <a:latin typeface="Calibri"/>
                <a:cs typeface="Calibri"/>
              </a:rPr>
              <a:t>st</a:t>
            </a:r>
            <a:r>
              <a:rPr sz="4500" b="1" spc="0" baseline="2730" dirty="0">
                <a:latin typeface="Calibri"/>
                <a:cs typeface="Calibri"/>
              </a:rPr>
              <a:t>er!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75206" y="1318920"/>
            <a:ext cx="1352370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>
                <a:latin typeface="Calibri"/>
                <a:cs typeface="Calibri"/>
              </a:rPr>
              <a:t>Herzl</a:t>
            </a:r>
            <a:r>
              <a:rPr sz="4500" b="1" spc="-9" baseline="2730" dirty="0">
                <a:latin typeface="Calibri"/>
                <a:cs typeface="Calibri"/>
              </a:rPr>
              <a:t>i</a:t>
            </a:r>
            <a:r>
              <a:rPr sz="4500" b="1" spc="0" baseline="2730" dirty="0">
                <a:latin typeface="Calibri"/>
                <a:cs typeface="Calibri"/>
              </a:rPr>
              <a:t>ch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31125" y="1318920"/>
            <a:ext cx="2037742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>
                <a:latin typeface="Calibri"/>
                <a:cs typeface="Calibri"/>
              </a:rPr>
              <a:t>w</a:t>
            </a:r>
            <a:r>
              <a:rPr sz="4500" b="1" spc="-14" baseline="2730" dirty="0">
                <a:latin typeface="Calibri"/>
                <a:cs typeface="Calibri"/>
              </a:rPr>
              <a:t>i</a:t>
            </a:r>
            <a:r>
              <a:rPr sz="4500" b="1" spc="0" baseline="2730" dirty="0">
                <a:latin typeface="Calibri"/>
                <a:cs typeface="Calibri"/>
              </a:rPr>
              <a:t>l</a:t>
            </a:r>
            <a:r>
              <a:rPr sz="4500" b="1" spc="-9" baseline="2730" dirty="0">
                <a:latin typeface="Calibri"/>
                <a:cs typeface="Calibri"/>
              </a:rPr>
              <a:t>l</a:t>
            </a:r>
            <a:r>
              <a:rPr sz="4500" b="1" spc="-84" baseline="2730" dirty="0">
                <a:latin typeface="Calibri"/>
                <a:cs typeface="Calibri"/>
              </a:rPr>
              <a:t>k</a:t>
            </a:r>
            <a:r>
              <a:rPr sz="4500" b="1" spc="0" baseline="2730" dirty="0">
                <a:latin typeface="Calibri"/>
                <a:cs typeface="Calibri"/>
              </a:rPr>
              <a:t>o</a:t>
            </a:r>
            <a:r>
              <a:rPr sz="4500" b="1" spc="-9" baseline="2730" dirty="0">
                <a:latin typeface="Calibri"/>
                <a:cs typeface="Calibri"/>
              </a:rPr>
              <a:t>m</a:t>
            </a:r>
            <a:r>
              <a:rPr sz="4500" b="1" spc="0" baseline="2730" dirty="0">
                <a:latin typeface="Calibri"/>
                <a:cs typeface="Calibri"/>
              </a:rPr>
              <a:t>men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73394" y="1318920"/>
            <a:ext cx="380862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>
                <a:latin typeface="Calibri"/>
                <a:cs typeface="Calibri"/>
              </a:rPr>
              <a:t>in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56605" y="1318920"/>
            <a:ext cx="614709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>
                <a:latin typeface="Calibri"/>
                <a:cs typeface="Calibri"/>
              </a:rPr>
              <a:t>der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5844" y="1318920"/>
            <a:ext cx="1142885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>
                <a:latin typeface="Calibri"/>
                <a:cs typeface="Calibri"/>
              </a:rPr>
              <a:t>P</a:t>
            </a:r>
            <a:r>
              <a:rPr sz="4500" b="1" spc="-59" baseline="2730" dirty="0">
                <a:latin typeface="Calibri"/>
                <a:cs typeface="Calibri"/>
              </a:rPr>
              <a:t>r</a:t>
            </a:r>
            <a:r>
              <a:rPr sz="4500" b="1" spc="-29" baseline="2730" dirty="0">
                <a:latin typeface="Calibri"/>
                <a:cs typeface="Calibri"/>
              </a:rPr>
              <a:t>a</a:t>
            </a:r>
            <a:r>
              <a:rPr sz="4500" b="1" spc="0" baseline="2730" dirty="0">
                <a:latin typeface="Calibri"/>
                <a:cs typeface="Calibri"/>
              </a:rPr>
              <a:t>xis!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520" y="4648733"/>
            <a:ext cx="8318797" cy="1441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60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60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sL-Ei</a:t>
            </a:r>
            <a:r>
              <a:rPr sz="60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60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führung</a:t>
            </a:r>
            <a:r>
              <a:rPr sz="6000" b="1" spc="-5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60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60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6000" b="1" spc="-8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60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60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60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60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altung</a:t>
            </a:r>
            <a:r>
              <a:rPr sz="6000" b="1" spc="4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02/2024</a:t>
            </a:r>
            <a:endParaRPr sz="4000">
              <a:latin typeface="Calibri"/>
              <a:cs typeface="Calibri"/>
            </a:endParaRPr>
          </a:p>
          <a:p>
            <a:pPr marL="3316998" marR="3350423" algn="ctr">
              <a:lnSpc>
                <a:spcPct val="101725"/>
              </a:lnSpc>
              <a:spcBef>
                <a:spcPts val="61"/>
              </a:spcBef>
            </a:pPr>
            <a:r>
              <a:rPr sz="2700" b="1" spc="0" dirty="0">
                <a:latin typeface="Calibri"/>
                <a:cs typeface="Calibri"/>
              </a:rPr>
              <a:t>20.02.20</a:t>
            </a:r>
            <a:r>
              <a:rPr sz="2700" b="1" spc="9" dirty="0">
                <a:latin typeface="Calibri"/>
                <a:cs typeface="Calibri"/>
              </a:rPr>
              <a:t>2</a:t>
            </a:r>
            <a:r>
              <a:rPr sz="2700" b="1" spc="0" dirty="0">
                <a:latin typeface="Calibri"/>
                <a:cs typeface="Calibri"/>
              </a:rPr>
              <a:t>4</a:t>
            </a:r>
            <a:endParaRPr sz="2700">
              <a:latin typeface="Calibri"/>
              <a:cs typeface="Calibri"/>
            </a:endParaRPr>
          </a:p>
          <a:p>
            <a:pPr marL="600951" marR="630901" algn="ctr">
              <a:lnSpc>
                <a:spcPct val="101725"/>
              </a:lnSpc>
              <a:spcBef>
                <a:spcPts val="265"/>
              </a:spcBef>
            </a:pPr>
            <a:r>
              <a:rPr sz="2700" b="1" spc="0" dirty="0">
                <a:latin typeface="Calibri"/>
                <a:cs typeface="Calibri"/>
              </a:rPr>
              <a:t>PRA</a:t>
            </a:r>
            <a:r>
              <a:rPr sz="2700" b="1" spc="-25" dirty="0">
                <a:latin typeface="Calibri"/>
                <a:cs typeface="Calibri"/>
              </a:rPr>
              <a:t>B</a:t>
            </a:r>
            <a:r>
              <a:rPr sz="2700" b="1" spc="-4" dirty="0">
                <a:latin typeface="Calibri"/>
                <a:cs typeface="Calibri"/>
              </a:rPr>
              <a:t>A</a:t>
            </a:r>
            <a:r>
              <a:rPr sz="2700" b="1" spc="0" dirty="0">
                <a:latin typeface="Calibri"/>
                <a:cs typeface="Calibri"/>
              </a:rPr>
              <a:t>-</a:t>
            </a:r>
            <a:r>
              <a:rPr sz="2700" b="1" spc="-229" dirty="0">
                <a:latin typeface="Calibri"/>
                <a:cs typeface="Calibri"/>
              </a:rPr>
              <a:t>T</a:t>
            </a:r>
            <a:r>
              <a:rPr sz="2700" b="1" spc="0" dirty="0">
                <a:latin typeface="Calibri"/>
                <a:cs typeface="Calibri"/>
              </a:rPr>
              <a:t>eam</a:t>
            </a:r>
            <a:r>
              <a:rPr sz="2700" b="1" spc="25" dirty="0">
                <a:latin typeface="Calibri"/>
                <a:cs typeface="Calibri"/>
              </a:rPr>
              <a:t> </a:t>
            </a:r>
            <a:r>
              <a:rPr sz="2700" b="1" spc="0" dirty="0">
                <a:latin typeface="Calibri"/>
                <a:cs typeface="Calibri"/>
              </a:rPr>
              <a:t>Sabine</a:t>
            </a:r>
            <a:r>
              <a:rPr sz="2700" b="1" spc="14" dirty="0">
                <a:latin typeface="Calibri"/>
                <a:cs typeface="Calibri"/>
              </a:rPr>
              <a:t> </a:t>
            </a:r>
            <a:r>
              <a:rPr sz="2700" b="1" spc="0" dirty="0">
                <a:latin typeface="Calibri"/>
                <a:cs typeface="Calibri"/>
              </a:rPr>
              <a:t>Bad</a:t>
            </a:r>
            <a:r>
              <a:rPr sz="2700" b="1" spc="9" dirty="0">
                <a:latin typeface="Calibri"/>
                <a:cs typeface="Calibri"/>
              </a:rPr>
              <a:t>d</a:t>
            </a:r>
            <a:r>
              <a:rPr sz="2700" b="1" spc="0" dirty="0">
                <a:latin typeface="Calibri"/>
                <a:cs typeface="Calibri"/>
              </a:rPr>
              <a:t>e</a:t>
            </a:r>
            <a:r>
              <a:rPr sz="2700" b="1" spc="9" dirty="0">
                <a:latin typeface="Calibri"/>
                <a:cs typeface="Calibri"/>
              </a:rPr>
              <a:t> </a:t>
            </a:r>
            <a:r>
              <a:rPr sz="2700" b="1" spc="0" dirty="0">
                <a:latin typeface="Calibri"/>
                <a:cs typeface="Calibri"/>
              </a:rPr>
              <a:t>u</a:t>
            </a:r>
            <a:r>
              <a:rPr sz="2700" b="1" spc="4" dirty="0">
                <a:latin typeface="Calibri"/>
                <a:cs typeface="Calibri"/>
              </a:rPr>
              <a:t>n</a:t>
            </a:r>
            <a:r>
              <a:rPr sz="2700" b="1" spc="0" dirty="0">
                <a:latin typeface="Calibri"/>
                <a:cs typeface="Calibri"/>
              </a:rPr>
              <a:t>d Udo Ne</a:t>
            </a:r>
            <a:r>
              <a:rPr sz="2700" b="1" spc="9" dirty="0">
                <a:latin typeface="Calibri"/>
                <a:cs typeface="Calibri"/>
              </a:rPr>
              <a:t>s</a:t>
            </a:r>
            <a:r>
              <a:rPr sz="2700" b="1" spc="0" dirty="0">
                <a:latin typeface="Calibri"/>
                <a:cs typeface="Calibri"/>
              </a:rPr>
              <a:t>selbo</a:t>
            </a:r>
            <a:r>
              <a:rPr sz="2700" b="1" spc="14" dirty="0">
                <a:latin typeface="Calibri"/>
                <a:cs typeface="Calibri"/>
              </a:rPr>
              <a:t>s</a:t>
            </a:r>
            <a:r>
              <a:rPr sz="2700" b="1" spc="0" dirty="0">
                <a:latin typeface="Calibri"/>
                <a:cs typeface="Calibri"/>
              </a:rPr>
              <a:t>ch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9179" y="6423228"/>
            <a:ext cx="6186102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2250" b="1" spc="0" baseline="3640" dirty="0">
                <a:solidFill>
                  <a:srgbClr val="2E5796"/>
                </a:solidFill>
                <a:latin typeface="Calibri"/>
                <a:cs typeface="Calibri"/>
              </a:rPr>
              <a:t>am</a:t>
            </a:r>
            <a:r>
              <a:rPr sz="2250" b="1" spc="4" baseline="3640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2250" b="1" spc="0" baseline="3640" dirty="0">
                <a:solidFill>
                  <a:srgbClr val="2E5796"/>
                </a:solidFill>
                <a:latin typeface="Calibri"/>
                <a:cs typeface="Calibri"/>
              </a:rPr>
              <a:t>Z</a:t>
            </a:r>
            <a:r>
              <a:rPr sz="2250" b="1" spc="-4" baseline="3640" dirty="0">
                <a:solidFill>
                  <a:srgbClr val="2E5796"/>
                </a:solidFill>
                <a:latin typeface="Calibri"/>
                <a:cs typeface="Calibri"/>
              </a:rPr>
              <a:t>f</a:t>
            </a:r>
            <a:r>
              <a:rPr sz="2250" b="1" spc="0" baseline="3640" dirty="0">
                <a:solidFill>
                  <a:srgbClr val="2E5796"/>
                </a:solidFill>
                <a:latin typeface="Calibri"/>
                <a:cs typeface="Calibri"/>
              </a:rPr>
              <a:t>sL</a:t>
            </a:r>
            <a:r>
              <a:rPr sz="2250" b="1" spc="-9" baseline="3640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2250" b="1" spc="0" baseline="3640" dirty="0">
                <a:solidFill>
                  <a:srgbClr val="2E5796"/>
                </a:solidFill>
                <a:latin typeface="Calibri"/>
                <a:cs typeface="Calibri"/>
              </a:rPr>
              <a:t>M</a:t>
            </a:r>
            <a:r>
              <a:rPr sz="2250" b="1" spc="-4" baseline="3640" dirty="0">
                <a:solidFill>
                  <a:srgbClr val="2E5796"/>
                </a:solidFill>
                <a:latin typeface="Calibri"/>
                <a:cs typeface="Calibri"/>
              </a:rPr>
              <a:t>ü</a:t>
            </a:r>
            <a:r>
              <a:rPr sz="2250" b="1" spc="0" baseline="3640" dirty="0">
                <a:solidFill>
                  <a:srgbClr val="2E5796"/>
                </a:solidFill>
                <a:latin typeface="Calibri"/>
                <a:cs typeface="Calibri"/>
              </a:rPr>
              <a:t>n</a:t>
            </a:r>
            <a:r>
              <a:rPr sz="2250" b="1" spc="-9" baseline="3640" dirty="0">
                <a:solidFill>
                  <a:srgbClr val="2E5796"/>
                </a:solidFill>
                <a:latin typeface="Calibri"/>
                <a:cs typeface="Calibri"/>
              </a:rPr>
              <a:t>s</a:t>
            </a:r>
            <a:r>
              <a:rPr sz="2250" b="1" spc="-29" baseline="3640" dirty="0">
                <a:solidFill>
                  <a:srgbClr val="2E5796"/>
                </a:solidFill>
                <a:latin typeface="Calibri"/>
                <a:cs typeface="Calibri"/>
              </a:rPr>
              <a:t>t</a:t>
            </a:r>
            <a:r>
              <a:rPr sz="2250" b="1" spc="0" baseline="3640" dirty="0">
                <a:solidFill>
                  <a:srgbClr val="2E5796"/>
                </a:solidFill>
                <a:latin typeface="Calibri"/>
                <a:cs typeface="Calibri"/>
              </a:rPr>
              <a:t>e</a:t>
            </a:r>
            <a:r>
              <a:rPr sz="2250" b="1" spc="-109" baseline="3640" dirty="0">
                <a:solidFill>
                  <a:srgbClr val="2E5796"/>
                </a:solidFill>
                <a:latin typeface="Calibri"/>
                <a:cs typeface="Calibri"/>
              </a:rPr>
              <a:t>r</a:t>
            </a:r>
            <a:r>
              <a:rPr sz="2250" b="1" spc="0" baseline="3640" dirty="0">
                <a:solidFill>
                  <a:srgbClr val="2E5796"/>
                </a:solidFill>
                <a:latin typeface="Calibri"/>
                <a:cs typeface="Calibri"/>
              </a:rPr>
              <a:t>,</a:t>
            </a:r>
            <a:r>
              <a:rPr sz="2250" b="1" spc="4" baseline="3640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2250" b="1" spc="0" baseline="3640" dirty="0">
                <a:solidFill>
                  <a:srgbClr val="2E5796"/>
                </a:solidFill>
                <a:latin typeface="Calibri"/>
                <a:cs typeface="Calibri"/>
              </a:rPr>
              <a:t>Semin</a:t>
            </a:r>
            <a:r>
              <a:rPr sz="2250" b="1" spc="4" baseline="3640" dirty="0">
                <a:solidFill>
                  <a:srgbClr val="2E5796"/>
                </a:solidFill>
                <a:latin typeface="Calibri"/>
                <a:cs typeface="Calibri"/>
              </a:rPr>
              <a:t>a</a:t>
            </a:r>
            <a:r>
              <a:rPr sz="2250" b="1" spc="0" baseline="3640" dirty="0">
                <a:solidFill>
                  <a:srgbClr val="2E5796"/>
                </a:solidFill>
                <a:latin typeface="Calibri"/>
                <a:cs typeface="Calibri"/>
              </a:rPr>
              <a:t>r</a:t>
            </a:r>
            <a:r>
              <a:rPr sz="2250" b="1" spc="-19" baseline="3640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2250" b="1" spc="4" baseline="3640" dirty="0">
                <a:solidFill>
                  <a:srgbClr val="2E5796"/>
                </a:solidFill>
                <a:latin typeface="Calibri"/>
                <a:cs typeface="Calibri"/>
              </a:rPr>
              <a:t>f</a:t>
            </a:r>
            <a:r>
              <a:rPr sz="2250" b="1" spc="0" baseline="3640" dirty="0">
                <a:solidFill>
                  <a:srgbClr val="2E5796"/>
                </a:solidFill>
                <a:latin typeface="Calibri"/>
                <a:cs typeface="Calibri"/>
              </a:rPr>
              <a:t>ür</a:t>
            </a:r>
            <a:r>
              <a:rPr sz="2250" b="1" spc="329" baseline="3640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2250" b="1" spc="0" baseline="3640" dirty="0">
                <a:solidFill>
                  <a:srgbClr val="2E5796"/>
                </a:solidFill>
                <a:latin typeface="Calibri"/>
                <a:cs typeface="Calibri"/>
              </a:rPr>
              <a:t>das Leh</a:t>
            </a:r>
            <a:r>
              <a:rPr sz="2250" b="1" spc="-39" baseline="3640" dirty="0">
                <a:solidFill>
                  <a:srgbClr val="2E5796"/>
                </a:solidFill>
                <a:latin typeface="Calibri"/>
                <a:cs typeface="Calibri"/>
              </a:rPr>
              <a:t>r</a:t>
            </a:r>
            <a:r>
              <a:rPr sz="2250" b="1" spc="0" baseline="3640" dirty="0">
                <a:solidFill>
                  <a:srgbClr val="2E5796"/>
                </a:solidFill>
                <a:latin typeface="Calibri"/>
                <a:cs typeface="Calibri"/>
              </a:rPr>
              <a:t>a</a:t>
            </a:r>
            <a:r>
              <a:rPr sz="2250" b="1" spc="-4" baseline="3640" dirty="0">
                <a:solidFill>
                  <a:srgbClr val="2E5796"/>
                </a:solidFill>
                <a:latin typeface="Calibri"/>
                <a:cs typeface="Calibri"/>
              </a:rPr>
              <a:t>m</a:t>
            </a:r>
            <a:r>
              <a:rPr sz="2250" b="1" spc="0" baseline="3640" dirty="0">
                <a:solidFill>
                  <a:srgbClr val="2E5796"/>
                </a:solidFill>
                <a:latin typeface="Calibri"/>
                <a:cs typeface="Calibri"/>
              </a:rPr>
              <a:t>t</a:t>
            </a:r>
            <a:r>
              <a:rPr sz="2250" b="1" spc="-4" baseline="3640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2250" b="1" spc="0" baseline="3640" dirty="0">
                <a:solidFill>
                  <a:srgbClr val="2E5796"/>
                </a:solidFill>
                <a:latin typeface="Calibri"/>
                <a:cs typeface="Calibri"/>
              </a:rPr>
              <a:t>an</a:t>
            </a:r>
            <a:r>
              <a:rPr sz="2250" b="1" spc="-14" baseline="3640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2250" b="1" spc="-19" baseline="3640" dirty="0">
                <a:solidFill>
                  <a:srgbClr val="2E5796"/>
                </a:solidFill>
                <a:latin typeface="Calibri"/>
                <a:cs typeface="Calibri"/>
              </a:rPr>
              <a:t>G</a:t>
            </a:r>
            <a:r>
              <a:rPr sz="2250" b="1" spc="0" baseline="3640" dirty="0">
                <a:solidFill>
                  <a:srgbClr val="2E5796"/>
                </a:solidFill>
                <a:latin typeface="Calibri"/>
                <a:cs typeface="Calibri"/>
              </a:rPr>
              <a:t>ymna</a:t>
            </a:r>
            <a:r>
              <a:rPr sz="2250" b="1" spc="4" baseline="3640" dirty="0">
                <a:solidFill>
                  <a:srgbClr val="2E5796"/>
                </a:solidFill>
                <a:latin typeface="Calibri"/>
                <a:cs typeface="Calibri"/>
              </a:rPr>
              <a:t>s</a:t>
            </a:r>
            <a:r>
              <a:rPr sz="2250" b="1" spc="0" baseline="3640" dirty="0">
                <a:solidFill>
                  <a:srgbClr val="2E5796"/>
                </a:solidFill>
                <a:latin typeface="Calibri"/>
                <a:cs typeface="Calibri"/>
              </a:rPr>
              <a:t>ien</a:t>
            </a:r>
            <a:r>
              <a:rPr sz="2250" b="1" spc="-25" baseline="3640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2250" b="1" spc="0" baseline="3640" dirty="0">
                <a:solidFill>
                  <a:srgbClr val="2E5796"/>
                </a:solidFill>
                <a:latin typeface="Calibri"/>
                <a:cs typeface="Calibri"/>
              </a:rPr>
              <a:t>und</a:t>
            </a:r>
            <a:r>
              <a:rPr sz="2250" b="1" spc="-19" baseline="3640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2250" b="1" spc="4" baseline="3640" dirty="0">
                <a:solidFill>
                  <a:srgbClr val="2E5796"/>
                </a:solidFill>
                <a:latin typeface="Calibri"/>
                <a:cs typeface="Calibri"/>
              </a:rPr>
              <a:t>G</a:t>
            </a:r>
            <a:r>
              <a:rPr sz="2250" b="1" spc="0" baseline="3640" dirty="0">
                <a:solidFill>
                  <a:srgbClr val="2E5796"/>
                </a:solidFill>
                <a:latin typeface="Calibri"/>
                <a:cs typeface="Calibri"/>
              </a:rPr>
              <a:t>es</a:t>
            </a:r>
            <a:r>
              <a:rPr sz="2250" b="1" spc="4" baseline="3640" dirty="0">
                <a:solidFill>
                  <a:srgbClr val="2E5796"/>
                </a:solidFill>
                <a:latin typeface="Calibri"/>
                <a:cs typeface="Calibri"/>
              </a:rPr>
              <a:t>a</a:t>
            </a:r>
            <a:r>
              <a:rPr sz="2250" b="1" spc="-9" baseline="3640" dirty="0">
                <a:solidFill>
                  <a:srgbClr val="2E5796"/>
                </a:solidFill>
                <a:latin typeface="Calibri"/>
                <a:cs typeface="Calibri"/>
              </a:rPr>
              <a:t>m</a:t>
            </a:r>
            <a:r>
              <a:rPr sz="2250" b="1" spc="-4" baseline="3640" dirty="0">
                <a:solidFill>
                  <a:srgbClr val="2E5796"/>
                </a:solidFill>
                <a:latin typeface="Calibri"/>
                <a:cs typeface="Calibri"/>
              </a:rPr>
              <a:t>t</a:t>
            </a:r>
            <a:r>
              <a:rPr sz="2250" b="1" spc="0" baseline="3640" dirty="0">
                <a:solidFill>
                  <a:srgbClr val="2E5796"/>
                </a:solidFill>
                <a:latin typeface="Calibri"/>
                <a:cs typeface="Calibri"/>
              </a:rPr>
              <a:t>sch</a:t>
            </a:r>
            <a:r>
              <a:rPr sz="2250" b="1" spc="-4" baseline="3640" dirty="0">
                <a:solidFill>
                  <a:srgbClr val="2E5796"/>
                </a:solidFill>
                <a:latin typeface="Calibri"/>
                <a:cs typeface="Calibri"/>
              </a:rPr>
              <a:t>u</a:t>
            </a:r>
            <a:r>
              <a:rPr sz="2250" b="1" spc="0" baseline="3640" dirty="0">
                <a:solidFill>
                  <a:srgbClr val="2E5796"/>
                </a:solidFill>
                <a:latin typeface="Calibri"/>
                <a:cs typeface="Calibri"/>
              </a:rPr>
              <a:t>len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931664" y="1915668"/>
            <a:ext cx="4049267" cy="22768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4150" marR="48382" indent="-1358138">
              <a:lnSpc>
                <a:spcPts val="2400"/>
              </a:lnSpc>
              <a:spcBef>
                <a:spcPts val="430"/>
              </a:spcBef>
            </a:pPr>
            <a:r>
              <a:rPr sz="2000" b="1" spc="0" dirty="0">
                <a:solidFill>
                  <a:srgbClr val="006FC0"/>
                </a:solidFill>
                <a:latin typeface="Calibri"/>
                <a:cs typeface="Calibri"/>
              </a:rPr>
              <a:t>WLAN-Zu</a:t>
            </a:r>
            <a:r>
              <a:rPr sz="20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000" b="1" spc="0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2000" b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000" b="1" spc="4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000" b="1" spc="0" dirty="0">
                <a:solidFill>
                  <a:srgbClr val="006FC0"/>
                </a:solidFill>
                <a:latin typeface="Calibri"/>
                <a:cs typeface="Calibri"/>
              </a:rPr>
              <a:t>r I</a:t>
            </a:r>
            <a:r>
              <a:rPr sz="2000" b="1" spc="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000" b="1" spc="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000" b="1" spc="-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0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000" b="1" spc="-2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000" b="1" spc="0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20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000" b="1" spc="0" dirty="0">
                <a:solidFill>
                  <a:srgbClr val="006FC0"/>
                </a:solidFill>
                <a:latin typeface="Calibri"/>
                <a:cs typeface="Calibri"/>
              </a:rPr>
              <a:t>se</a:t>
            </a:r>
            <a:r>
              <a:rPr sz="20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0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0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0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000" b="1" spc="0" dirty="0">
                <a:solidFill>
                  <a:srgbClr val="006FC0"/>
                </a:solidFill>
                <a:latin typeface="Calibri"/>
                <a:cs typeface="Calibri"/>
              </a:rPr>
              <a:t>er am Z</a:t>
            </a:r>
            <a:r>
              <a:rPr sz="2000" b="1" spc="-1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000" b="1" spc="0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r>
              <a:rPr sz="2000" b="1" spc="-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006FC0"/>
                </a:solidFill>
                <a:latin typeface="Calibri"/>
                <a:cs typeface="Calibri"/>
              </a:rPr>
              <a:t>MS</a:t>
            </a:r>
            <a:endParaRPr sz="2000">
              <a:latin typeface="Calibri"/>
              <a:cs typeface="Calibri"/>
            </a:endParaRPr>
          </a:p>
          <a:p>
            <a:pPr marL="1093177" marR="1092431" algn="ctr">
              <a:lnSpc>
                <a:spcPct val="101725"/>
              </a:lnSpc>
              <a:spcBef>
                <a:spcPts val="2295"/>
              </a:spcBef>
            </a:pPr>
            <a:r>
              <a:rPr sz="2000" b="1" spc="0" dirty="0">
                <a:latin typeface="Calibri"/>
                <a:cs typeface="Calibri"/>
              </a:rPr>
              <a:t>SSID: </a:t>
            </a:r>
            <a:r>
              <a:rPr sz="2000" b="1" spc="4" dirty="0">
                <a:latin typeface="Calibri"/>
                <a:cs typeface="Calibri"/>
              </a:rPr>
              <a:t>Z</a:t>
            </a:r>
            <a:r>
              <a:rPr sz="2000" b="1" spc="-19" dirty="0">
                <a:latin typeface="Calibri"/>
                <a:cs typeface="Calibri"/>
              </a:rPr>
              <a:t>F</a:t>
            </a:r>
            <a:r>
              <a:rPr sz="2000" b="1" spc="0" dirty="0">
                <a:latin typeface="Calibri"/>
                <a:cs typeface="Calibri"/>
              </a:rPr>
              <a:t>S</a:t>
            </a:r>
            <a:r>
              <a:rPr sz="2000" b="1" spc="9" dirty="0">
                <a:latin typeface="Calibri"/>
                <a:cs typeface="Calibri"/>
              </a:rPr>
              <a:t>L</a:t>
            </a:r>
            <a:r>
              <a:rPr sz="2000" b="1" spc="0" dirty="0">
                <a:latin typeface="Calibri"/>
                <a:cs typeface="Calibri"/>
              </a:rPr>
              <a:t>-WLAN</a:t>
            </a:r>
            <a:endParaRPr sz="2000">
              <a:latin typeface="Calibri"/>
              <a:cs typeface="Calibri"/>
            </a:endParaRPr>
          </a:p>
          <a:p>
            <a:pPr marL="500141" marR="499253" algn="ctr">
              <a:lnSpc>
                <a:spcPct val="101725"/>
              </a:lnSpc>
              <a:spcBef>
                <a:spcPts val="2340"/>
              </a:spcBef>
            </a:pPr>
            <a:r>
              <a:rPr sz="2000" b="1" spc="-34" dirty="0">
                <a:latin typeface="Calibri"/>
                <a:cs typeface="Calibri"/>
              </a:rPr>
              <a:t>P</a:t>
            </a:r>
            <a:r>
              <a:rPr sz="2000" b="1" spc="0" dirty="0">
                <a:latin typeface="Calibri"/>
                <a:cs typeface="Calibri"/>
              </a:rPr>
              <a:t>as</a:t>
            </a:r>
            <a:r>
              <a:rPr sz="2000" b="1" spc="-9" dirty="0">
                <a:latin typeface="Calibri"/>
                <a:cs typeface="Calibri"/>
              </a:rPr>
              <a:t>s</a:t>
            </a:r>
            <a:r>
              <a:rPr sz="2000" b="1" spc="-14" dirty="0">
                <a:latin typeface="Calibri"/>
                <a:cs typeface="Calibri"/>
              </a:rPr>
              <a:t>w</a:t>
            </a:r>
            <a:r>
              <a:rPr sz="2000" b="1" spc="0" dirty="0">
                <a:latin typeface="Calibri"/>
                <a:cs typeface="Calibri"/>
              </a:rPr>
              <a:t>ort:</a:t>
            </a:r>
            <a:r>
              <a:rPr sz="20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aHV88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BKF8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8740" y="165861"/>
            <a:ext cx="8267544" cy="1828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0854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Ziel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emäß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LZV</a:t>
            </a:r>
            <a:endParaRPr sz="3200">
              <a:latin typeface="Calibri"/>
              <a:cs typeface="Calibri"/>
            </a:endParaRPr>
          </a:p>
          <a:p>
            <a:pPr marL="12700" marR="561698">
              <a:lnSpc>
                <a:spcPts val="3000"/>
              </a:lnSpc>
              <a:spcBef>
                <a:spcPts val="1894"/>
              </a:spcBef>
            </a:pPr>
            <a:r>
              <a:rPr sz="2500" b="1" spc="0" dirty="0">
                <a:latin typeface="Calibri"/>
                <a:cs typeface="Calibri"/>
              </a:rPr>
              <a:t>„</a:t>
            </a:r>
            <a:r>
              <a:rPr sz="2500" b="1" spc="-25" dirty="0">
                <a:latin typeface="Calibri"/>
                <a:cs typeface="Calibri"/>
              </a:rPr>
              <a:t>K</a:t>
            </a:r>
            <a:r>
              <a:rPr sz="2500" b="1" spc="0" dirty="0">
                <a:latin typeface="Calibri"/>
                <a:cs typeface="Calibri"/>
              </a:rPr>
              <a:t>on</a:t>
            </a:r>
            <a:r>
              <a:rPr sz="2500" b="1" spc="-19" dirty="0">
                <a:latin typeface="Calibri"/>
                <a:cs typeface="Calibri"/>
              </a:rPr>
              <a:t>s</a:t>
            </a:r>
            <a:r>
              <a:rPr sz="2500" b="1" spc="0" dirty="0">
                <a:latin typeface="Calibri"/>
                <a:cs typeface="Calibri"/>
              </a:rPr>
              <a:t>tituie</a:t>
            </a:r>
            <a:r>
              <a:rPr sz="2500" b="1" spc="-19" dirty="0">
                <a:latin typeface="Calibri"/>
                <a:cs typeface="Calibri"/>
              </a:rPr>
              <a:t>r</a:t>
            </a:r>
            <a:r>
              <a:rPr sz="2500" b="1" spc="0" dirty="0">
                <a:latin typeface="Calibri"/>
                <a:cs typeface="Calibri"/>
              </a:rPr>
              <a:t>e</a:t>
            </a:r>
            <a:r>
              <a:rPr sz="2500" b="1" spc="4" dirty="0">
                <a:latin typeface="Calibri"/>
                <a:cs typeface="Calibri"/>
              </a:rPr>
              <a:t>n</a:t>
            </a:r>
            <a:r>
              <a:rPr sz="2500" b="1" spc="0" dirty="0">
                <a:latin typeface="Calibri"/>
                <a:cs typeface="Calibri"/>
              </a:rPr>
              <a:t>d</a:t>
            </a:r>
            <a:r>
              <a:rPr sz="2500" b="1" spc="479" dirty="0">
                <a:latin typeface="Calibri"/>
                <a:cs typeface="Calibri"/>
              </a:rPr>
              <a:t> </a:t>
            </a:r>
            <a:r>
              <a:rPr sz="2500" b="1" spc="0" dirty="0">
                <a:latin typeface="Calibri"/>
                <a:cs typeface="Calibri"/>
              </a:rPr>
              <a:t>(…)</a:t>
            </a:r>
            <a:r>
              <a:rPr sz="2500" b="1" spc="-43" dirty="0">
                <a:latin typeface="Calibri"/>
                <a:cs typeface="Calibri"/>
              </a:rPr>
              <a:t> </a:t>
            </a:r>
            <a:r>
              <a:rPr sz="2500" b="1" spc="0" dirty="0">
                <a:latin typeface="Calibri"/>
                <a:cs typeface="Calibri"/>
              </a:rPr>
              <a:t>i</a:t>
            </a:r>
            <a:r>
              <a:rPr sz="2500" b="1" spc="-25" dirty="0">
                <a:latin typeface="Calibri"/>
                <a:cs typeface="Calibri"/>
              </a:rPr>
              <a:t>s</a:t>
            </a:r>
            <a:r>
              <a:rPr sz="2500" b="1" spc="0" dirty="0">
                <a:latin typeface="Calibri"/>
                <a:cs typeface="Calibri"/>
              </a:rPr>
              <a:t>t (…)</a:t>
            </a:r>
            <a:r>
              <a:rPr sz="2500" b="1" spc="-58" dirty="0">
                <a:latin typeface="Calibri"/>
                <a:cs typeface="Calibri"/>
              </a:rPr>
              <a:t> </a:t>
            </a:r>
            <a:r>
              <a:rPr sz="2500" b="1" spc="0" dirty="0">
                <a:latin typeface="Calibri"/>
                <a:cs typeface="Calibri"/>
              </a:rPr>
              <a:t>eine</a:t>
            </a:r>
            <a:r>
              <a:rPr sz="2500" b="1" spc="-24" dirty="0">
                <a:latin typeface="Calibri"/>
                <a:cs typeface="Calibri"/>
              </a:rPr>
              <a:t> </a:t>
            </a:r>
            <a:r>
              <a:rPr sz="25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5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5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5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500" b="1" spc="0" dirty="0">
                <a:solidFill>
                  <a:srgbClr val="006FC0"/>
                </a:solidFill>
                <a:latin typeface="Calibri"/>
                <a:cs typeface="Calibri"/>
              </a:rPr>
              <a:t>essio</a:t>
            </a:r>
            <a:r>
              <a:rPr sz="2500" b="1" spc="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500" b="1" spc="0" dirty="0">
                <a:solidFill>
                  <a:srgbClr val="006FC0"/>
                </a:solidFill>
                <a:latin typeface="Calibri"/>
                <a:cs typeface="Calibri"/>
              </a:rPr>
              <a:t>sorie</a:t>
            </a:r>
            <a:r>
              <a:rPr sz="2500" b="1" spc="-1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500" b="1" spc="0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sz="25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500" b="1" spc="0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2500" b="1" spc="-2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500" b="1" spc="0" dirty="0">
                <a:solidFill>
                  <a:srgbClr val="006FC0"/>
                </a:solidFill>
                <a:latin typeface="Calibri"/>
                <a:cs typeface="Calibri"/>
              </a:rPr>
              <a:t>ompe</a:t>
            </a:r>
            <a:r>
              <a:rPr sz="2500" b="1" spc="-3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5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500" b="1" spc="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500" b="1" spc="-44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5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500" b="1" spc="-1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500" b="1" spc="0" dirty="0">
                <a:solidFill>
                  <a:srgbClr val="006FC0"/>
                </a:solidFill>
                <a:latin typeface="Calibri"/>
                <a:cs typeface="Calibri"/>
              </a:rPr>
              <a:t>twicklun</a:t>
            </a:r>
            <a:r>
              <a:rPr sz="2500" b="1" spc="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500" b="1" spc="0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25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500" b="1" spc="0" dirty="0">
                <a:latin typeface="Calibri"/>
                <a:cs typeface="Calibri"/>
              </a:rPr>
              <a:t>Dab</a:t>
            </a:r>
            <a:r>
              <a:rPr sz="2500" b="1" spc="4" dirty="0">
                <a:latin typeface="Calibri"/>
                <a:cs typeface="Calibri"/>
              </a:rPr>
              <a:t>e</a:t>
            </a:r>
            <a:r>
              <a:rPr sz="2500" b="1" spc="0" dirty="0">
                <a:latin typeface="Calibri"/>
                <a:cs typeface="Calibri"/>
              </a:rPr>
              <a:t>i</a:t>
            </a:r>
            <a:r>
              <a:rPr sz="2500" b="1" spc="-68" dirty="0">
                <a:latin typeface="Calibri"/>
                <a:cs typeface="Calibri"/>
              </a:rPr>
              <a:t> </a:t>
            </a:r>
            <a:r>
              <a:rPr sz="2500" b="1" spc="0" dirty="0">
                <a:latin typeface="Calibri"/>
                <a:cs typeface="Calibri"/>
              </a:rPr>
              <a:t>u</a:t>
            </a:r>
            <a:r>
              <a:rPr sz="2500" b="1" spc="-9" dirty="0">
                <a:latin typeface="Calibri"/>
                <a:cs typeface="Calibri"/>
              </a:rPr>
              <a:t>m</a:t>
            </a:r>
            <a:r>
              <a:rPr sz="2500" b="1" spc="-34" dirty="0">
                <a:latin typeface="Calibri"/>
                <a:cs typeface="Calibri"/>
              </a:rPr>
              <a:t>f</a:t>
            </a:r>
            <a:r>
              <a:rPr sz="2500" b="1" spc="0" dirty="0">
                <a:latin typeface="Calibri"/>
                <a:cs typeface="Calibri"/>
              </a:rPr>
              <a:t>ass</a:t>
            </a:r>
            <a:r>
              <a:rPr sz="2500" b="1" spc="4" dirty="0">
                <a:latin typeface="Calibri"/>
                <a:cs typeface="Calibri"/>
              </a:rPr>
              <a:t>e</a:t>
            </a:r>
            <a:r>
              <a:rPr sz="2500" b="1" spc="0" dirty="0">
                <a:latin typeface="Calibri"/>
                <a:cs typeface="Calibri"/>
              </a:rPr>
              <a:t>n</a:t>
            </a:r>
            <a:r>
              <a:rPr sz="2500" b="1" spc="-54" dirty="0">
                <a:latin typeface="Calibri"/>
                <a:cs typeface="Calibri"/>
              </a:rPr>
              <a:t> </a:t>
            </a:r>
            <a:r>
              <a:rPr sz="2500" b="1" spc="0" dirty="0">
                <a:latin typeface="Calibri"/>
                <a:cs typeface="Calibri"/>
              </a:rPr>
              <a:t>die</a:t>
            </a:r>
            <a:r>
              <a:rPr sz="2500" b="1" spc="-27" dirty="0">
                <a:latin typeface="Calibri"/>
                <a:cs typeface="Calibri"/>
              </a:rPr>
              <a:t> </a:t>
            </a:r>
            <a:r>
              <a:rPr sz="2500" b="1" spc="0" dirty="0">
                <a:latin typeface="Calibri"/>
                <a:cs typeface="Calibri"/>
              </a:rPr>
              <a:t>an</a:t>
            </a:r>
            <a:r>
              <a:rPr sz="2500" b="1" spc="-9" dirty="0">
                <a:latin typeface="Calibri"/>
                <a:cs typeface="Calibri"/>
              </a:rPr>
              <a:t>g</a:t>
            </a:r>
            <a:r>
              <a:rPr sz="2500" b="1" spc="0" dirty="0">
                <a:latin typeface="Calibri"/>
                <a:cs typeface="Calibri"/>
              </a:rPr>
              <a:t>e</a:t>
            </a:r>
            <a:r>
              <a:rPr sz="2500" b="1" spc="-19" dirty="0">
                <a:latin typeface="Calibri"/>
                <a:cs typeface="Calibri"/>
              </a:rPr>
              <a:t>s</a:t>
            </a:r>
            <a:r>
              <a:rPr sz="2500" b="1" spc="0" dirty="0">
                <a:latin typeface="Calibri"/>
                <a:cs typeface="Calibri"/>
              </a:rPr>
              <a:t>t</a:t>
            </a:r>
            <a:r>
              <a:rPr sz="2500" b="1" spc="-25" dirty="0">
                <a:latin typeface="Calibri"/>
                <a:cs typeface="Calibri"/>
              </a:rPr>
              <a:t>r</a:t>
            </a:r>
            <a:r>
              <a:rPr sz="2500" b="1" spc="0" dirty="0">
                <a:latin typeface="Calibri"/>
                <a:cs typeface="Calibri"/>
              </a:rPr>
              <a:t>eb</a:t>
            </a:r>
            <a:r>
              <a:rPr sz="2500" b="1" spc="-39" dirty="0">
                <a:latin typeface="Calibri"/>
                <a:cs typeface="Calibri"/>
              </a:rPr>
              <a:t>t</a:t>
            </a:r>
            <a:r>
              <a:rPr sz="2500" b="1" spc="0" dirty="0">
                <a:latin typeface="Calibri"/>
                <a:cs typeface="Calibri"/>
              </a:rPr>
              <a:t>en </a:t>
            </a:r>
            <a:r>
              <a:rPr sz="2500" b="1" spc="-75" dirty="0">
                <a:latin typeface="Calibri"/>
                <a:cs typeface="Calibri"/>
              </a:rPr>
              <a:t>F</a:t>
            </a:r>
            <a:r>
              <a:rPr sz="2500" b="1" spc="0" dirty="0">
                <a:latin typeface="Calibri"/>
                <a:cs typeface="Calibri"/>
              </a:rPr>
              <a:t>ähi</a:t>
            </a:r>
            <a:r>
              <a:rPr sz="2500" b="1" spc="9" dirty="0">
                <a:latin typeface="Calibri"/>
                <a:cs typeface="Calibri"/>
              </a:rPr>
              <a:t>g</a:t>
            </a:r>
            <a:r>
              <a:rPr sz="2500" b="1" spc="-69" dirty="0">
                <a:latin typeface="Calibri"/>
                <a:cs typeface="Calibri"/>
              </a:rPr>
              <a:t>k</a:t>
            </a:r>
            <a:r>
              <a:rPr sz="2500" b="1" spc="0" dirty="0">
                <a:latin typeface="Calibri"/>
                <a:cs typeface="Calibri"/>
              </a:rPr>
              <a:t>ei</a:t>
            </a:r>
            <a:r>
              <a:rPr sz="2500" b="1" spc="-34" dirty="0">
                <a:latin typeface="Calibri"/>
                <a:cs typeface="Calibri"/>
              </a:rPr>
              <a:t>t</a:t>
            </a:r>
            <a:r>
              <a:rPr sz="2500" b="1" spc="0" dirty="0">
                <a:latin typeface="Calibri"/>
                <a:cs typeface="Calibri"/>
              </a:rPr>
              <a:t>en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40" y="2014277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50"/>
              </a:lnSpc>
              <a:spcBef>
                <a:spcPts val="132"/>
              </a:spcBef>
            </a:pPr>
            <a:r>
              <a:rPr sz="2500" spc="0" dirty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1640" y="2033397"/>
            <a:ext cx="7721722" cy="18667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45"/>
              </a:lnSpc>
              <a:spcBef>
                <a:spcPts val="132"/>
              </a:spcBef>
            </a:pPr>
            <a:r>
              <a:rPr sz="3750" b="1" spc="19" baseline="3276" dirty="0">
                <a:latin typeface="Calibri"/>
                <a:cs typeface="Calibri"/>
              </a:rPr>
              <a:t>„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gr</a:t>
            </a:r>
            <a:r>
              <a:rPr sz="3750" b="1" spc="4" baseline="327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ndl</a:t>
            </a:r>
            <a:r>
              <a:rPr sz="3750" b="1" spc="9" baseline="327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750" b="1" spc="-19" baseline="327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750" b="1" spc="4" baseline="327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3750" b="1" spc="-184" baseline="327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750" b="1" spc="-4" baseline="3276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em</a:t>
            </a:r>
            <a:r>
              <a:rPr sz="3750" b="1" spc="4" baseline="327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750" b="1" spc="-19" baseline="327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750" b="1" spc="-34" baseline="327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750" b="1" spc="-36" baseline="327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sch</a:t>
            </a:r>
            <a:r>
              <a:rPr sz="3750" b="1" spc="4" baseline="327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lischen</a:t>
            </a:r>
            <a:r>
              <a:rPr sz="3750" b="1" spc="-124" baseline="327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3750" b="1" spc="4" baseline="327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750" b="1" spc="-25" baseline="327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750" b="1" spc="4" baseline="327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750" b="1" spc="-71" baseline="327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3750" b="1" spc="-55" baseline="327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Ler</a:t>
            </a:r>
            <a:r>
              <a:rPr sz="3750" b="1" spc="4" baseline="327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750" b="1" spc="4" baseline="327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500">
              <a:latin typeface="Calibri"/>
              <a:cs typeface="Calibri"/>
            </a:endParaRPr>
          </a:p>
          <a:p>
            <a:pPr marL="12700" marR="47548">
              <a:lnSpc>
                <a:spcPts val="3000"/>
              </a:lnSpc>
              <a:spcBef>
                <a:spcPts val="17"/>
              </a:spcBef>
            </a:pP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pla</a:t>
            </a:r>
            <a:r>
              <a:rPr sz="3750" b="1" spc="9" baseline="1092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750" b="1" spc="4" baseline="1092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3750" b="1" spc="-81" baseline="109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3750" b="1" spc="-25" baseline="1092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chzuf</a:t>
            </a:r>
            <a:r>
              <a:rPr sz="3750" b="1" spc="4" baseline="1092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3750" b="1" spc="-4" baseline="1092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750" b="1" spc="-25" baseline="1092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750" b="1" spc="-192" baseline="109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3750" b="1" spc="-55" baseline="109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3750" b="1" spc="-38" baseline="109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750" b="1" spc="-25" baseline="1092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750" b="1" spc="-19" baseline="1092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flekt</a:t>
            </a:r>
            <a:r>
              <a:rPr sz="3750" b="1" spc="-4" baseline="1092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750" b="1" spc="-19" baseline="1092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750" b="1" spc="4" baseline="1092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endParaRPr sz="2500">
              <a:latin typeface="Calibri"/>
              <a:cs typeface="Calibri"/>
            </a:endParaRPr>
          </a:p>
          <a:p>
            <a:pPr marL="12700" marR="47548">
              <a:lnSpc>
                <a:spcPts val="3005"/>
              </a:lnSpc>
              <a:spcBef>
                <a:spcPts val="0"/>
              </a:spcBef>
            </a:pPr>
            <a:r>
              <a:rPr sz="3750" b="1" spc="-29" baseline="1092" dirty="0">
                <a:latin typeface="Calibri"/>
                <a:cs typeface="Calibri"/>
              </a:rPr>
              <a:t>K</a:t>
            </a:r>
            <a:r>
              <a:rPr sz="3750" b="1" spc="0" baseline="1092" dirty="0">
                <a:latin typeface="Calibri"/>
                <a:cs typeface="Calibri"/>
              </a:rPr>
              <a:t>on</a:t>
            </a:r>
            <a:r>
              <a:rPr sz="3750" b="1" spc="-34" baseline="1092" dirty="0">
                <a:latin typeface="Calibri"/>
                <a:cs typeface="Calibri"/>
              </a:rPr>
              <a:t>z</a:t>
            </a:r>
            <a:r>
              <a:rPr sz="3750" b="1" spc="0" baseline="1092" dirty="0">
                <a:latin typeface="Calibri"/>
                <a:cs typeface="Calibri"/>
              </a:rPr>
              <a:t>ep</a:t>
            </a:r>
            <a:r>
              <a:rPr sz="3750" b="1" spc="-39" baseline="1092" dirty="0">
                <a:latin typeface="Calibri"/>
                <a:cs typeface="Calibri"/>
              </a:rPr>
              <a:t>t</a:t>
            </a:r>
            <a:r>
              <a:rPr sz="3750" b="1" spc="0" baseline="1092" dirty="0">
                <a:latin typeface="Calibri"/>
                <a:cs typeface="Calibri"/>
              </a:rPr>
              <a:t>e</a:t>
            </a:r>
            <a:r>
              <a:rPr sz="3750" b="1" spc="-107" baseline="1092" dirty="0">
                <a:latin typeface="Calibri"/>
                <a:cs typeface="Calibri"/>
              </a:rPr>
              <a:t> </a:t>
            </a:r>
            <a:r>
              <a:rPr sz="3750" b="1" spc="0" baseline="1092" dirty="0">
                <a:latin typeface="Calibri"/>
                <a:cs typeface="Calibri"/>
              </a:rPr>
              <a:t>und</a:t>
            </a:r>
            <a:r>
              <a:rPr sz="3750" b="1" spc="-55" baseline="1092" dirty="0">
                <a:latin typeface="Calibri"/>
                <a:cs typeface="Calibri"/>
              </a:rPr>
              <a:t> </a:t>
            </a:r>
            <a:r>
              <a:rPr sz="3750" b="1" spc="-129" baseline="1092" dirty="0">
                <a:latin typeface="Calibri"/>
                <a:cs typeface="Calibri"/>
              </a:rPr>
              <a:t>V</a:t>
            </a:r>
            <a:r>
              <a:rPr sz="3750" b="1" spc="0" baseline="1092" dirty="0">
                <a:latin typeface="Calibri"/>
                <a:cs typeface="Calibri"/>
              </a:rPr>
              <a:t>er</a:t>
            </a:r>
            <a:r>
              <a:rPr sz="3750" b="1" spc="-29" baseline="1092" dirty="0">
                <a:latin typeface="Calibri"/>
                <a:cs typeface="Calibri"/>
              </a:rPr>
              <a:t>f</a:t>
            </a:r>
            <a:r>
              <a:rPr sz="3750" b="1" spc="0" baseline="1092" dirty="0">
                <a:latin typeface="Calibri"/>
                <a:cs typeface="Calibri"/>
              </a:rPr>
              <a:t>ah</a:t>
            </a:r>
            <a:r>
              <a:rPr sz="3750" b="1" spc="-14" baseline="1092" dirty="0">
                <a:latin typeface="Calibri"/>
                <a:cs typeface="Calibri"/>
              </a:rPr>
              <a:t>r</a:t>
            </a:r>
            <a:r>
              <a:rPr sz="3750" b="1" spc="0" baseline="1092" dirty="0">
                <a:latin typeface="Calibri"/>
                <a:cs typeface="Calibri"/>
              </a:rPr>
              <a:t>en</a:t>
            </a:r>
            <a:r>
              <a:rPr sz="3750" b="1" spc="-124" baseline="1092" dirty="0">
                <a:latin typeface="Calibri"/>
                <a:cs typeface="Calibri"/>
              </a:rPr>
              <a:t> </a:t>
            </a:r>
            <a:r>
              <a:rPr sz="3750" b="1" spc="-29" baseline="1092" dirty="0">
                <a:latin typeface="Calibri"/>
                <a:cs typeface="Calibri"/>
              </a:rPr>
              <a:t>v</a:t>
            </a:r>
            <a:r>
              <a:rPr sz="3750" b="1" spc="0" baseline="1092" dirty="0">
                <a:latin typeface="Calibri"/>
                <a:cs typeface="Calibri"/>
              </a:rPr>
              <a:t>on</a:t>
            </a:r>
            <a:r>
              <a:rPr sz="3750" b="1" spc="-3" baseline="1092" dirty="0">
                <a:latin typeface="Calibri"/>
                <a:cs typeface="Calibri"/>
              </a:rPr>
              <a:t> 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Lei</a:t>
            </a:r>
            <a:r>
              <a:rPr sz="3750" b="1" spc="-19" baseline="1092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tun</a:t>
            </a:r>
            <a:r>
              <a:rPr sz="3750" b="1" spc="9" baseline="1092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sb</a:t>
            </a:r>
            <a:r>
              <a:rPr sz="3750" b="1" spc="4" baseline="1092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ur</a:t>
            </a:r>
            <a:r>
              <a:rPr sz="3750" b="1" spc="-29" baseline="1092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eilu</a:t>
            </a:r>
            <a:r>
              <a:rPr sz="3750" b="1" spc="9" baseline="1092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750" b="1" spc="34" baseline="1092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endParaRPr sz="2500">
              <a:latin typeface="Calibri"/>
              <a:cs typeface="Calibri"/>
            </a:endParaRPr>
          </a:p>
          <a:p>
            <a:pPr marL="12700" marR="47548">
              <a:lnSpc>
                <a:spcPts val="3000"/>
              </a:lnSpc>
            </a:pPr>
            <a:r>
              <a:rPr sz="3750" b="1" spc="0" baseline="1092" dirty="0">
                <a:latin typeface="Calibri"/>
                <a:cs typeface="Calibri"/>
              </a:rPr>
              <a:t>pä</a:t>
            </a:r>
            <a:r>
              <a:rPr sz="3750" b="1" spc="9" baseline="1092" dirty="0">
                <a:latin typeface="Calibri"/>
                <a:cs typeface="Calibri"/>
              </a:rPr>
              <a:t>d</a:t>
            </a:r>
            <a:r>
              <a:rPr sz="3750" b="1" spc="0" baseline="1092" dirty="0">
                <a:latin typeface="Calibri"/>
                <a:cs typeface="Calibri"/>
              </a:rPr>
              <a:t>a</a:t>
            </a:r>
            <a:r>
              <a:rPr sz="3750" b="1" spc="-14" baseline="1092" dirty="0">
                <a:latin typeface="Calibri"/>
                <a:cs typeface="Calibri"/>
              </a:rPr>
              <a:t>g</a:t>
            </a:r>
            <a:r>
              <a:rPr sz="3750" b="1" spc="0" baseline="1092" dirty="0">
                <a:latin typeface="Calibri"/>
                <a:cs typeface="Calibri"/>
              </a:rPr>
              <a:t>ogisc</a:t>
            </a:r>
            <a:r>
              <a:rPr sz="3750" b="1" spc="4" baseline="1092" dirty="0">
                <a:latin typeface="Calibri"/>
                <a:cs typeface="Calibri"/>
              </a:rPr>
              <a:t>h</a:t>
            </a:r>
            <a:r>
              <a:rPr sz="3750" b="1" spc="0" baseline="1092" dirty="0">
                <a:latin typeface="Calibri"/>
                <a:cs typeface="Calibri"/>
              </a:rPr>
              <a:t>er</a:t>
            </a:r>
            <a:r>
              <a:rPr sz="3750" b="1" spc="-139" baseline="1092" dirty="0">
                <a:latin typeface="Calibri"/>
                <a:cs typeface="Calibri"/>
              </a:rPr>
              <a:t> 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Dia</a:t>
            </a:r>
            <a:r>
              <a:rPr sz="3750" b="1" spc="9" baseline="1092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750" b="1" spc="9" baseline="1092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750" b="1" spc="-19" baseline="1092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tik</a:t>
            </a:r>
            <a:r>
              <a:rPr sz="3750" b="1" spc="-72" baseline="109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750" b="1" spc="4" baseline="1092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nd</a:t>
            </a:r>
            <a:r>
              <a:rPr sz="3750" b="1" spc="-55" baseline="109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3750" b="1" spc="9" baseline="1092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ividu</a:t>
            </a:r>
            <a:r>
              <a:rPr sz="3750" b="1" spc="9" baseline="1092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ller</a:t>
            </a:r>
            <a:r>
              <a:rPr sz="3750" b="1" spc="-129" baseline="109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750" b="1" spc="-29" baseline="1092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ö</a:t>
            </a:r>
            <a:r>
              <a:rPr sz="3750" b="1" spc="-29" baseline="1092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750" b="1" spc="9" baseline="1092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750" b="1" spc="4" baseline="1092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endParaRPr sz="2500">
              <a:latin typeface="Calibri"/>
              <a:cs typeface="Calibri"/>
            </a:endParaRPr>
          </a:p>
          <a:p>
            <a:pPr marL="12700" marR="47548">
              <a:lnSpc>
                <a:spcPts val="3000"/>
              </a:lnSpc>
            </a:pPr>
            <a:r>
              <a:rPr sz="3750" b="1" spc="0" baseline="1092" dirty="0">
                <a:latin typeface="Calibri"/>
                <a:cs typeface="Calibri"/>
              </a:rPr>
              <a:t>anzu</a:t>
            </a:r>
            <a:r>
              <a:rPr sz="3750" b="1" spc="-19" baseline="1092" dirty="0">
                <a:latin typeface="Calibri"/>
                <a:cs typeface="Calibri"/>
              </a:rPr>
              <a:t>w</a:t>
            </a:r>
            <a:r>
              <a:rPr sz="3750" b="1" spc="0" baseline="1092" dirty="0">
                <a:latin typeface="Calibri"/>
                <a:cs typeface="Calibri"/>
              </a:rPr>
              <a:t>e</a:t>
            </a:r>
            <a:r>
              <a:rPr sz="3750" b="1" spc="4" baseline="1092" dirty="0">
                <a:latin typeface="Calibri"/>
                <a:cs typeface="Calibri"/>
              </a:rPr>
              <a:t>n</a:t>
            </a:r>
            <a:r>
              <a:rPr sz="3750" b="1" spc="0" baseline="1092" dirty="0">
                <a:latin typeface="Calibri"/>
                <a:cs typeface="Calibri"/>
              </a:rPr>
              <a:t>d</a:t>
            </a:r>
            <a:r>
              <a:rPr sz="3750" b="1" spc="4" baseline="1092" dirty="0">
                <a:latin typeface="Calibri"/>
                <a:cs typeface="Calibri"/>
              </a:rPr>
              <a:t>e</a:t>
            </a:r>
            <a:r>
              <a:rPr sz="3750" b="1" spc="0" baseline="1092" dirty="0">
                <a:latin typeface="Calibri"/>
                <a:cs typeface="Calibri"/>
              </a:rPr>
              <a:t>n</a:t>
            </a:r>
            <a:r>
              <a:rPr sz="3750" b="1" spc="-152" baseline="1092" dirty="0">
                <a:latin typeface="Calibri"/>
                <a:cs typeface="Calibri"/>
              </a:rPr>
              <a:t> </a:t>
            </a:r>
            <a:r>
              <a:rPr sz="3750" b="1" spc="0" baseline="1092" dirty="0">
                <a:latin typeface="Calibri"/>
                <a:cs typeface="Calibri"/>
              </a:rPr>
              <a:t>und</a:t>
            </a:r>
            <a:r>
              <a:rPr sz="3750" b="1" spc="-55" baseline="1092" dirty="0">
                <a:latin typeface="Calibri"/>
                <a:cs typeface="Calibri"/>
              </a:rPr>
              <a:t> </a:t>
            </a:r>
            <a:r>
              <a:rPr sz="3750" b="1" spc="0" baseline="1092" dirty="0">
                <a:latin typeface="Calibri"/>
                <a:cs typeface="Calibri"/>
              </a:rPr>
              <a:t>zu</a:t>
            </a:r>
            <a:r>
              <a:rPr sz="3750" b="1" spc="-53" baseline="1092" dirty="0">
                <a:latin typeface="Calibri"/>
                <a:cs typeface="Calibri"/>
              </a:rPr>
              <a:t> </a:t>
            </a:r>
            <a:r>
              <a:rPr sz="3750" b="1" spc="-25" baseline="1092" dirty="0">
                <a:latin typeface="Calibri"/>
                <a:cs typeface="Calibri"/>
              </a:rPr>
              <a:t>r</a:t>
            </a:r>
            <a:r>
              <a:rPr sz="3750" b="1" spc="-19" baseline="1092" dirty="0">
                <a:latin typeface="Calibri"/>
                <a:cs typeface="Calibri"/>
              </a:rPr>
              <a:t>e</a:t>
            </a:r>
            <a:r>
              <a:rPr sz="3750" b="1" spc="0" baseline="1092" dirty="0">
                <a:latin typeface="Calibri"/>
                <a:cs typeface="Calibri"/>
              </a:rPr>
              <a:t>flekt</a:t>
            </a:r>
            <a:r>
              <a:rPr sz="3750" b="1" spc="-4" baseline="1092" dirty="0">
                <a:latin typeface="Calibri"/>
                <a:cs typeface="Calibri"/>
              </a:rPr>
              <a:t>i</a:t>
            </a:r>
            <a:r>
              <a:rPr sz="3750" b="1" spc="0" baseline="1092" dirty="0">
                <a:latin typeface="Calibri"/>
                <a:cs typeface="Calibri"/>
              </a:rPr>
              <a:t>e</a:t>
            </a:r>
            <a:r>
              <a:rPr sz="3750" b="1" spc="-19" baseline="1092" dirty="0">
                <a:latin typeface="Calibri"/>
                <a:cs typeface="Calibri"/>
              </a:rPr>
              <a:t>r</a:t>
            </a:r>
            <a:r>
              <a:rPr sz="3750" b="1" spc="0" baseline="1092" dirty="0">
                <a:latin typeface="Calibri"/>
                <a:cs typeface="Calibri"/>
              </a:rPr>
              <a:t>e</a:t>
            </a:r>
            <a:r>
              <a:rPr sz="3750" b="1" spc="4" baseline="1092" dirty="0">
                <a:latin typeface="Calibri"/>
                <a:cs typeface="Calibri"/>
              </a:rPr>
              <a:t>n</a:t>
            </a:r>
            <a:r>
              <a:rPr sz="3750" b="1" spc="0" baseline="1092" dirty="0">
                <a:latin typeface="Calibri"/>
                <a:cs typeface="Calibri"/>
              </a:rPr>
              <a:t>,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48320" y="2033397"/>
            <a:ext cx="525807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45"/>
              </a:lnSpc>
              <a:spcBef>
                <a:spcPts val="132"/>
              </a:spcBef>
            </a:pPr>
            <a:r>
              <a:rPr sz="3750" b="1" spc="0" baseline="3276" dirty="0">
                <a:latin typeface="Calibri"/>
                <a:cs typeface="Calibri"/>
              </a:rPr>
              <a:t>(.</a:t>
            </a:r>
            <a:r>
              <a:rPr sz="3750" b="1" spc="9" baseline="3276" dirty="0">
                <a:latin typeface="Calibri"/>
                <a:cs typeface="Calibri"/>
              </a:rPr>
              <a:t>.</a:t>
            </a:r>
            <a:r>
              <a:rPr sz="3750" b="1" spc="0" baseline="3276" dirty="0">
                <a:latin typeface="Calibri"/>
                <a:cs typeface="Calibri"/>
              </a:rPr>
              <a:t>.)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69137" y="2033397"/>
            <a:ext cx="369045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45"/>
              </a:lnSpc>
              <a:spcBef>
                <a:spcPts val="132"/>
              </a:spcBef>
            </a:pPr>
            <a:r>
              <a:rPr sz="3750" b="1" spc="0" baseline="3276" dirty="0">
                <a:latin typeface="Calibri"/>
                <a:cs typeface="Calibri"/>
              </a:rPr>
              <a:t>zu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2776658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50"/>
              </a:lnSpc>
              <a:spcBef>
                <a:spcPts val="132"/>
              </a:spcBef>
            </a:pPr>
            <a:r>
              <a:rPr sz="2500" spc="0" dirty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3919658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50"/>
              </a:lnSpc>
              <a:spcBef>
                <a:spcPts val="132"/>
              </a:spcBef>
            </a:pPr>
            <a:r>
              <a:rPr sz="2500" spc="0" dirty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3938778"/>
            <a:ext cx="7169028" cy="723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45"/>
              </a:lnSpc>
              <a:spcBef>
                <a:spcPts val="132"/>
              </a:spcBef>
            </a:pPr>
            <a:r>
              <a:rPr sz="3750" b="1" spc="4" baseline="3276" dirty="0">
                <a:latin typeface="Calibri"/>
                <a:cs typeface="Calibri"/>
              </a:rPr>
              <a:t>de</a:t>
            </a:r>
            <a:r>
              <a:rPr sz="3750" b="1" spc="0" baseline="3276" dirty="0">
                <a:latin typeface="Calibri"/>
                <a:cs typeface="Calibri"/>
              </a:rPr>
              <a:t>n</a:t>
            </a:r>
            <a:r>
              <a:rPr sz="3750" b="1" spc="-39" baseline="3276" dirty="0">
                <a:latin typeface="Calibri"/>
                <a:cs typeface="Calibri"/>
              </a:rPr>
              <a:t> 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Erzieh</a:t>
            </a:r>
            <a:r>
              <a:rPr sz="3750" b="1" spc="9" baseline="327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750" b="1" spc="4" baseline="327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sau</a:t>
            </a:r>
            <a:r>
              <a:rPr sz="3750" b="1" spc="9" baseline="327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750" b="1" spc="-59" baseline="327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ag</a:t>
            </a:r>
            <a:r>
              <a:rPr sz="3750" b="1" spc="-164" baseline="327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750" b="1" spc="0" baseline="3276" dirty="0">
                <a:latin typeface="Calibri"/>
                <a:cs typeface="Calibri"/>
              </a:rPr>
              <a:t>d</a:t>
            </a:r>
            <a:r>
              <a:rPr sz="3750" b="1" spc="4" baseline="3276" dirty="0">
                <a:latin typeface="Calibri"/>
                <a:cs typeface="Calibri"/>
              </a:rPr>
              <a:t>e</a:t>
            </a:r>
            <a:r>
              <a:rPr sz="3750" b="1" spc="0" baseline="3276" dirty="0">
                <a:latin typeface="Calibri"/>
                <a:cs typeface="Calibri"/>
              </a:rPr>
              <a:t>r</a:t>
            </a:r>
            <a:r>
              <a:rPr sz="3750" b="1" spc="-44" baseline="3276" dirty="0">
                <a:latin typeface="Calibri"/>
                <a:cs typeface="Calibri"/>
              </a:rPr>
              <a:t> </a:t>
            </a:r>
            <a:r>
              <a:rPr sz="3750" b="1" spc="0" baseline="3276" dirty="0">
                <a:latin typeface="Calibri"/>
                <a:cs typeface="Calibri"/>
              </a:rPr>
              <a:t>Schule</a:t>
            </a:r>
            <a:r>
              <a:rPr sz="3750" b="1" spc="-52" baseline="3276" dirty="0">
                <a:latin typeface="Calibri"/>
                <a:cs typeface="Calibri"/>
              </a:rPr>
              <a:t> </a:t>
            </a:r>
            <a:r>
              <a:rPr sz="3750" b="1" spc="-25" baseline="3276" dirty="0">
                <a:latin typeface="Calibri"/>
                <a:cs typeface="Calibri"/>
              </a:rPr>
              <a:t>w</a:t>
            </a:r>
            <a:r>
              <a:rPr sz="3750" b="1" spc="0" baseline="3276" dirty="0">
                <a:latin typeface="Calibri"/>
                <a:cs typeface="Calibri"/>
              </a:rPr>
              <a:t>ah</a:t>
            </a:r>
            <a:r>
              <a:rPr sz="3750" b="1" spc="4" baseline="3276" dirty="0">
                <a:latin typeface="Calibri"/>
                <a:cs typeface="Calibri"/>
              </a:rPr>
              <a:t>r</a:t>
            </a:r>
            <a:r>
              <a:rPr sz="3750" b="1" spc="0" baseline="3276" dirty="0">
                <a:latin typeface="Calibri"/>
                <a:cs typeface="Calibri"/>
              </a:rPr>
              <a:t>zune</a:t>
            </a:r>
            <a:r>
              <a:rPr sz="3750" b="1" spc="4" baseline="3276" dirty="0">
                <a:latin typeface="Calibri"/>
                <a:cs typeface="Calibri"/>
              </a:rPr>
              <a:t>h</a:t>
            </a:r>
            <a:r>
              <a:rPr sz="3750" b="1" spc="0" baseline="3276" dirty="0">
                <a:latin typeface="Calibri"/>
                <a:cs typeface="Calibri"/>
              </a:rPr>
              <a:t>men</a:t>
            </a:r>
            <a:r>
              <a:rPr sz="3750" b="1" spc="-192" baseline="3276" dirty="0">
                <a:latin typeface="Calibri"/>
                <a:cs typeface="Calibri"/>
              </a:rPr>
              <a:t> </a:t>
            </a:r>
            <a:r>
              <a:rPr sz="3750" b="1" spc="0" baseline="3276" dirty="0">
                <a:latin typeface="Calibri"/>
                <a:cs typeface="Calibri"/>
              </a:rPr>
              <a:t>und</a:t>
            </a:r>
            <a:endParaRPr sz="2500">
              <a:latin typeface="Calibri"/>
              <a:cs typeface="Calibri"/>
            </a:endParaRPr>
          </a:p>
          <a:p>
            <a:pPr marL="12700" marR="47548">
              <a:lnSpc>
                <a:spcPts val="3000"/>
              </a:lnSpc>
              <a:spcBef>
                <a:spcPts val="17"/>
              </a:spcBef>
            </a:pPr>
            <a:r>
              <a:rPr sz="3750" b="1" spc="0" baseline="1092" dirty="0">
                <a:latin typeface="Calibri"/>
                <a:cs typeface="Calibri"/>
              </a:rPr>
              <a:t>Umse</a:t>
            </a:r>
            <a:r>
              <a:rPr sz="3750" b="1" spc="-9" baseline="1092" dirty="0">
                <a:latin typeface="Calibri"/>
                <a:cs typeface="Calibri"/>
              </a:rPr>
              <a:t>t</a:t>
            </a:r>
            <a:r>
              <a:rPr sz="3750" b="1" spc="0" baseline="1092" dirty="0">
                <a:latin typeface="Calibri"/>
                <a:cs typeface="Calibri"/>
              </a:rPr>
              <a:t>zung</a:t>
            </a:r>
            <a:r>
              <a:rPr sz="3750" b="1" spc="-116" baseline="1092" dirty="0">
                <a:latin typeface="Calibri"/>
                <a:cs typeface="Calibri"/>
              </a:rPr>
              <a:t> </a:t>
            </a:r>
            <a:r>
              <a:rPr sz="3750" b="1" spc="-14" baseline="1092" dirty="0">
                <a:latin typeface="Calibri"/>
                <a:cs typeface="Calibri"/>
              </a:rPr>
              <a:t>z</a:t>
            </a:r>
            <a:r>
              <a:rPr sz="3750" b="1" spc="0" baseline="1092" dirty="0">
                <a:latin typeface="Calibri"/>
                <a:cs typeface="Calibri"/>
              </a:rPr>
              <a:t>u</a:t>
            </a:r>
            <a:r>
              <a:rPr sz="3750" b="1" spc="-28" baseline="1092" dirty="0">
                <a:latin typeface="Calibri"/>
                <a:cs typeface="Calibri"/>
              </a:rPr>
              <a:t> </a:t>
            </a:r>
            <a:r>
              <a:rPr sz="3750" b="1" spc="0" baseline="1092" dirty="0">
                <a:latin typeface="Calibri"/>
                <a:cs typeface="Calibri"/>
              </a:rPr>
              <a:t>be</a:t>
            </a:r>
            <a:r>
              <a:rPr sz="3750" b="1" spc="-39" baseline="1092" dirty="0">
                <a:latin typeface="Calibri"/>
                <a:cs typeface="Calibri"/>
              </a:rPr>
              <a:t>t</a:t>
            </a:r>
            <a:r>
              <a:rPr sz="3750" b="1" spc="0" baseline="1092" dirty="0">
                <a:latin typeface="Calibri"/>
                <a:cs typeface="Calibri"/>
              </a:rPr>
              <a:t>eili</a:t>
            </a:r>
            <a:r>
              <a:rPr sz="3750" b="1" spc="-19" baseline="1092" dirty="0">
                <a:latin typeface="Calibri"/>
                <a:cs typeface="Calibri"/>
              </a:rPr>
              <a:t>g</a:t>
            </a:r>
            <a:r>
              <a:rPr sz="3750" b="1" spc="0" baseline="1092" dirty="0">
                <a:latin typeface="Calibri"/>
                <a:cs typeface="Calibri"/>
              </a:rPr>
              <a:t>e</a:t>
            </a:r>
            <a:r>
              <a:rPr sz="3750" b="1" spc="4" baseline="1092" dirty="0">
                <a:latin typeface="Calibri"/>
                <a:cs typeface="Calibri"/>
              </a:rPr>
              <a:t>n</a:t>
            </a:r>
            <a:r>
              <a:rPr sz="3750" b="1" spc="0" baseline="1092" dirty="0">
                <a:latin typeface="Calibri"/>
                <a:cs typeface="Calibri"/>
              </a:rPr>
              <a:t>,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89086" y="3938778"/>
            <a:ext cx="580012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45"/>
              </a:lnSpc>
              <a:spcBef>
                <a:spcPts val="132"/>
              </a:spcBef>
            </a:pPr>
            <a:r>
              <a:rPr sz="3750" b="1" spc="0" baseline="3276" dirty="0">
                <a:latin typeface="Calibri"/>
                <a:cs typeface="Calibri"/>
              </a:rPr>
              <a:t>sich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67913" y="3938778"/>
            <a:ext cx="913760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45"/>
              </a:lnSpc>
              <a:spcBef>
                <a:spcPts val="132"/>
              </a:spcBef>
            </a:pPr>
            <a:r>
              <a:rPr sz="3750" b="1" spc="0" baseline="3276" dirty="0">
                <a:latin typeface="Calibri"/>
                <a:cs typeface="Calibri"/>
              </a:rPr>
              <a:t>an</a:t>
            </a:r>
            <a:r>
              <a:rPr sz="3750" b="1" spc="-25" baseline="3276" dirty="0">
                <a:latin typeface="Calibri"/>
                <a:cs typeface="Calibri"/>
              </a:rPr>
              <a:t> </a:t>
            </a:r>
            <a:r>
              <a:rPr sz="3750" b="1" spc="0" baseline="3276" dirty="0">
                <a:latin typeface="Calibri"/>
                <a:cs typeface="Calibri"/>
              </a:rPr>
              <a:t>d</a:t>
            </a:r>
            <a:r>
              <a:rPr sz="3750" b="1" spc="4" baseline="3276" dirty="0">
                <a:latin typeface="Calibri"/>
                <a:cs typeface="Calibri"/>
              </a:rPr>
              <a:t>e</a:t>
            </a:r>
            <a:r>
              <a:rPr sz="3750" b="1" spc="0" baseline="3276" dirty="0">
                <a:latin typeface="Calibri"/>
                <a:cs typeface="Calibri"/>
              </a:rPr>
              <a:t>r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681912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50"/>
              </a:lnSpc>
              <a:spcBef>
                <a:spcPts val="132"/>
              </a:spcBef>
            </a:pPr>
            <a:r>
              <a:rPr sz="25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701032"/>
            <a:ext cx="8460327" cy="1671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4848">
              <a:lnSpc>
                <a:spcPts val="2645"/>
              </a:lnSpc>
              <a:spcBef>
                <a:spcPts val="132"/>
              </a:spcBef>
            </a:pP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theo</a:t>
            </a:r>
            <a:r>
              <a:rPr sz="3750" b="1" spc="9" baseline="327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3750" b="1" spc="-19" baseline="327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elei</a:t>
            </a:r>
            <a:r>
              <a:rPr sz="3750" b="1" spc="-29" baseline="327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750" b="1" spc="-9" baseline="327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750" b="1" spc="-34" baseline="327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750" b="1" spc="-143" baseline="327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3750" b="1" spc="-39" baseline="327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3750" b="1" spc="9" baseline="327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3750" b="1" spc="-9" baseline="327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750" b="1" spc="-124" baseline="327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3750" b="1" spc="-26" baseline="327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Handl</a:t>
            </a:r>
            <a:r>
              <a:rPr sz="3750" b="1" spc="14" baseline="327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750" b="1" spc="4" baseline="327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750" b="1" spc="-25" baseline="327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750" b="1" spc="-44" baseline="327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eld</a:t>
            </a:r>
            <a:r>
              <a:rPr sz="3750" b="1" spc="-154" baseline="327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3750" b="1" spc="-52" baseline="327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750" b="1" spc="0" baseline="3276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ts val="3000"/>
              </a:lnSpc>
              <a:spcBef>
                <a:spcPts val="17"/>
              </a:spcBef>
            </a:pP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pla</a:t>
            </a:r>
            <a:r>
              <a:rPr sz="3750" b="1" spc="9" baseline="1092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750" b="1" spc="4" baseline="1092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3750" b="1" spc="-81" baseline="109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3750" b="1" spc="-25" baseline="1092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chzuf</a:t>
            </a:r>
            <a:r>
              <a:rPr sz="3750" b="1" spc="4" baseline="1092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3750" b="1" spc="-4" baseline="1092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750" b="1" spc="-25" baseline="1092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750" b="1" spc="-192" baseline="109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3750" b="1" spc="-55" baseline="109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au</a:t>
            </a:r>
            <a:r>
              <a:rPr sz="3750" b="1" spc="-14" baseline="1092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3750" b="1" spc="-29" baseline="1092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3750" b="1" spc="-34" baseline="1092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750" b="1" spc="-103" baseline="109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750" b="1" spc="0" baseline="1092" dirty="0">
                <a:latin typeface="Calibri"/>
                <a:cs typeface="Calibri"/>
              </a:rPr>
              <a:t>sowie</a:t>
            </a:r>
            <a:r>
              <a:rPr sz="3750" b="1" spc="-50" baseline="1092" dirty="0">
                <a:latin typeface="Calibri"/>
                <a:cs typeface="Calibri"/>
              </a:rPr>
              <a:t> </a:t>
            </a:r>
            <a:r>
              <a:rPr sz="3750" b="1" spc="0" baseline="1092" dirty="0">
                <a:latin typeface="Calibri"/>
                <a:cs typeface="Calibri"/>
              </a:rPr>
              <a:t>aus</a:t>
            </a:r>
            <a:r>
              <a:rPr sz="3750" b="1" spc="-35" baseline="1092" dirty="0">
                <a:latin typeface="Calibri"/>
                <a:cs typeface="Calibri"/>
              </a:rPr>
              <a:t> </a:t>
            </a:r>
            <a:r>
              <a:rPr sz="3750" b="1" spc="0" baseline="1092" dirty="0">
                <a:latin typeface="Calibri"/>
                <a:cs typeface="Calibri"/>
              </a:rPr>
              <a:t>Er</a:t>
            </a:r>
            <a:r>
              <a:rPr sz="3750" b="1" spc="-29" baseline="1092" dirty="0">
                <a:latin typeface="Calibri"/>
                <a:cs typeface="Calibri"/>
              </a:rPr>
              <a:t>f</a:t>
            </a:r>
            <a:r>
              <a:rPr sz="3750" b="1" spc="0" baseline="1092" dirty="0">
                <a:latin typeface="Calibri"/>
                <a:cs typeface="Calibri"/>
              </a:rPr>
              <a:t>ah</a:t>
            </a:r>
            <a:r>
              <a:rPr sz="3750" b="1" spc="4" baseline="1092" dirty="0">
                <a:latin typeface="Calibri"/>
                <a:cs typeface="Calibri"/>
              </a:rPr>
              <a:t>r</a:t>
            </a:r>
            <a:r>
              <a:rPr sz="3750" b="1" spc="0" baseline="1092" dirty="0">
                <a:latin typeface="Calibri"/>
                <a:cs typeface="Calibri"/>
              </a:rPr>
              <a:t>un</a:t>
            </a:r>
            <a:r>
              <a:rPr sz="3750" b="1" spc="-9" baseline="1092" dirty="0">
                <a:latin typeface="Calibri"/>
                <a:cs typeface="Calibri"/>
              </a:rPr>
              <a:t>g</a:t>
            </a:r>
            <a:r>
              <a:rPr sz="3750" b="1" spc="0" baseline="1092" dirty="0">
                <a:latin typeface="Calibri"/>
                <a:cs typeface="Calibri"/>
              </a:rPr>
              <a:t>en</a:t>
            </a:r>
            <a:endParaRPr sz="2500">
              <a:latin typeface="Calibri"/>
              <a:cs typeface="Calibri"/>
            </a:endParaRPr>
          </a:p>
          <a:p>
            <a:pPr marL="12700" marR="44848">
              <a:lnSpc>
                <a:spcPts val="3000"/>
              </a:lnSpc>
            </a:pPr>
            <a:r>
              <a:rPr sz="3750" b="1" spc="0" baseline="1092" dirty="0">
                <a:latin typeface="Calibri"/>
                <a:cs typeface="Calibri"/>
              </a:rPr>
              <a:t>in</a:t>
            </a:r>
            <a:r>
              <a:rPr sz="3750" b="1" spc="-29" baseline="1092" dirty="0">
                <a:latin typeface="Calibri"/>
                <a:cs typeface="Calibri"/>
              </a:rPr>
              <a:t> </a:t>
            </a:r>
            <a:r>
              <a:rPr sz="3750" b="1" spc="0" baseline="1092" dirty="0">
                <a:latin typeface="Calibri"/>
                <a:cs typeface="Calibri"/>
              </a:rPr>
              <a:t>d</a:t>
            </a:r>
            <a:r>
              <a:rPr sz="3750" b="1" spc="4" baseline="1092" dirty="0">
                <a:latin typeface="Calibri"/>
                <a:cs typeface="Calibri"/>
              </a:rPr>
              <a:t>e</a:t>
            </a:r>
            <a:r>
              <a:rPr sz="3750" b="1" spc="0" baseline="1092" dirty="0">
                <a:latin typeface="Calibri"/>
                <a:cs typeface="Calibri"/>
              </a:rPr>
              <a:t>r</a:t>
            </a:r>
            <a:r>
              <a:rPr sz="3750" b="1" spc="-34" baseline="1092" dirty="0">
                <a:latin typeface="Calibri"/>
                <a:cs typeface="Calibri"/>
              </a:rPr>
              <a:t> </a:t>
            </a:r>
            <a:r>
              <a:rPr sz="3750" b="1" spc="0" baseline="1092" dirty="0">
                <a:latin typeface="Calibri"/>
                <a:cs typeface="Calibri"/>
              </a:rPr>
              <a:t>P</a:t>
            </a:r>
            <a:r>
              <a:rPr sz="3750" b="1" spc="-54" baseline="1092" dirty="0">
                <a:latin typeface="Calibri"/>
                <a:cs typeface="Calibri"/>
              </a:rPr>
              <a:t>r</a:t>
            </a:r>
            <a:r>
              <a:rPr sz="3750" b="1" spc="-19" baseline="1092" dirty="0">
                <a:latin typeface="Calibri"/>
                <a:cs typeface="Calibri"/>
              </a:rPr>
              <a:t>a</a:t>
            </a:r>
            <a:r>
              <a:rPr sz="3750" b="1" spc="0" baseline="1092" dirty="0">
                <a:latin typeface="Calibri"/>
                <a:cs typeface="Calibri"/>
              </a:rPr>
              <a:t>xis</a:t>
            </a:r>
            <a:r>
              <a:rPr sz="3750" b="1" spc="-34" baseline="1092" dirty="0">
                <a:latin typeface="Calibri"/>
                <a:cs typeface="Calibri"/>
              </a:rPr>
              <a:t> </a:t>
            </a:r>
            <a:r>
              <a:rPr sz="3750" b="1" spc="0" baseline="1092" dirty="0">
                <a:latin typeface="Calibri"/>
                <a:cs typeface="Calibri"/>
              </a:rPr>
              <a:t>F</a:t>
            </a:r>
            <a:r>
              <a:rPr sz="3750" b="1" spc="-59" baseline="1092" dirty="0">
                <a:latin typeface="Calibri"/>
                <a:cs typeface="Calibri"/>
              </a:rPr>
              <a:t>r</a:t>
            </a:r>
            <a:r>
              <a:rPr sz="3750" b="1" spc="0" baseline="1092" dirty="0">
                <a:latin typeface="Calibri"/>
                <a:cs typeface="Calibri"/>
              </a:rPr>
              <a:t>a</a:t>
            </a:r>
            <a:r>
              <a:rPr sz="3750" b="1" spc="-14" baseline="1092" dirty="0">
                <a:latin typeface="Calibri"/>
                <a:cs typeface="Calibri"/>
              </a:rPr>
              <a:t>g</a:t>
            </a:r>
            <a:r>
              <a:rPr sz="3750" b="1" spc="0" baseline="1092" dirty="0">
                <a:latin typeface="Calibri"/>
                <a:cs typeface="Calibri"/>
              </a:rPr>
              <a:t>e</a:t>
            </a:r>
            <a:r>
              <a:rPr sz="3750" b="1" spc="-19" baseline="1092" dirty="0">
                <a:latin typeface="Calibri"/>
                <a:cs typeface="Calibri"/>
              </a:rPr>
              <a:t>s</a:t>
            </a:r>
            <a:r>
              <a:rPr sz="3750" b="1" spc="-34" baseline="1092" dirty="0">
                <a:latin typeface="Calibri"/>
                <a:cs typeface="Calibri"/>
              </a:rPr>
              <a:t>t</a:t>
            </a:r>
            <a:r>
              <a:rPr sz="3750" b="1" spc="0" baseline="1092" dirty="0">
                <a:latin typeface="Calibri"/>
                <a:cs typeface="Calibri"/>
              </a:rPr>
              <a:t>ellu</a:t>
            </a:r>
            <a:r>
              <a:rPr sz="3750" b="1" spc="9" baseline="1092" dirty="0">
                <a:latin typeface="Calibri"/>
                <a:cs typeface="Calibri"/>
              </a:rPr>
              <a:t>n</a:t>
            </a:r>
            <a:r>
              <a:rPr sz="3750" b="1" spc="-19" baseline="1092" dirty="0">
                <a:latin typeface="Calibri"/>
                <a:cs typeface="Calibri"/>
              </a:rPr>
              <a:t>g</a:t>
            </a:r>
            <a:r>
              <a:rPr sz="3750" b="1" spc="0" baseline="1092" dirty="0">
                <a:latin typeface="Calibri"/>
                <a:cs typeface="Calibri"/>
              </a:rPr>
              <a:t>en</a:t>
            </a:r>
            <a:r>
              <a:rPr sz="3750" b="1" spc="-136" baseline="1092" dirty="0">
                <a:latin typeface="Calibri"/>
                <a:cs typeface="Calibri"/>
              </a:rPr>
              <a:t> </a:t>
            </a:r>
            <a:r>
              <a:rPr sz="3750" b="1" spc="0" baseline="1092" dirty="0">
                <a:latin typeface="Calibri"/>
                <a:cs typeface="Calibri"/>
              </a:rPr>
              <a:t>an</a:t>
            </a:r>
            <a:r>
              <a:rPr sz="3750" b="1" spc="-25" baseline="1092" dirty="0">
                <a:latin typeface="Calibri"/>
                <a:cs typeface="Calibri"/>
              </a:rPr>
              <a:t> </a:t>
            </a:r>
            <a:r>
              <a:rPr sz="3750" b="1" spc="0" baseline="1092" dirty="0">
                <a:latin typeface="Calibri"/>
                <a:cs typeface="Calibri"/>
              </a:rPr>
              <a:t>Theori</a:t>
            </a:r>
            <a:r>
              <a:rPr sz="3750" b="1" spc="4" baseline="1092" dirty="0">
                <a:latin typeface="Calibri"/>
                <a:cs typeface="Calibri"/>
              </a:rPr>
              <a:t>e</a:t>
            </a:r>
            <a:r>
              <a:rPr sz="3750" b="1" spc="0" baseline="1092" dirty="0">
                <a:latin typeface="Calibri"/>
                <a:cs typeface="Calibri"/>
              </a:rPr>
              <a:t>n</a:t>
            </a:r>
            <a:r>
              <a:rPr sz="3750" b="1" spc="-92" baseline="1092" dirty="0">
                <a:latin typeface="Calibri"/>
                <a:cs typeface="Calibri"/>
              </a:rPr>
              <a:t> </a:t>
            </a:r>
            <a:r>
              <a:rPr sz="3750" b="1" spc="0" baseline="1092" dirty="0">
                <a:latin typeface="Calibri"/>
                <a:cs typeface="Calibri"/>
              </a:rPr>
              <a:t>zu</a:t>
            </a:r>
            <a:r>
              <a:rPr sz="3750" b="1" spc="-38" baseline="1092" dirty="0">
                <a:latin typeface="Calibri"/>
                <a:cs typeface="Calibri"/>
              </a:rPr>
              <a:t> </a:t>
            </a:r>
            <a:r>
              <a:rPr sz="3750" b="1" spc="0" baseline="1092" dirty="0">
                <a:latin typeface="Calibri"/>
                <a:cs typeface="Calibri"/>
              </a:rPr>
              <a:t>e</a:t>
            </a:r>
            <a:r>
              <a:rPr sz="3750" b="1" spc="-14" baseline="1092" dirty="0">
                <a:latin typeface="Calibri"/>
                <a:cs typeface="Calibri"/>
              </a:rPr>
              <a:t>n</a:t>
            </a:r>
            <a:r>
              <a:rPr sz="3750" b="1" spc="0" baseline="1092" dirty="0">
                <a:latin typeface="Calibri"/>
                <a:cs typeface="Calibri"/>
              </a:rPr>
              <a:t>twic</a:t>
            </a:r>
            <a:r>
              <a:rPr sz="3750" b="1" spc="-69" baseline="1092" dirty="0">
                <a:latin typeface="Calibri"/>
                <a:cs typeface="Calibri"/>
              </a:rPr>
              <a:t>k</a:t>
            </a:r>
            <a:r>
              <a:rPr sz="3750" b="1" spc="0" baseline="1092" dirty="0">
                <a:latin typeface="Calibri"/>
                <a:cs typeface="Calibri"/>
              </a:rPr>
              <a:t>eln</a:t>
            </a:r>
            <a:r>
              <a:rPr sz="3750" b="1" spc="-113" baseline="1092" dirty="0">
                <a:latin typeface="Calibri"/>
                <a:cs typeface="Calibri"/>
              </a:rPr>
              <a:t> </a:t>
            </a:r>
            <a:r>
              <a:rPr sz="3750" b="1" spc="9" baseline="1092" dirty="0">
                <a:latin typeface="Calibri"/>
                <a:cs typeface="Calibri"/>
              </a:rPr>
              <a:t>u</a:t>
            </a:r>
            <a:r>
              <a:rPr sz="3750" b="1" spc="0" baseline="1092" dirty="0">
                <a:latin typeface="Calibri"/>
                <a:cs typeface="Calibri"/>
              </a:rPr>
              <a:t>nd</a:t>
            </a:r>
            <a:endParaRPr sz="2500">
              <a:latin typeface="Calibri"/>
              <a:cs typeface="Calibri"/>
            </a:endParaRPr>
          </a:p>
          <a:p>
            <a:pPr marL="12700" marR="44848">
              <a:lnSpc>
                <a:spcPts val="3000"/>
              </a:lnSpc>
            </a:pPr>
            <a:r>
              <a:rPr sz="3750" b="1" spc="0" baseline="1092" dirty="0">
                <a:latin typeface="Calibri"/>
                <a:cs typeface="Calibri"/>
              </a:rPr>
              <a:t>ein</a:t>
            </a:r>
            <a:r>
              <a:rPr sz="3750" b="1" spc="-22" baseline="1092" dirty="0">
                <a:latin typeface="Calibri"/>
                <a:cs typeface="Calibri"/>
              </a:rPr>
              <a:t> 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3750" b="1" spc="-19" baseline="1092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750" b="1" spc="4" baseline="1092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750" b="1" spc="-79" baseline="109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750" b="1" spc="4" baseline="1092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750" b="1" spc="-34" baseline="1092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750" b="1" spc="-39" baseline="1092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essio</a:t>
            </a:r>
            <a:r>
              <a:rPr sz="3750" b="1" spc="4" baseline="1092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elles</a:t>
            </a:r>
            <a:r>
              <a:rPr sz="3750" b="1" spc="-131" baseline="109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Sel</a:t>
            </a:r>
            <a:r>
              <a:rPr sz="3750" b="1" spc="-9" baseline="1092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750" b="1" spc="-25" baseline="1092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750" b="1" spc="-69" baseline="1092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3750" b="1" spc="-34" baseline="1092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ept</a:t>
            </a:r>
            <a:r>
              <a:rPr sz="3750" b="1" spc="-135" baseline="109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3750" b="1" spc="-38" baseline="109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750" b="1" spc="-14" baseline="1092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twic</a:t>
            </a:r>
            <a:r>
              <a:rPr sz="3750" b="1" spc="-69" baseline="1092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750" b="1" spc="0" baseline="1092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3750" b="1" spc="25" baseline="1092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750" b="1" spc="-219" baseline="1092" dirty="0">
                <a:latin typeface="Calibri"/>
                <a:cs typeface="Calibri"/>
              </a:rPr>
              <a:t>.</a:t>
            </a:r>
            <a:r>
              <a:rPr sz="3750" b="1" spc="0" baseline="1092" dirty="0">
                <a:latin typeface="Calibri"/>
                <a:cs typeface="Calibri"/>
              </a:rPr>
              <a:t>“</a:t>
            </a:r>
            <a:endParaRPr sz="2500">
              <a:latin typeface="Calibri"/>
              <a:cs typeface="Calibri"/>
            </a:endParaRPr>
          </a:p>
          <a:p>
            <a:pPr marL="2988183" marR="21988">
              <a:lnSpc>
                <a:spcPts val="1440"/>
              </a:lnSpc>
            </a:pPr>
            <a:r>
              <a:rPr sz="1800" spc="0" baseline="2275" dirty="0">
                <a:latin typeface="Calibri"/>
                <a:cs typeface="Calibri"/>
              </a:rPr>
              <a:t>[</a:t>
            </a:r>
            <a:r>
              <a:rPr sz="1800" spc="4" baseline="2275" dirty="0">
                <a:latin typeface="Calibri"/>
                <a:cs typeface="Calibri"/>
              </a:rPr>
              <a:t>au</a:t>
            </a:r>
            <a:r>
              <a:rPr sz="1800" spc="0" baseline="2275" dirty="0">
                <a:latin typeface="Calibri"/>
                <a:cs typeface="Calibri"/>
              </a:rPr>
              <a:t>s:</a:t>
            </a:r>
            <a:r>
              <a:rPr sz="1800" spc="271" baseline="2275" dirty="0">
                <a:latin typeface="Calibri"/>
                <a:cs typeface="Calibri"/>
              </a:rPr>
              <a:t> </a:t>
            </a:r>
            <a:r>
              <a:rPr sz="1800" b="1" spc="-59" baseline="2275" dirty="0">
                <a:latin typeface="Calibri"/>
                <a:cs typeface="Calibri"/>
              </a:rPr>
              <a:t>V</a:t>
            </a:r>
            <a:r>
              <a:rPr sz="1800" b="1" spc="-4" baseline="2275" dirty="0">
                <a:latin typeface="Calibri"/>
                <a:cs typeface="Calibri"/>
              </a:rPr>
              <a:t>er</a:t>
            </a:r>
            <a:r>
              <a:rPr sz="1800" b="1" spc="0" baseline="2275" dirty="0">
                <a:latin typeface="Calibri"/>
                <a:cs typeface="Calibri"/>
              </a:rPr>
              <a:t>o</a:t>
            </a:r>
            <a:r>
              <a:rPr sz="1800" b="1" spc="-4" baseline="2275" dirty="0">
                <a:latin typeface="Calibri"/>
                <a:cs typeface="Calibri"/>
              </a:rPr>
              <a:t>r</a:t>
            </a:r>
            <a:r>
              <a:rPr sz="1800" b="1" spc="4" baseline="2275" dirty="0">
                <a:latin typeface="Calibri"/>
                <a:cs typeface="Calibri"/>
              </a:rPr>
              <a:t>dnun</a:t>
            </a:r>
            <a:r>
              <a:rPr sz="1800" b="1" spc="0" baseline="2275" dirty="0">
                <a:latin typeface="Calibri"/>
                <a:cs typeface="Calibri"/>
              </a:rPr>
              <a:t>g </a:t>
            </a:r>
            <a:r>
              <a:rPr sz="1800" b="1" spc="4" baseline="2275" dirty="0">
                <a:latin typeface="Calibri"/>
                <a:cs typeface="Calibri"/>
              </a:rPr>
              <a:t>üb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r</a:t>
            </a:r>
            <a:r>
              <a:rPr sz="1800" b="1" spc="9" baseline="2275" dirty="0">
                <a:latin typeface="Calibri"/>
                <a:cs typeface="Calibri"/>
              </a:rPr>
              <a:t> </a:t>
            </a:r>
            <a:r>
              <a:rPr sz="1800" b="1" spc="4" baseline="2275" dirty="0">
                <a:latin typeface="Calibri"/>
                <a:cs typeface="Calibri"/>
              </a:rPr>
              <a:t>d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4" baseline="2275" dirty="0">
                <a:latin typeface="Calibri"/>
                <a:cs typeface="Calibri"/>
              </a:rPr>
              <a:t> </a:t>
            </a:r>
            <a:r>
              <a:rPr sz="1800" b="1" spc="0" baseline="2275" dirty="0">
                <a:latin typeface="Calibri"/>
                <a:cs typeface="Calibri"/>
              </a:rPr>
              <a:t>Z</a:t>
            </a:r>
            <a:r>
              <a:rPr sz="1800" b="1" spc="4" baseline="2275" dirty="0">
                <a:latin typeface="Calibri"/>
                <a:cs typeface="Calibri"/>
              </a:rPr>
              <a:t>u</a:t>
            </a:r>
            <a:r>
              <a:rPr sz="1800" b="1" spc="-29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a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0" baseline="2275" dirty="0">
                <a:latin typeface="Calibri"/>
                <a:cs typeface="Calibri"/>
              </a:rPr>
              <a:t>g</a:t>
            </a:r>
            <a:r>
              <a:rPr sz="1800" b="1" spc="24" baseline="2275" dirty="0">
                <a:latin typeface="Calibri"/>
                <a:cs typeface="Calibri"/>
              </a:rPr>
              <a:t> </a:t>
            </a:r>
            <a:r>
              <a:rPr sz="1800" b="1" spc="0" baseline="2275" dirty="0">
                <a:latin typeface="Calibri"/>
                <a:cs typeface="Calibri"/>
              </a:rPr>
              <a:t>z</a:t>
            </a:r>
            <a:r>
              <a:rPr sz="1800" b="1" spc="4" baseline="2275" dirty="0">
                <a:latin typeface="Calibri"/>
                <a:cs typeface="Calibri"/>
              </a:rPr>
              <a:t>u</a:t>
            </a:r>
            <a:r>
              <a:rPr sz="1800" b="1" spc="0" baseline="2275" dirty="0">
                <a:latin typeface="Calibri"/>
                <a:cs typeface="Calibri"/>
              </a:rPr>
              <a:t>m 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0" baseline="2275" dirty="0">
                <a:latin typeface="Calibri"/>
                <a:cs typeface="Calibri"/>
              </a:rPr>
              <a:t>o</a:t>
            </a:r>
            <a:r>
              <a:rPr sz="1800" b="1" spc="-4" baseline="2275" dirty="0">
                <a:latin typeface="Calibri"/>
                <a:cs typeface="Calibri"/>
              </a:rPr>
              <a:t>r</a:t>
            </a:r>
            <a:r>
              <a:rPr sz="1800" b="1" spc="4" baseline="2275" dirty="0">
                <a:latin typeface="Calibri"/>
                <a:cs typeface="Calibri"/>
              </a:rPr>
              <a:t>drh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i</a:t>
            </a:r>
            <a:r>
              <a:rPr sz="1800" b="1" spc="34" baseline="2275" dirty="0">
                <a:latin typeface="Calibri"/>
                <a:cs typeface="Calibri"/>
              </a:rPr>
              <a:t>n</a:t>
            </a:r>
            <a:r>
              <a:rPr sz="1800" b="1" spc="4" baseline="2275" dirty="0">
                <a:latin typeface="Calibri"/>
                <a:cs typeface="Calibri"/>
              </a:rPr>
              <a:t>-</a:t>
            </a:r>
            <a:r>
              <a:rPr sz="1800" b="1" spc="-4" baseline="2275" dirty="0">
                <a:latin typeface="Calibri"/>
                <a:cs typeface="Calibri"/>
              </a:rPr>
              <a:t>we</a:t>
            </a:r>
            <a:r>
              <a:rPr sz="1800" b="1" spc="-9" baseline="2275" dirty="0">
                <a:latin typeface="Calibri"/>
                <a:cs typeface="Calibri"/>
              </a:rPr>
              <a:t>s</a:t>
            </a:r>
            <a:r>
              <a:rPr sz="1800" b="1" spc="0" baseline="2275" dirty="0">
                <a:latin typeface="Calibri"/>
                <a:cs typeface="Calibri"/>
              </a:rPr>
              <a:t>t</a:t>
            </a:r>
            <a:r>
              <a:rPr sz="1800" b="1" spc="-14" baseline="2275" dirty="0">
                <a:latin typeface="Calibri"/>
                <a:cs typeface="Calibri"/>
              </a:rPr>
              <a:t>f</a:t>
            </a:r>
            <a:r>
              <a:rPr sz="1800" b="1" spc="-4" baseline="2275" dirty="0">
                <a:latin typeface="Calibri"/>
                <a:cs typeface="Calibri"/>
              </a:rPr>
              <a:t>ä</a:t>
            </a:r>
            <a:r>
              <a:rPr sz="1800" b="1" spc="4" baseline="2275" dirty="0">
                <a:latin typeface="Calibri"/>
                <a:cs typeface="Calibri"/>
              </a:rPr>
              <a:t>li</a:t>
            </a:r>
            <a:r>
              <a:rPr sz="1800" b="1" spc="0" baseline="2275" dirty="0">
                <a:latin typeface="Calibri"/>
                <a:cs typeface="Calibri"/>
              </a:rPr>
              <a:t>s</a:t>
            </a:r>
            <a:r>
              <a:rPr sz="1800" b="1" spc="-9" baseline="2275" dirty="0">
                <a:latin typeface="Calibri"/>
                <a:cs typeface="Calibri"/>
              </a:rPr>
              <a:t>c</a:t>
            </a:r>
            <a:r>
              <a:rPr sz="1800" b="1" spc="4" baseline="2275" dirty="0">
                <a:latin typeface="Calibri"/>
                <a:cs typeface="Calibri"/>
              </a:rPr>
              <a:t>h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-14" baseline="2275" dirty="0">
                <a:latin typeface="Calibri"/>
                <a:cs typeface="Calibri"/>
              </a:rPr>
              <a:t> </a:t>
            </a:r>
            <a:r>
              <a:rPr sz="1800" b="1" spc="-59" baseline="2275" dirty="0">
                <a:latin typeface="Calibri"/>
                <a:cs typeface="Calibri"/>
              </a:rPr>
              <a:t>V</a:t>
            </a:r>
            <a:r>
              <a:rPr sz="1800" b="1" spc="0" baseline="2275" dirty="0">
                <a:latin typeface="Calibri"/>
                <a:cs typeface="Calibri"/>
              </a:rPr>
              <a:t>o</a:t>
            </a:r>
            <a:r>
              <a:rPr sz="1800" b="1" spc="4" baseline="2275" dirty="0">
                <a:latin typeface="Calibri"/>
                <a:cs typeface="Calibri"/>
              </a:rPr>
              <a:t>rb</a:t>
            </a:r>
            <a:r>
              <a:rPr sz="1800" b="1" spc="-4" baseline="2275" dirty="0">
                <a:latin typeface="Calibri"/>
                <a:cs typeface="Calibri"/>
              </a:rPr>
              <a:t>ere</a:t>
            </a:r>
            <a:r>
              <a:rPr sz="1800" b="1" spc="4" baseline="2275" dirty="0">
                <a:latin typeface="Calibri"/>
                <a:cs typeface="Calibri"/>
              </a:rPr>
              <a:t>i</a:t>
            </a:r>
            <a:r>
              <a:rPr sz="1800" b="1" spc="0" baseline="2275" dirty="0">
                <a:latin typeface="Calibri"/>
                <a:cs typeface="Calibri"/>
              </a:rPr>
              <a:t>t</a:t>
            </a:r>
            <a:r>
              <a:rPr sz="1800" b="1" spc="4" baseline="2275" dirty="0">
                <a:latin typeface="Calibri"/>
                <a:cs typeface="Calibri"/>
              </a:rPr>
              <a:t>un</a:t>
            </a:r>
            <a:r>
              <a:rPr sz="1800" b="1" spc="-4" baseline="2275" dirty="0">
                <a:latin typeface="Calibri"/>
                <a:cs typeface="Calibri"/>
              </a:rPr>
              <a:t>g</a:t>
            </a:r>
            <a:r>
              <a:rPr sz="1800" b="1" spc="0" baseline="2275" dirty="0">
                <a:latin typeface="Calibri"/>
                <a:cs typeface="Calibri"/>
              </a:rPr>
              <a:t>s</a:t>
            </a:r>
            <a:r>
              <a:rPr sz="1800" b="1" spc="4" baseline="2275" dirty="0">
                <a:latin typeface="Calibri"/>
                <a:cs typeface="Calibri"/>
              </a:rPr>
              <a:t>di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9" baseline="2275" dirty="0">
                <a:latin typeface="Calibri"/>
                <a:cs typeface="Calibri"/>
              </a:rPr>
              <a:t>s</a:t>
            </a:r>
            <a:r>
              <a:rPr sz="1800" b="1" spc="0" baseline="2275" dirty="0">
                <a:latin typeface="Calibri"/>
                <a:cs typeface="Calibri"/>
              </a:rPr>
              <a:t>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825217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50"/>
              </a:lnSpc>
              <a:spcBef>
                <a:spcPts val="132"/>
              </a:spcBef>
            </a:pPr>
            <a:r>
              <a:rPr sz="2500" spc="0" dirty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81171" y="6377736"/>
            <a:ext cx="443013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4" baseline="2275" dirty="0">
                <a:latin typeface="Calibri"/>
                <a:cs typeface="Calibri"/>
              </a:rPr>
              <a:t>fü</a:t>
            </a:r>
            <a:r>
              <a:rPr sz="1800" b="1" spc="0" baseline="2275" dirty="0">
                <a:latin typeface="Calibri"/>
                <a:cs typeface="Calibri"/>
              </a:rPr>
              <a:t>r</a:t>
            </a:r>
            <a:r>
              <a:rPr sz="1800" b="1" spc="-4" baseline="2275" dirty="0">
                <a:latin typeface="Calibri"/>
                <a:cs typeface="Calibri"/>
              </a:rPr>
              <a:t> Le</a:t>
            </a:r>
            <a:r>
              <a:rPr sz="1800" b="1" spc="4" baseline="2275" dirty="0">
                <a:latin typeface="Calibri"/>
                <a:cs typeface="Calibri"/>
              </a:rPr>
              <a:t>h</a:t>
            </a:r>
            <a:r>
              <a:rPr sz="1800" b="1" spc="-19" baseline="2275" dirty="0">
                <a:latin typeface="Calibri"/>
                <a:cs typeface="Calibri"/>
              </a:rPr>
              <a:t>r</a:t>
            </a:r>
            <a:r>
              <a:rPr sz="1800" b="1" spc="-4" baseline="2275" dirty="0">
                <a:latin typeface="Calibri"/>
                <a:cs typeface="Calibri"/>
              </a:rPr>
              <a:t>ä</a:t>
            </a:r>
            <a:r>
              <a:rPr sz="1800" b="1" spc="-14" baseline="2275" dirty="0">
                <a:latin typeface="Calibri"/>
                <a:cs typeface="Calibri"/>
              </a:rPr>
              <a:t>m</a:t>
            </a:r>
            <a:r>
              <a:rPr sz="1800" b="1" spc="-9" baseline="2275" dirty="0">
                <a:latin typeface="Calibri"/>
                <a:cs typeface="Calibri"/>
              </a:rPr>
              <a:t>t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r</a:t>
            </a:r>
            <a:r>
              <a:rPr sz="1800" b="1" spc="-4" baseline="2275" dirty="0">
                <a:latin typeface="Calibri"/>
                <a:cs typeface="Calibri"/>
              </a:rPr>
              <a:t> a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4" baseline="2275" dirty="0">
                <a:latin typeface="Calibri"/>
                <a:cs typeface="Calibri"/>
              </a:rPr>
              <a:t> </a:t>
            </a:r>
            <a:r>
              <a:rPr sz="1800" b="1" spc="0" baseline="2275" dirty="0">
                <a:latin typeface="Calibri"/>
                <a:cs typeface="Calibri"/>
              </a:rPr>
              <a:t>Sch</a:t>
            </a:r>
            <a:r>
              <a:rPr sz="1800" b="1" spc="4" baseline="2275" dirty="0">
                <a:latin typeface="Calibri"/>
                <a:cs typeface="Calibri"/>
              </a:rPr>
              <a:t>u</a:t>
            </a:r>
            <a:r>
              <a:rPr sz="1800" b="1" spc="14" baseline="2275" dirty="0">
                <a:latin typeface="Calibri"/>
                <a:cs typeface="Calibri"/>
              </a:rPr>
              <a:t>l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4" baseline="2275" dirty="0">
                <a:latin typeface="Calibri"/>
                <a:cs typeface="Calibri"/>
              </a:rPr>
              <a:t> </a:t>
            </a:r>
            <a:r>
              <a:rPr sz="1800" b="1" spc="0" baseline="2275" dirty="0">
                <a:latin typeface="Calibri"/>
                <a:cs typeface="Calibri"/>
              </a:rPr>
              <a:t>(</a:t>
            </a:r>
            <a:r>
              <a:rPr sz="1800" b="1" spc="-4" baseline="2275" dirty="0">
                <a:latin typeface="Calibri"/>
                <a:cs typeface="Calibri"/>
              </a:rPr>
              <a:t>L</a:t>
            </a:r>
            <a:r>
              <a:rPr sz="1800" b="1" spc="0" baseline="2275" dirty="0">
                <a:latin typeface="Calibri"/>
                <a:cs typeface="Calibri"/>
              </a:rPr>
              <a:t>ZV)</a:t>
            </a:r>
            <a:r>
              <a:rPr sz="1800" b="1" spc="19" baseline="2275" dirty="0">
                <a:latin typeface="Calibri"/>
                <a:cs typeface="Calibri"/>
              </a:rPr>
              <a:t> </a:t>
            </a:r>
            <a:r>
              <a:rPr sz="1800" spc="-14" baseline="2275" dirty="0">
                <a:latin typeface="Calibri"/>
                <a:cs typeface="Calibri"/>
              </a:rPr>
              <a:t>v</a:t>
            </a:r>
            <a:r>
              <a:rPr sz="1800" spc="0" baseline="2275" dirty="0">
                <a:latin typeface="Calibri"/>
                <a:cs typeface="Calibri"/>
              </a:rPr>
              <a:t>om </a:t>
            </a:r>
            <a:r>
              <a:rPr sz="1800" spc="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1</a:t>
            </a:r>
            <a:r>
              <a:rPr sz="1800" spc="4" baseline="2275" dirty="0">
                <a:latin typeface="Calibri"/>
                <a:cs typeface="Calibri"/>
              </a:rPr>
              <a:t>8</a:t>
            </a:r>
            <a:r>
              <a:rPr sz="1800" spc="0" baseline="2275" dirty="0">
                <a:latin typeface="Calibri"/>
                <a:cs typeface="Calibri"/>
              </a:rPr>
              <a:t>.0</a:t>
            </a:r>
            <a:r>
              <a:rPr sz="1800" spc="4" baseline="2275" dirty="0">
                <a:latin typeface="Calibri"/>
                <a:cs typeface="Calibri"/>
              </a:rPr>
              <a:t>6</a:t>
            </a:r>
            <a:r>
              <a:rPr sz="1800" spc="0" baseline="2275" dirty="0">
                <a:latin typeface="Calibri"/>
                <a:cs typeface="Calibri"/>
              </a:rPr>
              <a:t>.2</a:t>
            </a:r>
            <a:r>
              <a:rPr sz="1800" spc="4" baseline="2275" dirty="0">
                <a:latin typeface="Calibri"/>
                <a:cs typeface="Calibri"/>
              </a:rPr>
              <a:t>0</a:t>
            </a:r>
            <a:r>
              <a:rPr sz="1800" spc="0" baseline="2275" dirty="0">
                <a:latin typeface="Calibri"/>
                <a:cs typeface="Calibri"/>
              </a:rPr>
              <a:t>0</a:t>
            </a:r>
            <a:r>
              <a:rPr sz="1800" spc="4" baseline="2275" dirty="0">
                <a:latin typeface="Calibri"/>
                <a:cs typeface="Calibri"/>
              </a:rPr>
              <a:t>9</a:t>
            </a:r>
            <a:r>
              <a:rPr sz="1800" spc="0" baseline="2275" dirty="0">
                <a:latin typeface="Calibri"/>
                <a:cs typeface="Calibri"/>
              </a:rPr>
              <a:t>,</a:t>
            </a:r>
            <a:r>
              <a:rPr sz="1800" spc="24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§8</a:t>
            </a:r>
            <a:r>
              <a:rPr sz="1800" spc="-4" baseline="2275" dirty="0">
                <a:latin typeface="Calibri"/>
                <a:cs typeface="Calibri"/>
              </a:rPr>
              <a:t> </a:t>
            </a:r>
            <a:r>
              <a:rPr sz="1800" b="1" i="1" spc="0" baseline="2275" dirty="0">
                <a:latin typeface="Calibri"/>
                <a:cs typeface="Calibri"/>
              </a:rPr>
              <a:t>(</a:t>
            </a:r>
            <a:r>
              <a:rPr sz="1800" b="1" i="1" spc="-4" baseline="2275" dirty="0">
                <a:latin typeface="Calibri"/>
                <a:cs typeface="Calibri"/>
              </a:rPr>
              <a:t>P</a:t>
            </a:r>
            <a:r>
              <a:rPr sz="1800" b="1" i="1" spc="0" baseline="2275" dirty="0">
                <a:latin typeface="Calibri"/>
                <a:cs typeface="Calibri"/>
              </a:rPr>
              <a:t>rax</a:t>
            </a:r>
            <a:r>
              <a:rPr sz="1800" b="1" i="1" spc="4" baseline="2275" dirty="0">
                <a:latin typeface="Calibri"/>
                <a:cs typeface="Calibri"/>
              </a:rPr>
              <a:t>i</a:t>
            </a:r>
            <a:r>
              <a:rPr sz="1800" b="1" i="1" spc="-4" baseline="2275" dirty="0">
                <a:latin typeface="Calibri"/>
                <a:cs typeface="Calibri"/>
              </a:rPr>
              <a:t>ss</a:t>
            </a:r>
            <a:r>
              <a:rPr sz="1800" b="1" i="1" spc="0" baseline="2275" dirty="0">
                <a:latin typeface="Calibri"/>
                <a:cs typeface="Calibri"/>
              </a:rPr>
              <a:t>e</a:t>
            </a:r>
            <a:r>
              <a:rPr sz="1800" b="1" i="1" spc="-4" baseline="2275" dirty="0">
                <a:latin typeface="Calibri"/>
                <a:cs typeface="Calibri"/>
              </a:rPr>
              <a:t>m</a:t>
            </a:r>
            <a:r>
              <a:rPr sz="1800" b="1" i="1" spc="0" baseline="2275" dirty="0">
                <a:latin typeface="Calibri"/>
                <a:cs typeface="Calibri"/>
              </a:rPr>
              <a:t>e</a:t>
            </a:r>
            <a:r>
              <a:rPr sz="1800" b="1" i="1" spc="-19" baseline="2275" dirty="0">
                <a:latin typeface="Calibri"/>
                <a:cs typeface="Calibri"/>
              </a:rPr>
              <a:t>s</a:t>
            </a:r>
            <a:r>
              <a:rPr sz="1800" b="1" i="1" spc="-9" baseline="2275" dirty="0">
                <a:latin typeface="Calibri"/>
                <a:cs typeface="Calibri"/>
              </a:rPr>
              <a:t>t</a:t>
            </a:r>
            <a:r>
              <a:rPr sz="1800" b="1" i="1" spc="0" baseline="2275" dirty="0">
                <a:latin typeface="Calibri"/>
                <a:cs typeface="Calibri"/>
              </a:rPr>
              <a:t>e</a:t>
            </a:r>
            <a:r>
              <a:rPr sz="1800" b="1" i="1" spc="-4" baseline="2275" dirty="0">
                <a:latin typeface="Calibri"/>
                <a:cs typeface="Calibri"/>
              </a:rPr>
              <a:t>r</a:t>
            </a:r>
            <a:r>
              <a:rPr sz="1800" b="1" i="1" spc="0" baseline="2275" dirty="0">
                <a:latin typeface="Calibri"/>
                <a:cs typeface="Calibri"/>
              </a:rPr>
              <a:t>)</a:t>
            </a:r>
            <a:r>
              <a:rPr sz="1800" spc="0" baseline="2275" dirty="0">
                <a:latin typeface="Calibri"/>
                <a:cs typeface="Calibri"/>
              </a:rPr>
              <a:t>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0728" y="188975"/>
            <a:ext cx="3008376" cy="1685544"/>
          </a:xfrm>
          <a:custGeom>
            <a:avLst/>
            <a:gdLst/>
            <a:ahLst/>
            <a:cxnLst/>
            <a:rect l="l" t="t" r="r" b="b"/>
            <a:pathLst>
              <a:path w="3008376" h="1685544">
                <a:moveTo>
                  <a:pt x="0" y="1685544"/>
                </a:moveTo>
                <a:lnTo>
                  <a:pt x="3008376" y="1685544"/>
                </a:lnTo>
                <a:lnTo>
                  <a:pt x="3008376" y="0"/>
                </a:lnTo>
                <a:lnTo>
                  <a:pt x="0" y="0"/>
                </a:lnTo>
                <a:lnTo>
                  <a:pt x="0" y="1685544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2133600"/>
            <a:ext cx="3139440" cy="410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76015" y="263136"/>
            <a:ext cx="190753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18915" y="283082"/>
            <a:ext cx="4503201" cy="5270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Ihr </a:t>
            </a:r>
            <a:r>
              <a:rPr sz="3900" b="1" spc="-9" baseline="3150" dirty="0">
                <a:latin typeface="Calibri"/>
                <a:cs typeface="Calibri"/>
              </a:rPr>
              <a:t>d</a:t>
            </a:r>
            <a:r>
              <a:rPr sz="3900" b="1" spc="0" baseline="3150" dirty="0">
                <a:latin typeface="Calibri"/>
                <a:cs typeface="Calibri"/>
              </a:rPr>
              <a:t>u</a:t>
            </a:r>
            <a:r>
              <a:rPr sz="3900" b="1" spc="-3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ch</a:t>
            </a:r>
            <a:r>
              <a:rPr sz="3900" b="1" spc="19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d</a:t>
            </a:r>
            <a:r>
              <a:rPr sz="3900" b="1" spc="-9" baseline="3150" dirty="0">
                <a:latin typeface="Calibri"/>
                <a:cs typeface="Calibri"/>
              </a:rPr>
              <a:t>i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9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ei</a:t>
            </a:r>
            <a:r>
              <a:rPr sz="3900" b="1" spc="-29" baseline="3150" dirty="0">
                <a:latin typeface="Calibri"/>
                <a:cs typeface="Calibri"/>
              </a:rPr>
              <a:t>g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-9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9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S</a:t>
            </a:r>
            <a:r>
              <a:rPr sz="3900" b="1" spc="4" baseline="3150" dirty="0">
                <a:latin typeface="Calibri"/>
                <a:cs typeface="Calibri"/>
              </a:rPr>
              <a:t>c</a:t>
            </a:r>
            <a:r>
              <a:rPr sz="3900" b="1" spc="0" baseline="3150" dirty="0">
                <a:latin typeface="Calibri"/>
                <a:cs typeface="Calibri"/>
              </a:rPr>
              <a:t>h</a:t>
            </a:r>
            <a:r>
              <a:rPr sz="3900" b="1" spc="-9" baseline="3150" dirty="0">
                <a:latin typeface="Calibri"/>
                <a:cs typeface="Calibri"/>
              </a:rPr>
              <a:t>u</a:t>
            </a:r>
            <a:r>
              <a:rPr sz="3900" b="1" spc="0" baseline="3150" dirty="0">
                <a:latin typeface="Calibri"/>
                <a:cs typeface="Calibri"/>
              </a:rPr>
              <a:t>l</a:t>
            </a:r>
            <a:r>
              <a:rPr sz="3900" b="1" spc="-54" baseline="3150" dirty="0">
                <a:latin typeface="Calibri"/>
                <a:cs typeface="Calibri"/>
              </a:rPr>
              <a:t>z</a:t>
            </a:r>
            <a:r>
              <a:rPr sz="3900" b="1" spc="0" baseline="3150" dirty="0">
                <a:latin typeface="Calibri"/>
                <a:cs typeface="Calibri"/>
              </a:rPr>
              <a:t>eit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120"/>
              </a:lnSpc>
              <a:spcBef>
                <a:spcPts val="18"/>
              </a:spcBef>
            </a:pPr>
            <a:r>
              <a:rPr sz="3900" b="1" spc="-25" baseline="1050" dirty="0">
                <a:latin typeface="Calibri"/>
                <a:cs typeface="Calibri"/>
              </a:rPr>
              <a:t>g</a:t>
            </a:r>
            <a:r>
              <a:rPr sz="3900" b="1" spc="-14" baseline="1050" dirty="0">
                <a:latin typeface="Calibri"/>
                <a:cs typeface="Calibri"/>
              </a:rPr>
              <a:t>e</a:t>
            </a:r>
            <a:r>
              <a:rPr sz="3900" b="1" spc="-19" baseline="1050" dirty="0">
                <a:latin typeface="Calibri"/>
                <a:cs typeface="Calibri"/>
              </a:rPr>
              <a:t>w</a:t>
            </a:r>
            <a:r>
              <a:rPr sz="3900" b="1" spc="0" baseline="1050" dirty="0">
                <a:latin typeface="Calibri"/>
                <a:cs typeface="Calibri"/>
              </a:rPr>
              <a:t>on</a:t>
            </a:r>
            <a:r>
              <a:rPr sz="3900" b="1" spc="-4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e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es</a:t>
            </a:r>
            <a:r>
              <a:rPr sz="3900" b="1" spc="29" baseline="1050" dirty="0">
                <a:latin typeface="Calibri"/>
                <a:cs typeface="Calibri"/>
              </a:rPr>
              <a:t> </a:t>
            </a: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Bild</a:t>
            </a:r>
            <a:r>
              <a:rPr sz="3900" b="1" spc="-9" baseline="10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-19" baseline="105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om</a:t>
            </a:r>
            <a:r>
              <a:rPr sz="3900" b="1" spc="-14" baseline="10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Lehr</a:t>
            </a:r>
            <a:r>
              <a:rPr sz="3900" b="1" spc="-14" baseline="1050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3900" b="1" spc="-9" baseline="105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</a:pP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-9" baseline="10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900" b="1" spc="19" baseline="10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900" b="1" spc="-9" baseline="10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m </a:t>
            </a:r>
            <a:r>
              <a:rPr sz="3900" b="1" spc="-25" baseline="10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900" b="1" spc="-9" baseline="1050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3900" b="1" spc="-19" baseline="10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900" b="1" spc="-39" baseline="10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em</a:t>
            </a:r>
            <a:r>
              <a:rPr sz="3900" b="1" spc="-19" baseline="10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900" b="1" spc="4" baseline="105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-9" baseline="105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le </a:t>
            </a:r>
            <a:r>
              <a:rPr sz="3900" b="1" spc="-19" baseline="10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</a:pP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3900" b="1" spc="-9" baseline="1050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3900" b="1" spc="-9" baseline="10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rü</a:t>
            </a:r>
            <a:r>
              <a:rPr sz="3900" b="1" spc="-50" baseline="10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9" baseline="10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  <a:p>
            <a:pPr marL="12700" marR="10645">
              <a:lnSpc>
                <a:spcPct val="99995"/>
              </a:lnSpc>
              <a:spcBef>
                <a:spcPts val="456"/>
              </a:spcBef>
            </a:pPr>
            <a:r>
              <a:rPr sz="2600" b="1" spc="0" dirty="0">
                <a:latin typeface="Calibri"/>
                <a:cs typeface="Calibri"/>
              </a:rPr>
              <a:t>Ih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e an 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r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si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29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t 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600" b="1" spc="-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26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6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6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isse a</a:t>
            </a:r>
            <a:r>
              <a:rPr sz="26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600" b="1" spc="-14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600" b="1" spc="5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 </a:t>
            </a:r>
            <a:r>
              <a:rPr sz="2600" b="1" spc="-9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p</a:t>
            </a:r>
            <a:r>
              <a:rPr sz="2600" b="1" spc="-9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, </a:t>
            </a:r>
            <a:r>
              <a:rPr sz="2600" b="1" spc="-19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o</a:t>
            </a:r>
            <a:r>
              <a:rPr sz="2600" b="1" spc="-54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an Sie</a:t>
            </a:r>
            <a:r>
              <a:rPr sz="2600" b="1" spc="-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noch arbe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24" dirty="0"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oll</a:t>
            </a:r>
            <a:r>
              <a:rPr sz="2600" b="1" spc="-4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n,</a:t>
            </a:r>
            <a:endParaRPr sz="2600">
              <a:latin typeface="Calibri"/>
              <a:cs typeface="Calibri"/>
            </a:endParaRPr>
          </a:p>
          <a:p>
            <a:pPr marL="12700" marR="380386" algn="just">
              <a:lnSpc>
                <a:spcPct val="100097"/>
              </a:lnSpc>
              <a:spcBef>
                <a:spcPts val="621"/>
              </a:spcBef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26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 e</a:t>
            </a:r>
            <a:r>
              <a:rPr sz="2600" b="1" spc="-1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6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ig</a:t>
            </a:r>
            <a:r>
              <a:rPr sz="2600" b="1" spc="-7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-3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6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600" b="1" spc="-1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d </a:t>
            </a:r>
            <a:r>
              <a:rPr sz="26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ou</a:t>
            </a:r>
            <a:r>
              <a:rPr sz="26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cen für 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6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Lehr</a:t>
            </a:r>
            <a:r>
              <a:rPr sz="2600" b="1" spc="-14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f </a:t>
            </a:r>
            <a:r>
              <a:rPr sz="2600" b="1" spc="0" dirty="0">
                <a:latin typeface="Calibri"/>
                <a:cs typeface="Calibri"/>
              </a:rPr>
              <a:t>noch </a:t>
            </a:r>
            <a:r>
              <a:rPr sz="2600" b="1" spc="-14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or</a:t>
            </a:r>
            <a:r>
              <a:rPr sz="2600" b="1" spc="-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Begi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30"/>
              </a:lnSpc>
              <a:spcBef>
                <a:spcPts val="156"/>
              </a:spcBef>
            </a:pPr>
            <a:r>
              <a:rPr sz="3900" b="1" spc="0" baseline="1050" dirty="0">
                <a:latin typeface="Calibri"/>
                <a:cs typeface="Calibri"/>
              </a:rPr>
              <a:t>18m</a:t>
            </a:r>
            <a:r>
              <a:rPr sz="3900" b="1" spc="9" baseline="1050" dirty="0">
                <a:latin typeface="Calibri"/>
                <a:cs typeface="Calibri"/>
              </a:rPr>
              <a:t>o</a:t>
            </a:r>
            <a:r>
              <a:rPr sz="3900" b="1" spc="0" baseline="1050" dirty="0">
                <a:latin typeface="Calibri"/>
                <a:cs typeface="Calibri"/>
              </a:rPr>
              <a:t>n</a:t>
            </a:r>
            <a:r>
              <a:rPr sz="3900" b="1" spc="-29" baseline="1050" dirty="0">
                <a:latin typeface="Calibri"/>
                <a:cs typeface="Calibri"/>
              </a:rPr>
              <a:t>a</a:t>
            </a:r>
            <a:r>
              <a:rPr sz="3900" b="1" spc="0" baseline="1050" dirty="0">
                <a:latin typeface="Calibri"/>
                <a:cs typeface="Calibri"/>
              </a:rPr>
              <a:t>t</a:t>
            </a:r>
            <a:r>
              <a:rPr sz="3900" b="1" spc="-4" baseline="1050" dirty="0">
                <a:latin typeface="Calibri"/>
                <a:cs typeface="Calibri"/>
              </a:rPr>
              <a:t>i</a:t>
            </a:r>
            <a:r>
              <a:rPr sz="3900" b="1" spc="-25" baseline="1050" dirty="0">
                <a:latin typeface="Calibri"/>
                <a:cs typeface="Calibri"/>
              </a:rPr>
              <a:t>g</a:t>
            </a:r>
            <a:r>
              <a:rPr sz="3900" b="1" spc="0" baseline="1050" dirty="0">
                <a:latin typeface="Calibri"/>
                <a:cs typeface="Calibri"/>
              </a:rPr>
              <a:t>en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</a:pPr>
            <a:r>
              <a:rPr sz="3900" b="1" spc="-125" baseline="1050" dirty="0">
                <a:latin typeface="Calibri"/>
                <a:cs typeface="Calibri"/>
              </a:rPr>
              <a:t>V</a:t>
            </a:r>
            <a:r>
              <a:rPr sz="3900" b="1" spc="0" baseline="1050" dirty="0">
                <a:latin typeface="Calibri"/>
                <a:cs typeface="Calibri"/>
              </a:rPr>
              <a:t>orb</a:t>
            </a:r>
            <a:r>
              <a:rPr sz="3900" b="1" spc="-9" baseline="1050" dirty="0">
                <a:latin typeface="Calibri"/>
                <a:cs typeface="Calibri"/>
              </a:rPr>
              <a:t>e</a:t>
            </a:r>
            <a:r>
              <a:rPr sz="3900" b="1" spc="-25" baseline="1050" dirty="0">
                <a:latin typeface="Calibri"/>
                <a:cs typeface="Calibri"/>
              </a:rPr>
              <a:t>r</a:t>
            </a:r>
            <a:r>
              <a:rPr sz="3900" b="1" spc="0" baseline="1050" dirty="0">
                <a:latin typeface="Calibri"/>
                <a:cs typeface="Calibri"/>
              </a:rPr>
              <a:t>e</a:t>
            </a:r>
            <a:r>
              <a:rPr sz="3900" b="1" spc="-9" baseline="1050" dirty="0">
                <a:latin typeface="Calibri"/>
                <a:cs typeface="Calibri"/>
              </a:rPr>
              <a:t>i</a:t>
            </a:r>
            <a:r>
              <a:rPr sz="3900" b="1" spc="0" baseline="1050" dirty="0">
                <a:latin typeface="Calibri"/>
                <a:cs typeface="Calibri"/>
              </a:rPr>
              <a:t>t</a:t>
            </a:r>
            <a:r>
              <a:rPr sz="3900" b="1" spc="-9" baseline="1050" dirty="0">
                <a:latin typeface="Calibri"/>
                <a:cs typeface="Calibri"/>
              </a:rPr>
              <a:t>u</a:t>
            </a:r>
            <a:r>
              <a:rPr sz="3900" b="1" spc="0" baseline="1050" dirty="0">
                <a:latin typeface="Calibri"/>
                <a:cs typeface="Calibri"/>
              </a:rPr>
              <a:t>ngs</a:t>
            </a:r>
            <a:r>
              <a:rPr sz="3900" b="1" spc="-9" baseline="1050" dirty="0">
                <a:latin typeface="Calibri"/>
                <a:cs typeface="Calibri"/>
              </a:rPr>
              <a:t>d</a:t>
            </a:r>
            <a:r>
              <a:rPr sz="3900" b="1" spc="0" baseline="1050" dirty="0">
                <a:latin typeface="Calibri"/>
                <a:cs typeface="Calibri"/>
              </a:rPr>
              <a:t>i</a:t>
            </a:r>
            <a:r>
              <a:rPr sz="3900" b="1" spc="-9" baseline="1050" dirty="0">
                <a:latin typeface="Calibri"/>
                <a:cs typeface="Calibri"/>
              </a:rPr>
              <a:t>e</a:t>
            </a:r>
            <a:r>
              <a:rPr sz="3900" b="1" spc="0" baseline="1050" dirty="0">
                <a:latin typeface="Calibri"/>
                <a:cs typeface="Calibri"/>
              </a:rPr>
              <a:t>n</a:t>
            </a:r>
            <a:r>
              <a:rPr sz="3900" b="1" spc="-25" baseline="1050" dirty="0">
                <a:latin typeface="Calibri"/>
                <a:cs typeface="Calibri"/>
              </a:rPr>
              <a:t>s</a:t>
            </a:r>
            <a:r>
              <a:rPr sz="3900" b="1" spc="-39" baseline="1050" dirty="0">
                <a:latin typeface="Calibri"/>
                <a:cs typeface="Calibri"/>
              </a:rPr>
              <a:t>t</a:t>
            </a:r>
            <a:r>
              <a:rPr sz="3900" b="1" spc="0" baseline="1050" dirty="0">
                <a:latin typeface="Calibri"/>
                <a:cs typeface="Calibri"/>
              </a:rPr>
              <a:t>es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6015" y="1927351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5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6015" y="3591813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5"/>
              </a:lnSpc>
              <a:spcBef>
                <a:spcPts val="138"/>
              </a:spcBef>
            </a:pPr>
            <a:r>
              <a:rPr sz="26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8915" y="5593867"/>
            <a:ext cx="2758731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(VD/</a:t>
            </a:r>
            <a:r>
              <a:rPr sz="3900" b="1" spc="-34" baseline="3150" dirty="0">
                <a:latin typeface="Calibri"/>
                <a:cs typeface="Calibri"/>
              </a:rPr>
              <a:t>R</a:t>
            </a:r>
            <a:r>
              <a:rPr sz="3900" b="1" spc="-25" baseline="3150" dirty="0">
                <a:latin typeface="Calibri"/>
                <a:cs typeface="Calibri"/>
              </a:rPr>
              <a:t>e</a:t>
            </a:r>
            <a:r>
              <a:rPr sz="3900" b="1" spc="-44" baseline="3150" dirty="0">
                <a:latin typeface="Calibri"/>
                <a:cs typeface="Calibri"/>
              </a:rPr>
              <a:t>f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-2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-9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d</a:t>
            </a:r>
            <a:r>
              <a:rPr sz="3900" b="1" spc="-4" baseline="3150" dirty="0">
                <a:latin typeface="Calibri"/>
                <a:cs typeface="Calibri"/>
              </a:rPr>
              <a:t>a</a:t>
            </a:r>
            <a:r>
              <a:rPr sz="3900" b="1" spc="0" baseline="3150" dirty="0">
                <a:latin typeface="Calibri"/>
                <a:cs typeface="Calibri"/>
              </a:rPr>
              <a:t>ri</a:t>
            </a:r>
            <a:r>
              <a:rPr sz="3900" b="1" spc="-29" baseline="3150" dirty="0">
                <a:latin typeface="Calibri"/>
                <a:cs typeface="Calibri"/>
              </a:rPr>
              <a:t>a</a:t>
            </a:r>
            <a:r>
              <a:rPr sz="3900" b="1" spc="0" baseline="3150" dirty="0">
                <a:latin typeface="Calibri"/>
                <a:cs typeface="Calibri"/>
              </a:rPr>
              <a:t>t)</a:t>
            </a:r>
            <a:endParaRPr sz="2600">
              <a:latin typeface="Calibri"/>
              <a:cs typeface="Calibri"/>
            </a:endParaRPr>
          </a:p>
          <a:p>
            <a:pPr marL="12700" marR="3792">
              <a:lnSpc>
                <a:spcPts val="3120"/>
              </a:lnSpc>
              <a:spcBef>
                <a:spcPts val="18"/>
              </a:spcBef>
            </a:pPr>
            <a:r>
              <a:rPr sz="3900" b="1" spc="-75" baseline="105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9" baseline="10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-9" baseline="10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-19" baseline="10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-9" baseline="105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ernen,</a:t>
            </a:r>
            <a:r>
              <a:rPr sz="3900" b="1" spc="64" baseline="10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-14" baseline="10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120"/>
              </a:lnSpc>
            </a:pP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-9" baseline="10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900" b="1" spc="19" baseline="10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-14" baseline="10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u </a:t>
            </a:r>
            <a:r>
              <a:rPr sz="3900" b="1" spc="-19" baseline="10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-25" baseline="10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fle</a:t>
            </a:r>
            <a:r>
              <a:rPr sz="3900" b="1" spc="-14" baseline="105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-4" baseline="105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29" baseline="10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9" baseline="10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73712" y="5593867"/>
            <a:ext cx="1422147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885" marR="49606">
              <a:lnSpc>
                <a:spcPts val="2750"/>
              </a:lnSpc>
              <a:spcBef>
                <a:spcPts val="137"/>
              </a:spcBef>
            </a:pP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120"/>
              </a:lnSpc>
              <a:spcBef>
                <a:spcPts val="18"/>
              </a:spcBef>
            </a:pP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9" baseline="10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-19" baseline="10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3900" b="1" spc="-44" baseline="10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1050" dirty="0">
                <a:solidFill>
                  <a:srgbClr val="006FC0"/>
                </a:solidFill>
                <a:latin typeface="Calibri"/>
                <a:cs typeface="Calibri"/>
              </a:rPr>
              <a:t>ern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90728" y="188975"/>
            <a:ext cx="3008376" cy="1685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1"/>
              </a:spcBef>
            </a:pPr>
            <a:endParaRPr sz="1400"/>
          </a:p>
          <a:p>
            <a:pPr marL="113668" marR="117244" indent="1091" algn="ctr">
              <a:lnSpc>
                <a:spcPct val="99995"/>
              </a:lnSpc>
            </a:pPr>
            <a:r>
              <a:rPr sz="3200" b="1" u="heavy" spc="0" dirty="0">
                <a:solidFill>
                  <a:srgbClr val="006FC0"/>
                </a:solidFill>
                <a:latin typeface="Calibri"/>
                <a:cs typeface="Calibri"/>
              </a:rPr>
              <a:t>CHANC</a:t>
            </a:r>
            <a:r>
              <a:rPr sz="3200" b="1" u="heavy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200" b="1" u="heavy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200" b="1" spc="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des P</a:t>
            </a:r>
            <a:r>
              <a:rPr sz="3200" b="1" spc="-7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2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3200" b="1" spc="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200" b="1" spc="-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3200" b="1" spc="-3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2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2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s für </a:t>
            </a:r>
            <a:r>
              <a:rPr sz="3200" b="1" spc="-1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ie </a:t>
            </a:r>
            <a:r>
              <a:rPr sz="3200" b="1" spc="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ind…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9486" y="3141726"/>
            <a:ext cx="1834895" cy="1833372"/>
          </a:xfrm>
          <a:custGeom>
            <a:avLst/>
            <a:gdLst/>
            <a:ahLst/>
            <a:cxnLst/>
            <a:rect l="l" t="t" r="r" b="b"/>
            <a:pathLst>
              <a:path w="1834895" h="1833372">
                <a:moveTo>
                  <a:pt x="0" y="916686"/>
                </a:moveTo>
                <a:lnTo>
                  <a:pt x="3041" y="991861"/>
                </a:lnTo>
                <a:lnTo>
                  <a:pt x="12007" y="1065365"/>
                </a:lnTo>
                <a:lnTo>
                  <a:pt x="26663" y="1136960"/>
                </a:lnTo>
                <a:lnTo>
                  <a:pt x="46772" y="1206410"/>
                </a:lnTo>
                <a:lnTo>
                  <a:pt x="72097" y="1273480"/>
                </a:lnTo>
                <a:lnTo>
                  <a:pt x="102403" y="1337934"/>
                </a:lnTo>
                <a:lnTo>
                  <a:pt x="137454" y="1399535"/>
                </a:lnTo>
                <a:lnTo>
                  <a:pt x="177014" y="1458047"/>
                </a:lnTo>
                <a:lnTo>
                  <a:pt x="220846" y="1513235"/>
                </a:lnTo>
                <a:lnTo>
                  <a:pt x="268714" y="1564862"/>
                </a:lnTo>
                <a:lnTo>
                  <a:pt x="320382" y="1612692"/>
                </a:lnTo>
                <a:lnTo>
                  <a:pt x="375615" y="1656490"/>
                </a:lnTo>
                <a:lnTo>
                  <a:pt x="434175" y="1696019"/>
                </a:lnTo>
                <a:lnTo>
                  <a:pt x="495828" y="1731043"/>
                </a:lnTo>
                <a:lnTo>
                  <a:pt x="560336" y="1761327"/>
                </a:lnTo>
                <a:lnTo>
                  <a:pt x="627463" y="1786633"/>
                </a:lnTo>
                <a:lnTo>
                  <a:pt x="696974" y="1806727"/>
                </a:lnTo>
                <a:lnTo>
                  <a:pt x="768633" y="1821372"/>
                </a:lnTo>
                <a:lnTo>
                  <a:pt x="842203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5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203" y="3039"/>
                </a:lnTo>
                <a:lnTo>
                  <a:pt x="768633" y="11999"/>
                </a:lnTo>
                <a:lnTo>
                  <a:pt x="696974" y="26644"/>
                </a:lnTo>
                <a:lnTo>
                  <a:pt x="627463" y="46738"/>
                </a:lnTo>
                <a:lnTo>
                  <a:pt x="560336" y="72044"/>
                </a:lnTo>
                <a:lnTo>
                  <a:pt x="495828" y="102328"/>
                </a:lnTo>
                <a:lnTo>
                  <a:pt x="434175" y="137352"/>
                </a:lnTo>
                <a:lnTo>
                  <a:pt x="375615" y="176881"/>
                </a:lnTo>
                <a:lnTo>
                  <a:pt x="320382" y="220679"/>
                </a:lnTo>
                <a:lnTo>
                  <a:pt x="268714" y="268509"/>
                </a:lnTo>
                <a:lnTo>
                  <a:pt x="220846" y="320136"/>
                </a:lnTo>
                <a:lnTo>
                  <a:pt x="177014" y="375324"/>
                </a:lnTo>
                <a:lnTo>
                  <a:pt x="137454" y="433836"/>
                </a:lnTo>
                <a:lnTo>
                  <a:pt x="102403" y="495437"/>
                </a:lnTo>
                <a:lnTo>
                  <a:pt x="72097" y="559891"/>
                </a:lnTo>
                <a:lnTo>
                  <a:pt x="46772" y="626961"/>
                </a:lnTo>
                <a:lnTo>
                  <a:pt x="26663" y="696411"/>
                </a:lnTo>
                <a:lnTo>
                  <a:pt x="12007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9486" y="3141726"/>
            <a:ext cx="1834895" cy="1833372"/>
          </a:xfrm>
          <a:custGeom>
            <a:avLst/>
            <a:gdLst/>
            <a:ahLst/>
            <a:cxnLst/>
            <a:rect l="l" t="t" r="r" b="b"/>
            <a:pathLst>
              <a:path w="1834895" h="1833372">
                <a:moveTo>
                  <a:pt x="0" y="916686"/>
                </a:moveTo>
                <a:lnTo>
                  <a:pt x="3041" y="841510"/>
                </a:lnTo>
                <a:lnTo>
                  <a:pt x="12007" y="768006"/>
                </a:lnTo>
                <a:lnTo>
                  <a:pt x="26663" y="696411"/>
                </a:lnTo>
                <a:lnTo>
                  <a:pt x="46772" y="626961"/>
                </a:lnTo>
                <a:lnTo>
                  <a:pt x="72097" y="559891"/>
                </a:lnTo>
                <a:lnTo>
                  <a:pt x="102403" y="495437"/>
                </a:lnTo>
                <a:lnTo>
                  <a:pt x="137454" y="433836"/>
                </a:lnTo>
                <a:lnTo>
                  <a:pt x="177014" y="375324"/>
                </a:lnTo>
                <a:lnTo>
                  <a:pt x="220846" y="320136"/>
                </a:lnTo>
                <a:lnTo>
                  <a:pt x="268714" y="268509"/>
                </a:lnTo>
                <a:lnTo>
                  <a:pt x="320382" y="220679"/>
                </a:lnTo>
                <a:lnTo>
                  <a:pt x="375615" y="176881"/>
                </a:lnTo>
                <a:lnTo>
                  <a:pt x="434175" y="137352"/>
                </a:lnTo>
                <a:lnTo>
                  <a:pt x="495828" y="102328"/>
                </a:lnTo>
                <a:lnTo>
                  <a:pt x="560336" y="72044"/>
                </a:lnTo>
                <a:lnTo>
                  <a:pt x="627463" y="46738"/>
                </a:lnTo>
                <a:lnTo>
                  <a:pt x="696974" y="26644"/>
                </a:lnTo>
                <a:lnTo>
                  <a:pt x="768633" y="11999"/>
                </a:lnTo>
                <a:lnTo>
                  <a:pt x="842203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5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203" y="1830332"/>
                </a:lnTo>
                <a:lnTo>
                  <a:pt x="768633" y="1821372"/>
                </a:lnTo>
                <a:lnTo>
                  <a:pt x="696974" y="1806727"/>
                </a:lnTo>
                <a:lnTo>
                  <a:pt x="627463" y="1786633"/>
                </a:lnTo>
                <a:lnTo>
                  <a:pt x="560336" y="1761327"/>
                </a:lnTo>
                <a:lnTo>
                  <a:pt x="495828" y="1731043"/>
                </a:lnTo>
                <a:lnTo>
                  <a:pt x="434175" y="1696019"/>
                </a:lnTo>
                <a:lnTo>
                  <a:pt x="375615" y="1656490"/>
                </a:lnTo>
                <a:lnTo>
                  <a:pt x="320382" y="1612692"/>
                </a:lnTo>
                <a:lnTo>
                  <a:pt x="268714" y="1564862"/>
                </a:lnTo>
                <a:lnTo>
                  <a:pt x="220846" y="1513235"/>
                </a:lnTo>
                <a:lnTo>
                  <a:pt x="177014" y="1458047"/>
                </a:lnTo>
                <a:lnTo>
                  <a:pt x="137454" y="1399535"/>
                </a:lnTo>
                <a:lnTo>
                  <a:pt x="102403" y="1337934"/>
                </a:lnTo>
                <a:lnTo>
                  <a:pt x="72097" y="1273480"/>
                </a:lnTo>
                <a:lnTo>
                  <a:pt x="46772" y="1206410"/>
                </a:lnTo>
                <a:lnTo>
                  <a:pt x="26663" y="1136960"/>
                </a:lnTo>
                <a:lnTo>
                  <a:pt x="12007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82418" y="3665981"/>
            <a:ext cx="781811" cy="781812"/>
          </a:xfrm>
          <a:custGeom>
            <a:avLst/>
            <a:gdLst/>
            <a:ahLst/>
            <a:cxnLst/>
            <a:rect l="l" t="t" r="r" b="b"/>
            <a:pathLst>
              <a:path w="781811" h="781812">
                <a:moveTo>
                  <a:pt x="516000" y="265811"/>
                </a:moveTo>
                <a:lnTo>
                  <a:pt x="516000" y="0"/>
                </a:lnTo>
                <a:lnTo>
                  <a:pt x="265811" y="0"/>
                </a:lnTo>
                <a:lnTo>
                  <a:pt x="265811" y="265811"/>
                </a:lnTo>
                <a:lnTo>
                  <a:pt x="0" y="265811"/>
                </a:lnTo>
                <a:lnTo>
                  <a:pt x="0" y="516001"/>
                </a:lnTo>
                <a:lnTo>
                  <a:pt x="265811" y="516001"/>
                </a:lnTo>
                <a:lnTo>
                  <a:pt x="265811" y="781812"/>
                </a:lnTo>
                <a:lnTo>
                  <a:pt x="516000" y="781812"/>
                </a:lnTo>
                <a:lnTo>
                  <a:pt x="516000" y="516001"/>
                </a:lnTo>
                <a:lnTo>
                  <a:pt x="781811" y="516001"/>
                </a:lnTo>
                <a:lnTo>
                  <a:pt x="781811" y="265811"/>
                </a:lnTo>
                <a:lnTo>
                  <a:pt x="516000" y="265811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55314" y="3141726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991861"/>
                </a:lnTo>
                <a:lnTo>
                  <a:pt x="12006" y="1065365"/>
                </a:lnTo>
                <a:lnTo>
                  <a:pt x="26661" y="1136960"/>
                </a:lnTo>
                <a:lnTo>
                  <a:pt x="46768" y="1206410"/>
                </a:lnTo>
                <a:lnTo>
                  <a:pt x="72092" y="1273480"/>
                </a:lnTo>
                <a:lnTo>
                  <a:pt x="102396" y="1337934"/>
                </a:lnTo>
                <a:lnTo>
                  <a:pt x="137445" y="1399535"/>
                </a:lnTo>
                <a:lnTo>
                  <a:pt x="177003" y="1458047"/>
                </a:lnTo>
                <a:lnTo>
                  <a:pt x="220833" y="1513235"/>
                </a:lnTo>
                <a:lnTo>
                  <a:pt x="268700" y="1564862"/>
                </a:lnTo>
                <a:lnTo>
                  <a:pt x="320367" y="1612692"/>
                </a:lnTo>
                <a:lnTo>
                  <a:pt x="375598" y="1656490"/>
                </a:lnTo>
                <a:lnTo>
                  <a:pt x="434158" y="1696019"/>
                </a:lnTo>
                <a:lnTo>
                  <a:pt x="495811" y="1731043"/>
                </a:lnTo>
                <a:lnTo>
                  <a:pt x="560320" y="1761327"/>
                </a:lnTo>
                <a:lnTo>
                  <a:pt x="627449" y="1786633"/>
                </a:lnTo>
                <a:lnTo>
                  <a:pt x="696962" y="1806727"/>
                </a:lnTo>
                <a:lnTo>
                  <a:pt x="768624" y="1821372"/>
                </a:lnTo>
                <a:lnTo>
                  <a:pt x="842197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6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197" y="3039"/>
                </a:lnTo>
                <a:lnTo>
                  <a:pt x="768624" y="11999"/>
                </a:lnTo>
                <a:lnTo>
                  <a:pt x="696962" y="26644"/>
                </a:lnTo>
                <a:lnTo>
                  <a:pt x="627449" y="46738"/>
                </a:lnTo>
                <a:lnTo>
                  <a:pt x="560320" y="72044"/>
                </a:lnTo>
                <a:lnTo>
                  <a:pt x="495811" y="102328"/>
                </a:lnTo>
                <a:lnTo>
                  <a:pt x="434158" y="137352"/>
                </a:lnTo>
                <a:lnTo>
                  <a:pt x="375598" y="176881"/>
                </a:lnTo>
                <a:lnTo>
                  <a:pt x="320367" y="220679"/>
                </a:lnTo>
                <a:lnTo>
                  <a:pt x="268700" y="268509"/>
                </a:lnTo>
                <a:lnTo>
                  <a:pt x="220833" y="320136"/>
                </a:lnTo>
                <a:lnTo>
                  <a:pt x="177003" y="375324"/>
                </a:lnTo>
                <a:lnTo>
                  <a:pt x="137445" y="433836"/>
                </a:lnTo>
                <a:lnTo>
                  <a:pt x="102396" y="495437"/>
                </a:lnTo>
                <a:lnTo>
                  <a:pt x="72092" y="559891"/>
                </a:lnTo>
                <a:lnTo>
                  <a:pt x="46768" y="626961"/>
                </a:lnTo>
                <a:lnTo>
                  <a:pt x="26661" y="696411"/>
                </a:lnTo>
                <a:lnTo>
                  <a:pt x="12006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55314" y="3141726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841510"/>
                </a:lnTo>
                <a:lnTo>
                  <a:pt x="12006" y="768006"/>
                </a:lnTo>
                <a:lnTo>
                  <a:pt x="26661" y="696411"/>
                </a:lnTo>
                <a:lnTo>
                  <a:pt x="46768" y="626961"/>
                </a:lnTo>
                <a:lnTo>
                  <a:pt x="72092" y="559891"/>
                </a:lnTo>
                <a:lnTo>
                  <a:pt x="102396" y="495437"/>
                </a:lnTo>
                <a:lnTo>
                  <a:pt x="137445" y="433836"/>
                </a:lnTo>
                <a:lnTo>
                  <a:pt x="177003" y="375324"/>
                </a:lnTo>
                <a:lnTo>
                  <a:pt x="220833" y="320136"/>
                </a:lnTo>
                <a:lnTo>
                  <a:pt x="268700" y="268509"/>
                </a:lnTo>
                <a:lnTo>
                  <a:pt x="320367" y="220679"/>
                </a:lnTo>
                <a:lnTo>
                  <a:pt x="375598" y="176881"/>
                </a:lnTo>
                <a:lnTo>
                  <a:pt x="434158" y="137352"/>
                </a:lnTo>
                <a:lnTo>
                  <a:pt x="495811" y="102328"/>
                </a:lnTo>
                <a:lnTo>
                  <a:pt x="560320" y="72044"/>
                </a:lnTo>
                <a:lnTo>
                  <a:pt x="627449" y="46738"/>
                </a:lnTo>
                <a:lnTo>
                  <a:pt x="696962" y="26644"/>
                </a:lnTo>
                <a:lnTo>
                  <a:pt x="768624" y="11999"/>
                </a:lnTo>
                <a:lnTo>
                  <a:pt x="842197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6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197" y="1830332"/>
                </a:lnTo>
                <a:lnTo>
                  <a:pt x="768624" y="1821372"/>
                </a:lnTo>
                <a:lnTo>
                  <a:pt x="696962" y="1806727"/>
                </a:lnTo>
                <a:lnTo>
                  <a:pt x="627449" y="1786633"/>
                </a:lnTo>
                <a:lnTo>
                  <a:pt x="560320" y="1761327"/>
                </a:lnTo>
                <a:lnTo>
                  <a:pt x="495811" y="1731043"/>
                </a:lnTo>
                <a:lnTo>
                  <a:pt x="434158" y="1696019"/>
                </a:lnTo>
                <a:lnTo>
                  <a:pt x="375598" y="1656490"/>
                </a:lnTo>
                <a:lnTo>
                  <a:pt x="320367" y="1612692"/>
                </a:lnTo>
                <a:lnTo>
                  <a:pt x="268700" y="1564862"/>
                </a:lnTo>
                <a:lnTo>
                  <a:pt x="220833" y="1513235"/>
                </a:lnTo>
                <a:lnTo>
                  <a:pt x="177003" y="1458047"/>
                </a:lnTo>
                <a:lnTo>
                  <a:pt x="137445" y="1399535"/>
                </a:lnTo>
                <a:lnTo>
                  <a:pt x="102396" y="1337934"/>
                </a:lnTo>
                <a:lnTo>
                  <a:pt x="72092" y="1273480"/>
                </a:lnTo>
                <a:lnTo>
                  <a:pt x="46768" y="1206410"/>
                </a:lnTo>
                <a:lnTo>
                  <a:pt x="26661" y="1136960"/>
                </a:lnTo>
                <a:lnTo>
                  <a:pt x="12006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79770" y="3744087"/>
            <a:ext cx="781811" cy="250189"/>
          </a:xfrm>
          <a:custGeom>
            <a:avLst/>
            <a:gdLst/>
            <a:ahLst/>
            <a:cxnLst/>
            <a:rect l="l" t="t" r="r" b="b"/>
            <a:pathLst>
              <a:path w="781811" h="250189">
                <a:moveTo>
                  <a:pt x="0" y="0"/>
                </a:moveTo>
                <a:lnTo>
                  <a:pt x="0" y="250189"/>
                </a:lnTo>
                <a:lnTo>
                  <a:pt x="781811" y="250189"/>
                </a:lnTo>
                <a:lnTo>
                  <a:pt x="781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79770" y="4119499"/>
            <a:ext cx="781811" cy="250189"/>
          </a:xfrm>
          <a:custGeom>
            <a:avLst/>
            <a:gdLst/>
            <a:ahLst/>
            <a:cxnLst/>
            <a:rect l="l" t="t" r="r" b="b"/>
            <a:pathLst>
              <a:path w="781811" h="250189">
                <a:moveTo>
                  <a:pt x="0" y="0"/>
                </a:moveTo>
                <a:lnTo>
                  <a:pt x="0" y="250189"/>
                </a:lnTo>
                <a:lnTo>
                  <a:pt x="781811" y="250189"/>
                </a:lnTo>
                <a:lnTo>
                  <a:pt x="781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51142" y="3120390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991861"/>
                </a:lnTo>
                <a:lnTo>
                  <a:pt x="12006" y="1065365"/>
                </a:lnTo>
                <a:lnTo>
                  <a:pt x="26661" y="1136960"/>
                </a:lnTo>
                <a:lnTo>
                  <a:pt x="46768" y="1206410"/>
                </a:lnTo>
                <a:lnTo>
                  <a:pt x="72092" y="1273480"/>
                </a:lnTo>
                <a:lnTo>
                  <a:pt x="102396" y="1337934"/>
                </a:lnTo>
                <a:lnTo>
                  <a:pt x="137445" y="1399535"/>
                </a:lnTo>
                <a:lnTo>
                  <a:pt x="177003" y="1458047"/>
                </a:lnTo>
                <a:lnTo>
                  <a:pt x="220833" y="1513235"/>
                </a:lnTo>
                <a:lnTo>
                  <a:pt x="268700" y="1564862"/>
                </a:lnTo>
                <a:lnTo>
                  <a:pt x="320367" y="1612692"/>
                </a:lnTo>
                <a:lnTo>
                  <a:pt x="375598" y="1656490"/>
                </a:lnTo>
                <a:lnTo>
                  <a:pt x="434158" y="1696019"/>
                </a:lnTo>
                <a:lnTo>
                  <a:pt x="495811" y="1731043"/>
                </a:lnTo>
                <a:lnTo>
                  <a:pt x="560320" y="1761327"/>
                </a:lnTo>
                <a:lnTo>
                  <a:pt x="627449" y="1786633"/>
                </a:lnTo>
                <a:lnTo>
                  <a:pt x="696962" y="1806727"/>
                </a:lnTo>
                <a:lnTo>
                  <a:pt x="768624" y="1821372"/>
                </a:lnTo>
                <a:lnTo>
                  <a:pt x="842197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6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197" y="3039"/>
                </a:lnTo>
                <a:lnTo>
                  <a:pt x="768624" y="11999"/>
                </a:lnTo>
                <a:lnTo>
                  <a:pt x="696962" y="26644"/>
                </a:lnTo>
                <a:lnTo>
                  <a:pt x="627449" y="46738"/>
                </a:lnTo>
                <a:lnTo>
                  <a:pt x="560320" y="72044"/>
                </a:lnTo>
                <a:lnTo>
                  <a:pt x="495811" y="102328"/>
                </a:lnTo>
                <a:lnTo>
                  <a:pt x="434158" y="137352"/>
                </a:lnTo>
                <a:lnTo>
                  <a:pt x="375598" y="176881"/>
                </a:lnTo>
                <a:lnTo>
                  <a:pt x="320367" y="220679"/>
                </a:lnTo>
                <a:lnTo>
                  <a:pt x="268700" y="268509"/>
                </a:lnTo>
                <a:lnTo>
                  <a:pt x="220833" y="320136"/>
                </a:lnTo>
                <a:lnTo>
                  <a:pt x="177003" y="375324"/>
                </a:lnTo>
                <a:lnTo>
                  <a:pt x="137445" y="433836"/>
                </a:lnTo>
                <a:lnTo>
                  <a:pt x="102396" y="495437"/>
                </a:lnTo>
                <a:lnTo>
                  <a:pt x="72092" y="559891"/>
                </a:lnTo>
                <a:lnTo>
                  <a:pt x="46768" y="626961"/>
                </a:lnTo>
                <a:lnTo>
                  <a:pt x="26661" y="696411"/>
                </a:lnTo>
                <a:lnTo>
                  <a:pt x="12006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51142" y="3120390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841510"/>
                </a:lnTo>
                <a:lnTo>
                  <a:pt x="12006" y="768006"/>
                </a:lnTo>
                <a:lnTo>
                  <a:pt x="26661" y="696411"/>
                </a:lnTo>
                <a:lnTo>
                  <a:pt x="46768" y="626961"/>
                </a:lnTo>
                <a:lnTo>
                  <a:pt x="72092" y="559891"/>
                </a:lnTo>
                <a:lnTo>
                  <a:pt x="102396" y="495437"/>
                </a:lnTo>
                <a:lnTo>
                  <a:pt x="137445" y="433836"/>
                </a:lnTo>
                <a:lnTo>
                  <a:pt x="177003" y="375324"/>
                </a:lnTo>
                <a:lnTo>
                  <a:pt x="220833" y="320136"/>
                </a:lnTo>
                <a:lnTo>
                  <a:pt x="268700" y="268509"/>
                </a:lnTo>
                <a:lnTo>
                  <a:pt x="320367" y="220679"/>
                </a:lnTo>
                <a:lnTo>
                  <a:pt x="375598" y="176881"/>
                </a:lnTo>
                <a:lnTo>
                  <a:pt x="434158" y="137352"/>
                </a:lnTo>
                <a:lnTo>
                  <a:pt x="495811" y="102328"/>
                </a:lnTo>
                <a:lnTo>
                  <a:pt x="560320" y="72044"/>
                </a:lnTo>
                <a:lnTo>
                  <a:pt x="627449" y="46738"/>
                </a:lnTo>
                <a:lnTo>
                  <a:pt x="696962" y="26644"/>
                </a:lnTo>
                <a:lnTo>
                  <a:pt x="768624" y="11999"/>
                </a:lnTo>
                <a:lnTo>
                  <a:pt x="842197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6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197" y="1830332"/>
                </a:lnTo>
                <a:lnTo>
                  <a:pt x="768624" y="1821372"/>
                </a:lnTo>
                <a:lnTo>
                  <a:pt x="696962" y="1806727"/>
                </a:lnTo>
                <a:lnTo>
                  <a:pt x="627449" y="1786633"/>
                </a:lnTo>
                <a:lnTo>
                  <a:pt x="560320" y="1761327"/>
                </a:lnTo>
                <a:lnTo>
                  <a:pt x="495811" y="1731043"/>
                </a:lnTo>
                <a:lnTo>
                  <a:pt x="434158" y="1696019"/>
                </a:lnTo>
                <a:lnTo>
                  <a:pt x="375598" y="1656490"/>
                </a:lnTo>
                <a:lnTo>
                  <a:pt x="320367" y="1612692"/>
                </a:lnTo>
                <a:lnTo>
                  <a:pt x="268700" y="1564862"/>
                </a:lnTo>
                <a:lnTo>
                  <a:pt x="220833" y="1513235"/>
                </a:lnTo>
                <a:lnTo>
                  <a:pt x="177003" y="1458047"/>
                </a:lnTo>
                <a:lnTo>
                  <a:pt x="137445" y="1399535"/>
                </a:lnTo>
                <a:lnTo>
                  <a:pt x="102396" y="1337934"/>
                </a:lnTo>
                <a:lnTo>
                  <a:pt x="72092" y="1273480"/>
                </a:lnTo>
                <a:lnTo>
                  <a:pt x="46768" y="1206410"/>
                </a:lnTo>
                <a:lnTo>
                  <a:pt x="26661" y="1136960"/>
                </a:lnTo>
                <a:lnTo>
                  <a:pt x="12006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64589" y="657478"/>
            <a:ext cx="5845575" cy="798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Ein PS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= 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hulseiti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1237869" marR="1269208" algn="ctr">
              <a:lnSpc>
                <a:spcPts val="287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Eine Art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 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uale</a:t>
            </a:r>
            <a:r>
              <a:rPr sz="3600" b="1" spc="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sbi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55673" y="1491259"/>
            <a:ext cx="60839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gl.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60695" y="1491259"/>
            <a:ext cx="263791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114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orbe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ngs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ien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98021" y="1491259"/>
            <a:ext cx="203518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/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ari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31996" y="3269996"/>
            <a:ext cx="1106752" cy="1595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5175" marR="291456" algn="ctr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600" spc="-29" baseline="3413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600" spc="0" baseline="3413" dirty="0">
                <a:solidFill>
                  <a:srgbClr val="FFFFFF"/>
                </a:solidFill>
                <a:latin typeface="Calibri"/>
                <a:cs typeface="Calibri"/>
              </a:rPr>
              <a:t>sL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1725"/>
              </a:lnSpc>
              <a:spcBef>
                <a:spcPts val="603"/>
              </a:spcBef>
            </a:pPr>
            <a:r>
              <a:rPr sz="2400" spc="0" dirty="0">
                <a:solidFill>
                  <a:srgbClr val="FFFFFF"/>
                </a:solidFill>
                <a:latin typeface="Calibri"/>
                <a:cs typeface="Calibri"/>
              </a:rPr>
              <a:t>Mün</a:t>
            </a:r>
            <a:r>
              <a:rPr sz="2400" spc="-29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R="11043" algn="ctr">
              <a:lnSpc>
                <a:spcPct val="101725"/>
              </a:lnSpc>
              <a:spcBef>
                <a:spcPts val="732"/>
              </a:spcBef>
            </a:pPr>
            <a:r>
              <a:rPr sz="2400" spc="0" dirty="0">
                <a:solidFill>
                  <a:srgbClr val="FFFFFF"/>
                </a:solidFill>
                <a:latin typeface="Calibri"/>
                <a:cs typeface="Calibri"/>
              </a:rPr>
              <a:t>Leh</a:t>
            </a:r>
            <a:r>
              <a:rPr sz="2400" spc="-3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19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spc="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169163" marR="197110" algn="ctr">
              <a:lnSpc>
                <a:spcPts val="2640"/>
              </a:lnSpc>
              <a:spcBef>
                <a:spcPts val="132"/>
              </a:spcBef>
            </a:pPr>
            <a:r>
              <a:rPr sz="3600" spc="-39" baseline="227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600" spc="0" baseline="2275" dirty="0">
                <a:solidFill>
                  <a:srgbClr val="FFFFFF"/>
                </a:solidFill>
                <a:latin typeface="Calibri"/>
                <a:cs typeface="Calibri"/>
              </a:rPr>
              <a:t>yGe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08901" y="3546729"/>
            <a:ext cx="1166084" cy="665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4" baseline="341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0" baseline="3413" dirty="0">
                <a:solidFill>
                  <a:srgbClr val="FFFFFF"/>
                </a:solidFill>
                <a:latin typeface="Calibri"/>
                <a:cs typeface="Calibri"/>
              </a:rPr>
              <a:t>hulse</a:t>
            </a:r>
            <a:r>
              <a:rPr sz="3600" spc="9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0" baseline="3413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  <a:p>
            <a:pPr marL="34035" marR="21902">
              <a:lnSpc>
                <a:spcPts val="2640"/>
              </a:lnSpc>
              <a:spcBef>
                <a:spcPts val="4"/>
              </a:spcBef>
            </a:pPr>
            <a:r>
              <a:rPr sz="3600" spc="0" baseline="227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3600" spc="-25" baseline="227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600" spc="0" baseline="227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3600" spc="4" baseline="2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25" baseline="227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0" baseline="2275" dirty="0">
                <a:solidFill>
                  <a:srgbClr val="FFFFFF"/>
                </a:solidFill>
                <a:latin typeface="Calibri"/>
                <a:cs typeface="Calibri"/>
              </a:rPr>
              <a:t>eil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8885" y="3567811"/>
            <a:ext cx="920364" cy="999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FFFFFF"/>
                </a:solidFill>
                <a:latin typeface="Calibri"/>
                <a:cs typeface="Calibri"/>
              </a:rPr>
              <a:t>Ausbil-</a:t>
            </a:r>
            <a:endParaRPr sz="2400">
              <a:latin typeface="Calibri"/>
              <a:cs typeface="Calibri"/>
            </a:endParaRPr>
          </a:p>
          <a:p>
            <a:pPr marL="18796" marR="7619">
              <a:lnSpc>
                <a:spcPts val="2640"/>
              </a:lnSpc>
              <a:spcBef>
                <a:spcPts val="4"/>
              </a:spcBef>
            </a:pPr>
            <a:r>
              <a:rPr sz="3600" spc="0" baseline="2275" dirty="0">
                <a:solidFill>
                  <a:srgbClr val="FFFFFF"/>
                </a:solidFill>
                <a:latin typeface="Calibri"/>
                <a:cs typeface="Calibri"/>
              </a:rPr>
              <a:t>dung</a:t>
            </a:r>
            <a:r>
              <a:rPr sz="3600" spc="-4" baseline="227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0" baseline="227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  <a:p>
            <a:pPr marL="41656" marR="30308">
              <a:lnSpc>
                <a:spcPts val="2630"/>
              </a:lnSpc>
            </a:pPr>
            <a:r>
              <a:rPr sz="3600" spc="0" baseline="2275" dirty="0">
                <a:solidFill>
                  <a:srgbClr val="FFFFFF"/>
                </a:solidFill>
                <a:latin typeface="Calibri"/>
                <a:cs typeface="Calibri"/>
              </a:rPr>
              <a:t>schule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58253" y="4215765"/>
            <a:ext cx="5021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8125" y="4215765"/>
            <a:ext cx="36862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FFFFFF"/>
                </a:solidFill>
                <a:latin typeface="Calibri"/>
                <a:cs typeface="Calibri"/>
              </a:rPr>
              <a:t>PS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9770" y="4119499"/>
            <a:ext cx="781811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779770" y="3744087"/>
            <a:ext cx="781811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" y="274320"/>
            <a:ext cx="8229600" cy="1283207"/>
          </a:xfrm>
          <a:custGeom>
            <a:avLst/>
            <a:gdLst/>
            <a:ahLst/>
            <a:cxnLst/>
            <a:rect l="l" t="t" r="r" b="b"/>
            <a:pathLst>
              <a:path w="8229600" h="1283207">
                <a:moveTo>
                  <a:pt x="0" y="1283207"/>
                </a:moveTo>
                <a:lnTo>
                  <a:pt x="8229600" y="1283207"/>
                </a:lnTo>
                <a:lnTo>
                  <a:pt x="8229600" y="0"/>
                </a:lnTo>
                <a:lnTo>
                  <a:pt x="0" y="0"/>
                </a:lnTo>
                <a:lnTo>
                  <a:pt x="0" y="1283207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5940" y="1756155"/>
            <a:ext cx="328746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u="heavy" spc="-50" baseline="2925" dirty="0">
                <a:latin typeface="Calibri"/>
                <a:cs typeface="Calibri"/>
              </a:rPr>
              <a:t>P</a:t>
            </a:r>
            <a:r>
              <a:rPr sz="4200" b="1" u="heavy" spc="0" baseline="2925" dirty="0">
                <a:latin typeface="Calibri"/>
                <a:cs typeface="Calibri"/>
              </a:rPr>
              <a:t>e</a:t>
            </a:r>
            <a:r>
              <a:rPr sz="4200" b="1" u="heavy" spc="-39" baseline="2925" dirty="0">
                <a:latin typeface="Calibri"/>
                <a:cs typeface="Calibri"/>
              </a:rPr>
              <a:t>r</a:t>
            </a:r>
            <a:r>
              <a:rPr sz="4200" b="1" u="heavy" spc="0" baseline="2925" dirty="0">
                <a:latin typeface="Calibri"/>
                <a:cs typeface="Calibri"/>
              </a:rPr>
              <a:t>sone</a:t>
            </a:r>
            <a:r>
              <a:rPr sz="4200" b="1" u="heavy" spc="-4" baseline="2925" dirty="0">
                <a:latin typeface="Calibri"/>
                <a:cs typeface="Calibri"/>
              </a:rPr>
              <a:t>n</a:t>
            </a:r>
            <a:r>
              <a:rPr sz="4200" b="1" u="heavy" spc="0" baseline="2925" dirty="0">
                <a:latin typeface="Calibri"/>
                <a:cs typeface="Calibri"/>
              </a:rPr>
              <a:t>orie</a:t>
            </a:r>
            <a:r>
              <a:rPr sz="4200" b="1" u="heavy" spc="-34" baseline="2925" dirty="0">
                <a:latin typeface="Calibri"/>
                <a:cs typeface="Calibri"/>
              </a:rPr>
              <a:t>n</a:t>
            </a:r>
            <a:r>
              <a:rPr sz="4200" b="1" u="heavy" spc="0" baseline="2925" dirty="0">
                <a:latin typeface="Calibri"/>
                <a:cs typeface="Calibri"/>
              </a:rPr>
              <a:t>tierung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24527" y="1756155"/>
            <a:ext cx="359675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u="heavy" spc="0" baseline="2925" dirty="0">
                <a:latin typeface="Calibri"/>
                <a:cs typeface="Calibri"/>
              </a:rPr>
              <a:t>P</a:t>
            </a:r>
            <a:r>
              <a:rPr sz="4200" b="1" u="heavy" spc="-29" baseline="2925" dirty="0">
                <a:latin typeface="Calibri"/>
                <a:cs typeface="Calibri"/>
              </a:rPr>
              <a:t>r</a:t>
            </a:r>
            <a:r>
              <a:rPr sz="4200" b="1" u="heavy" spc="0" baseline="2925" dirty="0">
                <a:latin typeface="Calibri"/>
                <a:cs typeface="Calibri"/>
              </a:rPr>
              <a:t>o</a:t>
            </a:r>
            <a:r>
              <a:rPr sz="4200" b="1" u="heavy" spc="-39" baseline="2925" dirty="0">
                <a:latin typeface="Calibri"/>
                <a:cs typeface="Calibri"/>
              </a:rPr>
              <a:t>f</a:t>
            </a:r>
            <a:r>
              <a:rPr sz="4200" b="1" u="heavy" spc="0" baseline="2925" dirty="0">
                <a:latin typeface="Calibri"/>
                <a:cs typeface="Calibri"/>
              </a:rPr>
              <a:t>essionsorie</a:t>
            </a:r>
            <a:r>
              <a:rPr sz="4200" b="1" u="heavy" spc="-14" baseline="2925" dirty="0">
                <a:latin typeface="Calibri"/>
                <a:cs typeface="Calibri"/>
              </a:rPr>
              <a:t>n</a:t>
            </a:r>
            <a:r>
              <a:rPr sz="4200" b="1" u="heavy" spc="0" baseline="2925" dirty="0">
                <a:latin typeface="Calibri"/>
                <a:cs typeface="Calibri"/>
              </a:rPr>
              <a:t>tierung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24640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4527" y="224640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9144" y="2264791"/>
            <a:ext cx="2818915" cy="2671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29" baseline="3413" dirty="0">
                <a:latin typeface="Calibri"/>
                <a:cs typeface="Calibri"/>
              </a:rPr>
              <a:t>R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fl</a:t>
            </a:r>
            <a:r>
              <a:rPr sz="3600" b="1" spc="-3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xion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der ei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enen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L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erpe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sönlic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-5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eit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384"/>
              </a:spcBef>
            </a:pP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tw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cklu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 ei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ener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44"/>
              </a:spcBef>
            </a:pP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4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19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ellu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-19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12700" marR="22417">
              <a:lnSpc>
                <a:spcPct val="100097"/>
              </a:lnSpc>
              <a:spcBef>
                <a:spcPts val="418"/>
              </a:spcBef>
            </a:pPr>
            <a:r>
              <a:rPr sz="2400" b="1" spc="-54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ein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14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erb 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2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. Ha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gs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ou</a:t>
            </a:r>
            <a:r>
              <a:rPr sz="2400" b="1" spc="-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rg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hen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6157" y="2264791"/>
            <a:ext cx="3515719" cy="2451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3" marR="4311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ba</a:t>
            </a:r>
            <a:r>
              <a:rPr sz="3600" b="1" spc="-4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 not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end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14223" marR="4311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-34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essionsb</a:t>
            </a:r>
            <a:r>
              <a:rPr sz="3600" b="1" spc="-19" baseline="1137" dirty="0">
                <a:latin typeface="Calibri"/>
                <a:cs typeface="Calibri"/>
              </a:rPr>
              <a:t>e</a:t>
            </a:r>
            <a:r>
              <a:rPr sz="3600" b="1" spc="-2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-19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ener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3460"/>
              </a:lnSpc>
              <a:spcBef>
                <a:spcPts val="74"/>
              </a:spcBef>
            </a:pPr>
            <a:r>
              <a:rPr sz="2400" b="1" spc="-3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4" dirty="0">
                <a:latin typeface="Calibri"/>
                <a:cs typeface="Calibri"/>
              </a:rPr>
              <a:t>m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39" dirty="0">
                <a:latin typeface="Calibri"/>
                <a:cs typeface="Calibri"/>
              </a:rPr>
              <a:t>z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(z.B.</a:t>
            </a:r>
            <a:r>
              <a:rPr sz="2400" b="1" spc="-9" dirty="0">
                <a:latin typeface="Calibri"/>
                <a:cs typeface="Calibri"/>
              </a:rPr>
              <a:t> P</a:t>
            </a:r>
            <a:r>
              <a:rPr sz="2400" b="1" spc="0" dirty="0">
                <a:latin typeface="Calibri"/>
                <a:cs typeface="Calibri"/>
              </a:rPr>
              <a:t>lan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ng 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Du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c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f</a:t>
            </a:r>
            <a:r>
              <a:rPr sz="2400" b="1" spc="-4" dirty="0">
                <a:latin typeface="Calibri"/>
                <a:cs typeface="Calibri"/>
              </a:rPr>
              <a:t>ü</a:t>
            </a:r>
            <a:r>
              <a:rPr sz="2400" b="1" spc="0" dirty="0">
                <a:latin typeface="Calibri"/>
                <a:cs typeface="Calibri"/>
              </a:rPr>
              <a:t>hr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ng</a:t>
            </a:r>
            <a:r>
              <a:rPr sz="2400" b="1" spc="532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on </a:t>
            </a:r>
            <a:r>
              <a:rPr sz="2400" b="1" spc="-5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achu</a:t>
            </a:r>
            <a:r>
              <a:rPr sz="2400" b="1" spc="-29" dirty="0">
                <a:latin typeface="Calibri"/>
                <a:cs typeface="Calibri"/>
              </a:rPr>
              <a:t>nt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in U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- ric</a:t>
            </a:r>
            <a:r>
              <a:rPr sz="2400" b="1" spc="-2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39" dirty="0">
                <a:latin typeface="Calibri"/>
                <a:cs typeface="Calibri"/>
              </a:rPr>
              <a:t>s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orha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en)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05133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85600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5066919"/>
            <a:ext cx="3598497" cy="80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=&gt;</a:t>
            </a:r>
            <a:r>
              <a:rPr sz="4200" b="1" spc="-1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50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essi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nsb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ene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Se</a:t>
            </a:r>
            <a:r>
              <a:rPr sz="4200" b="1" spc="-4" baseline="195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14" baseline="1950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undung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4527" y="5066919"/>
            <a:ext cx="3386822" cy="12339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=&gt;</a:t>
            </a:r>
            <a:r>
              <a:rPr sz="4200" b="1" spc="-1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1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eleme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9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  <a:spcBef>
                <a:spcPts val="20"/>
              </a:spcBef>
            </a:pPr>
            <a:r>
              <a:rPr sz="4200" b="1" spc="-125" baseline="195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orbe</a:t>
            </a:r>
            <a:r>
              <a:rPr sz="4200" b="1" spc="-25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eitungsdien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endari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t)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7200" y="274320"/>
            <a:ext cx="8229600" cy="12832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70059" marR="3068484" algn="ctr">
              <a:lnSpc>
                <a:spcPct val="101725"/>
              </a:lnSpc>
              <a:spcBef>
                <a:spcPts val="204"/>
              </a:spcBef>
            </a:pP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Leitidee d</a:t>
            </a:r>
            <a:r>
              <a:rPr sz="32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endParaRPr sz="3200">
              <a:latin typeface="Calibri"/>
              <a:cs typeface="Calibri"/>
            </a:endParaRPr>
          </a:p>
          <a:p>
            <a:pPr marL="1064094" marR="1065466" algn="ctr">
              <a:lnSpc>
                <a:spcPts val="3840"/>
              </a:lnSpc>
              <a:spcBef>
                <a:spcPts val="192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PS an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endParaRPr sz="3200">
              <a:latin typeface="Calibri"/>
              <a:cs typeface="Calibri"/>
            </a:endParaRPr>
          </a:p>
          <a:p>
            <a:pPr marL="1192187" marR="1194241" algn="ctr">
              <a:lnSpc>
                <a:spcPts val="1910"/>
              </a:lnSpc>
            </a:pPr>
            <a:r>
              <a:rPr sz="2400" b="1" spc="-4" baseline="1706" dirty="0">
                <a:latin typeface="Calibri"/>
                <a:cs typeface="Calibri"/>
              </a:rPr>
              <a:t>(</a:t>
            </a:r>
            <a:r>
              <a:rPr sz="2400" b="1" spc="0" baseline="1706" dirty="0">
                <a:latin typeface="Calibri"/>
                <a:cs typeface="Calibri"/>
              </a:rPr>
              <a:t>Orie</a:t>
            </a:r>
            <a:r>
              <a:rPr sz="2400" b="1" spc="-14" baseline="1706" dirty="0">
                <a:latin typeface="Calibri"/>
                <a:cs typeface="Calibri"/>
              </a:rPr>
              <a:t>n</a:t>
            </a:r>
            <a:r>
              <a:rPr sz="2400" b="1" spc="0" baseline="1706" dirty="0">
                <a:latin typeface="Calibri"/>
                <a:cs typeface="Calibri"/>
              </a:rPr>
              <a:t>tier</a:t>
            </a:r>
            <a:r>
              <a:rPr sz="2400" b="1" spc="-4" baseline="1706" dirty="0">
                <a:latin typeface="Calibri"/>
                <a:cs typeface="Calibri"/>
              </a:rPr>
              <a:t>un</a:t>
            </a:r>
            <a:r>
              <a:rPr sz="2400" b="1" spc="0" baseline="1706" dirty="0">
                <a:latin typeface="Calibri"/>
                <a:cs typeface="Calibri"/>
              </a:rPr>
              <a:t>gs</a:t>
            </a:r>
            <a:r>
              <a:rPr sz="2400" b="1" spc="-39" baseline="1706" dirty="0">
                <a:latin typeface="Calibri"/>
                <a:cs typeface="Calibri"/>
              </a:rPr>
              <a:t>r</a:t>
            </a:r>
            <a:r>
              <a:rPr sz="2400" b="1" spc="0" baseline="1706" dirty="0">
                <a:latin typeface="Calibri"/>
                <a:cs typeface="Calibri"/>
              </a:rPr>
              <a:t>a</a:t>
            </a:r>
            <a:r>
              <a:rPr sz="2400" b="1" spc="9" baseline="1706" dirty="0">
                <a:latin typeface="Calibri"/>
                <a:cs typeface="Calibri"/>
              </a:rPr>
              <a:t>h</a:t>
            </a:r>
            <a:r>
              <a:rPr sz="2400" b="1" spc="0" baseline="1706" dirty="0">
                <a:latin typeface="Calibri"/>
                <a:cs typeface="Calibri"/>
              </a:rPr>
              <a:t>men</a:t>
            </a:r>
            <a:r>
              <a:rPr sz="2400" b="1" spc="-83" baseline="1706" dirty="0">
                <a:latin typeface="Calibri"/>
                <a:cs typeface="Calibri"/>
              </a:rPr>
              <a:t> </a:t>
            </a:r>
            <a:r>
              <a:rPr sz="2400" b="1" spc="4" baseline="1706" dirty="0">
                <a:latin typeface="Calibri"/>
                <a:cs typeface="Calibri"/>
              </a:rPr>
              <a:t>A</a:t>
            </a:r>
            <a:r>
              <a:rPr sz="2400" b="1" spc="-4" baseline="1706" dirty="0">
                <a:latin typeface="Calibri"/>
                <a:cs typeface="Calibri"/>
              </a:rPr>
              <a:t>u</a:t>
            </a:r>
            <a:r>
              <a:rPr sz="2400" b="1" spc="0" baseline="1706" dirty="0">
                <a:latin typeface="Calibri"/>
                <a:cs typeface="Calibri"/>
              </a:rPr>
              <a:t>s</a:t>
            </a:r>
            <a:r>
              <a:rPr sz="2400" b="1" spc="-4" baseline="1706" dirty="0">
                <a:latin typeface="Calibri"/>
                <a:cs typeface="Calibri"/>
              </a:rPr>
              <a:t>b</a:t>
            </a:r>
            <a:r>
              <a:rPr sz="2400" b="1" spc="0" baseline="1706" dirty="0">
                <a:latin typeface="Calibri"/>
                <a:cs typeface="Calibri"/>
              </a:rPr>
              <a:t>i</a:t>
            </a:r>
            <a:r>
              <a:rPr sz="2400" b="1" spc="4" baseline="1706" dirty="0">
                <a:latin typeface="Calibri"/>
                <a:cs typeface="Calibri"/>
              </a:rPr>
              <a:t>l</a:t>
            </a:r>
            <a:r>
              <a:rPr sz="2400" b="1" spc="-4" baseline="1706" dirty="0">
                <a:latin typeface="Calibri"/>
                <a:cs typeface="Calibri"/>
              </a:rPr>
              <a:t>dun</a:t>
            </a:r>
            <a:r>
              <a:rPr sz="2400" b="1" spc="0" baseline="1706" dirty="0">
                <a:latin typeface="Calibri"/>
                <a:cs typeface="Calibri"/>
              </a:rPr>
              <a:t>gs</a:t>
            </a:r>
            <a:r>
              <a:rPr sz="2400" b="1" spc="-14" baseline="1706" dirty="0">
                <a:latin typeface="Calibri"/>
                <a:cs typeface="Calibri"/>
              </a:rPr>
              <a:t>r</a:t>
            </a:r>
            <a:r>
              <a:rPr sz="2400" b="1" spc="0" baseline="1706" dirty="0">
                <a:latin typeface="Calibri"/>
                <a:cs typeface="Calibri"/>
              </a:rPr>
              <a:t>egi</a:t>
            </a:r>
            <a:r>
              <a:rPr sz="2400" b="1" spc="9" baseline="1706" dirty="0">
                <a:latin typeface="Calibri"/>
                <a:cs typeface="Calibri"/>
              </a:rPr>
              <a:t>o</a:t>
            </a:r>
            <a:r>
              <a:rPr sz="2400" b="1" spc="0" baseline="1706" dirty="0">
                <a:latin typeface="Calibri"/>
                <a:cs typeface="Calibri"/>
              </a:rPr>
              <a:t>n</a:t>
            </a:r>
            <a:r>
              <a:rPr sz="2400" b="1" spc="-83" baseline="1706" dirty="0">
                <a:latin typeface="Calibri"/>
                <a:cs typeface="Calibri"/>
              </a:rPr>
              <a:t> </a:t>
            </a:r>
            <a:r>
              <a:rPr sz="2400" b="1" spc="0" baseline="1706" dirty="0">
                <a:latin typeface="Calibri"/>
                <a:cs typeface="Calibri"/>
              </a:rPr>
              <a:t>MS,</a:t>
            </a:r>
            <a:r>
              <a:rPr sz="2400" b="1" spc="-10" baseline="1706" dirty="0">
                <a:latin typeface="Calibri"/>
                <a:cs typeface="Calibri"/>
              </a:rPr>
              <a:t> </a:t>
            </a:r>
            <a:r>
              <a:rPr sz="2400" b="1" spc="0" baseline="1706" dirty="0">
                <a:latin typeface="Calibri"/>
                <a:cs typeface="Calibri"/>
              </a:rPr>
              <a:t>g</a:t>
            </a:r>
            <a:r>
              <a:rPr sz="2400" b="1" spc="-4" baseline="1706" dirty="0">
                <a:latin typeface="Calibri"/>
                <a:cs typeface="Calibri"/>
              </a:rPr>
              <a:t>ü</a:t>
            </a:r>
            <a:r>
              <a:rPr sz="2400" b="1" spc="0" baseline="1706" dirty="0">
                <a:latin typeface="Calibri"/>
                <a:cs typeface="Calibri"/>
              </a:rPr>
              <a:t>lt</a:t>
            </a:r>
            <a:r>
              <a:rPr sz="2400" b="1" spc="4" baseline="1706" dirty="0">
                <a:latin typeface="Calibri"/>
                <a:cs typeface="Calibri"/>
              </a:rPr>
              <a:t>i</a:t>
            </a:r>
            <a:r>
              <a:rPr sz="2400" b="1" spc="0" baseline="1706" dirty="0">
                <a:latin typeface="Calibri"/>
                <a:cs typeface="Calibri"/>
              </a:rPr>
              <a:t>g</a:t>
            </a:r>
            <a:r>
              <a:rPr sz="2400" b="1" spc="-27" baseline="1706" dirty="0">
                <a:latin typeface="Calibri"/>
                <a:cs typeface="Calibri"/>
              </a:rPr>
              <a:t> </a:t>
            </a:r>
            <a:r>
              <a:rPr sz="2400" b="1" spc="0" baseline="1706" dirty="0">
                <a:latin typeface="Calibri"/>
                <a:cs typeface="Calibri"/>
              </a:rPr>
              <a:t>seit</a:t>
            </a:r>
            <a:r>
              <a:rPr sz="2400" b="1" spc="-33" baseline="1706" dirty="0">
                <a:latin typeface="Calibri"/>
                <a:cs typeface="Calibri"/>
              </a:rPr>
              <a:t> </a:t>
            </a:r>
            <a:r>
              <a:rPr sz="2400" b="1" spc="0" baseline="1706" dirty="0">
                <a:latin typeface="Calibri"/>
                <a:cs typeface="Calibri"/>
              </a:rPr>
              <a:t>PS</a:t>
            </a:r>
            <a:r>
              <a:rPr sz="2400" b="1" spc="-16" baseline="1706" dirty="0">
                <a:latin typeface="Calibri"/>
                <a:cs typeface="Calibri"/>
              </a:rPr>
              <a:t> </a:t>
            </a:r>
            <a:r>
              <a:rPr sz="2400" b="1" spc="0" baseline="1706" dirty="0">
                <a:latin typeface="Calibri"/>
                <a:cs typeface="Calibri"/>
              </a:rPr>
              <a:t>0</a:t>
            </a:r>
            <a:r>
              <a:rPr sz="2400" b="1" spc="-4" baseline="1706" dirty="0">
                <a:latin typeface="Calibri"/>
                <a:cs typeface="Calibri"/>
              </a:rPr>
              <a:t>2</a:t>
            </a:r>
            <a:r>
              <a:rPr sz="2400" b="1" spc="0" baseline="1706" dirty="0">
                <a:latin typeface="Calibri"/>
                <a:cs typeface="Calibri"/>
              </a:rPr>
              <a:t>/</a:t>
            </a:r>
            <a:r>
              <a:rPr sz="2400" b="1" spc="-4" baseline="1706" dirty="0">
                <a:latin typeface="Calibri"/>
                <a:cs typeface="Calibri"/>
              </a:rPr>
              <a:t>201</a:t>
            </a:r>
            <a:r>
              <a:rPr sz="2400" b="1" spc="4" baseline="1706" dirty="0">
                <a:latin typeface="Calibri"/>
                <a:cs typeface="Calibri"/>
              </a:rPr>
              <a:t>9</a:t>
            </a:r>
            <a:r>
              <a:rPr sz="2400" b="1" spc="0" baseline="1706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384" y="0"/>
            <a:ext cx="9119616" cy="1417320"/>
          </a:xfrm>
          <a:custGeom>
            <a:avLst/>
            <a:gdLst/>
            <a:ahLst/>
            <a:cxnLst/>
            <a:rect l="l" t="t" r="r" b="b"/>
            <a:pathLst>
              <a:path w="9119616" h="1417320">
                <a:moveTo>
                  <a:pt x="0" y="1417320"/>
                </a:moveTo>
                <a:lnTo>
                  <a:pt x="9119616" y="1417320"/>
                </a:lnTo>
                <a:lnTo>
                  <a:pt x="9119616" y="0"/>
                </a:lnTo>
                <a:lnTo>
                  <a:pt x="0" y="0"/>
                </a:lnTo>
                <a:lnTo>
                  <a:pt x="0" y="1417320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11298" y="4161536"/>
            <a:ext cx="291083" cy="571372"/>
          </a:xfrm>
          <a:custGeom>
            <a:avLst/>
            <a:gdLst/>
            <a:ahLst/>
            <a:cxnLst/>
            <a:rect l="l" t="t" r="r" b="b"/>
            <a:pathLst>
              <a:path w="291083" h="571372">
                <a:moveTo>
                  <a:pt x="0" y="0"/>
                </a:moveTo>
                <a:lnTo>
                  <a:pt x="291083" y="571372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91257" y="3875278"/>
            <a:ext cx="3284474" cy="720979"/>
          </a:xfrm>
          <a:custGeom>
            <a:avLst/>
            <a:gdLst/>
            <a:ahLst/>
            <a:cxnLst/>
            <a:rect l="l" t="t" r="r" b="b"/>
            <a:pathLst>
              <a:path w="3284474" h="720978">
                <a:moveTo>
                  <a:pt x="0" y="0"/>
                </a:moveTo>
                <a:lnTo>
                  <a:pt x="3284474" y="720979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91257" y="3799840"/>
            <a:ext cx="2317115" cy="31496"/>
          </a:xfrm>
          <a:custGeom>
            <a:avLst/>
            <a:gdLst/>
            <a:ahLst/>
            <a:cxnLst/>
            <a:rect l="l" t="t" r="r" b="b"/>
            <a:pathLst>
              <a:path w="2317115" h="31496">
                <a:moveTo>
                  <a:pt x="0" y="0"/>
                </a:moveTo>
                <a:lnTo>
                  <a:pt x="2317115" y="31496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91257" y="2930779"/>
            <a:ext cx="2516251" cy="754126"/>
          </a:xfrm>
          <a:custGeom>
            <a:avLst/>
            <a:gdLst/>
            <a:ahLst/>
            <a:cxnLst/>
            <a:rect l="l" t="t" r="r" b="b"/>
            <a:pathLst>
              <a:path w="2516251" h="754126">
                <a:moveTo>
                  <a:pt x="0" y="754126"/>
                </a:moveTo>
                <a:lnTo>
                  <a:pt x="2516251" y="0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08504" y="2293874"/>
            <a:ext cx="569213" cy="1134237"/>
          </a:xfrm>
          <a:custGeom>
            <a:avLst/>
            <a:gdLst/>
            <a:ahLst/>
            <a:cxnLst/>
            <a:rect l="l" t="t" r="r" b="b"/>
            <a:pathLst>
              <a:path w="569213" h="1134237">
                <a:moveTo>
                  <a:pt x="0" y="1134237"/>
                </a:moveTo>
                <a:lnTo>
                  <a:pt x="569213" y="0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567448" y="2798826"/>
            <a:ext cx="5001260" cy="1749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8690" y="2798826"/>
            <a:ext cx="1969008" cy="1749552"/>
          </a:xfrm>
          <a:custGeom>
            <a:avLst/>
            <a:gdLst/>
            <a:ahLst/>
            <a:cxnLst/>
            <a:rect l="l" t="t" r="r" b="b"/>
            <a:pathLst>
              <a:path w="1969008" h="1749552">
                <a:moveTo>
                  <a:pt x="0" y="874776"/>
                </a:moveTo>
                <a:lnTo>
                  <a:pt x="3263" y="803033"/>
                </a:lnTo>
                <a:lnTo>
                  <a:pt x="12886" y="732887"/>
                </a:lnTo>
                <a:lnTo>
                  <a:pt x="28614" y="664562"/>
                </a:lnTo>
                <a:lnTo>
                  <a:pt x="50194" y="598285"/>
                </a:lnTo>
                <a:lnTo>
                  <a:pt x="77372" y="534281"/>
                </a:lnTo>
                <a:lnTo>
                  <a:pt x="109896" y="472773"/>
                </a:lnTo>
                <a:lnTo>
                  <a:pt x="147510" y="413989"/>
                </a:lnTo>
                <a:lnTo>
                  <a:pt x="189963" y="358152"/>
                </a:lnTo>
                <a:lnTo>
                  <a:pt x="237000" y="305488"/>
                </a:lnTo>
                <a:lnTo>
                  <a:pt x="288369" y="256222"/>
                </a:lnTo>
                <a:lnTo>
                  <a:pt x="343815" y="210580"/>
                </a:lnTo>
                <a:lnTo>
                  <a:pt x="403085" y="168786"/>
                </a:lnTo>
                <a:lnTo>
                  <a:pt x="465926" y="131065"/>
                </a:lnTo>
                <a:lnTo>
                  <a:pt x="532085" y="97644"/>
                </a:lnTo>
                <a:lnTo>
                  <a:pt x="601307" y="68746"/>
                </a:lnTo>
                <a:lnTo>
                  <a:pt x="673339" y="44598"/>
                </a:lnTo>
                <a:lnTo>
                  <a:pt x="747929" y="25424"/>
                </a:lnTo>
                <a:lnTo>
                  <a:pt x="824821" y="11449"/>
                </a:lnTo>
                <a:lnTo>
                  <a:pt x="903764" y="2899"/>
                </a:lnTo>
                <a:lnTo>
                  <a:pt x="984504" y="0"/>
                </a:lnTo>
                <a:lnTo>
                  <a:pt x="1065243" y="2899"/>
                </a:lnTo>
                <a:lnTo>
                  <a:pt x="1144186" y="11449"/>
                </a:lnTo>
                <a:lnTo>
                  <a:pt x="1221078" y="25424"/>
                </a:lnTo>
                <a:lnTo>
                  <a:pt x="1295668" y="44598"/>
                </a:lnTo>
                <a:lnTo>
                  <a:pt x="1367700" y="68746"/>
                </a:lnTo>
                <a:lnTo>
                  <a:pt x="1436922" y="97644"/>
                </a:lnTo>
                <a:lnTo>
                  <a:pt x="1503081" y="131065"/>
                </a:lnTo>
                <a:lnTo>
                  <a:pt x="1565922" y="168786"/>
                </a:lnTo>
                <a:lnTo>
                  <a:pt x="1625192" y="210580"/>
                </a:lnTo>
                <a:lnTo>
                  <a:pt x="1680638" y="256222"/>
                </a:lnTo>
                <a:lnTo>
                  <a:pt x="1732007" y="305488"/>
                </a:lnTo>
                <a:lnTo>
                  <a:pt x="1779044" y="358152"/>
                </a:lnTo>
                <a:lnTo>
                  <a:pt x="1821497" y="413989"/>
                </a:lnTo>
                <a:lnTo>
                  <a:pt x="1859111" y="472773"/>
                </a:lnTo>
                <a:lnTo>
                  <a:pt x="1891635" y="534281"/>
                </a:lnTo>
                <a:lnTo>
                  <a:pt x="1918813" y="598285"/>
                </a:lnTo>
                <a:lnTo>
                  <a:pt x="1940393" y="664562"/>
                </a:lnTo>
                <a:lnTo>
                  <a:pt x="1956121" y="732887"/>
                </a:lnTo>
                <a:lnTo>
                  <a:pt x="1965744" y="803033"/>
                </a:lnTo>
                <a:lnTo>
                  <a:pt x="1969008" y="874776"/>
                </a:lnTo>
                <a:lnTo>
                  <a:pt x="1965744" y="946518"/>
                </a:lnTo>
                <a:lnTo>
                  <a:pt x="1956121" y="1016664"/>
                </a:lnTo>
                <a:lnTo>
                  <a:pt x="1940393" y="1084989"/>
                </a:lnTo>
                <a:lnTo>
                  <a:pt x="1918813" y="1151266"/>
                </a:lnTo>
                <a:lnTo>
                  <a:pt x="1891635" y="1215270"/>
                </a:lnTo>
                <a:lnTo>
                  <a:pt x="1859111" y="1276778"/>
                </a:lnTo>
                <a:lnTo>
                  <a:pt x="1821497" y="1335562"/>
                </a:lnTo>
                <a:lnTo>
                  <a:pt x="1779044" y="1391399"/>
                </a:lnTo>
                <a:lnTo>
                  <a:pt x="1732007" y="1444063"/>
                </a:lnTo>
                <a:lnTo>
                  <a:pt x="1680638" y="1493329"/>
                </a:lnTo>
                <a:lnTo>
                  <a:pt x="1625192" y="1538971"/>
                </a:lnTo>
                <a:lnTo>
                  <a:pt x="1565922" y="1580765"/>
                </a:lnTo>
                <a:lnTo>
                  <a:pt x="1503081" y="1618486"/>
                </a:lnTo>
                <a:lnTo>
                  <a:pt x="1436922" y="1651907"/>
                </a:lnTo>
                <a:lnTo>
                  <a:pt x="1367700" y="1680805"/>
                </a:lnTo>
                <a:lnTo>
                  <a:pt x="1295668" y="1704953"/>
                </a:lnTo>
                <a:lnTo>
                  <a:pt x="1221078" y="1724127"/>
                </a:lnTo>
                <a:lnTo>
                  <a:pt x="1144186" y="1738102"/>
                </a:lnTo>
                <a:lnTo>
                  <a:pt x="1065243" y="1746652"/>
                </a:lnTo>
                <a:lnTo>
                  <a:pt x="984504" y="1749552"/>
                </a:lnTo>
                <a:lnTo>
                  <a:pt x="903764" y="1746652"/>
                </a:lnTo>
                <a:lnTo>
                  <a:pt x="824821" y="1738102"/>
                </a:lnTo>
                <a:lnTo>
                  <a:pt x="747929" y="1724127"/>
                </a:lnTo>
                <a:lnTo>
                  <a:pt x="673339" y="1704953"/>
                </a:lnTo>
                <a:lnTo>
                  <a:pt x="601307" y="1680805"/>
                </a:lnTo>
                <a:lnTo>
                  <a:pt x="532085" y="1651907"/>
                </a:lnTo>
                <a:lnTo>
                  <a:pt x="465926" y="1618486"/>
                </a:lnTo>
                <a:lnTo>
                  <a:pt x="403085" y="1580765"/>
                </a:lnTo>
                <a:lnTo>
                  <a:pt x="343815" y="1538971"/>
                </a:lnTo>
                <a:lnTo>
                  <a:pt x="288369" y="1493329"/>
                </a:lnTo>
                <a:lnTo>
                  <a:pt x="237000" y="1444063"/>
                </a:lnTo>
                <a:lnTo>
                  <a:pt x="189963" y="1391399"/>
                </a:lnTo>
                <a:lnTo>
                  <a:pt x="147510" y="1335562"/>
                </a:lnTo>
                <a:lnTo>
                  <a:pt x="109896" y="1276778"/>
                </a:lnTo>
                <a:lnTo>
                  <a:pt x="77372" y="1215270"/>
                </a:lnTo>
                <a:lnTo>
                  <a:pt x="50194" y="1151266"/>
                </a:lnTo>
                <a:lnTo>
                  <a:pt x="28614" y="1084989"/>
                </a:lnTo>
                <a:lnTo>
                  <a:pt x="12886" y="1016664"/>
                </a:lnTo>
                <a:lnTo>
                  <a:pt x="3263" y="946518"/>
                </a:lnTo>
                <a:lnTo>
                  <a:pt x="0" y="874776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9441" y="1358646"/>
            <a:ext cx="4887468" cy="938783"/>
          </a:xfrm>
          <a:custGeom>
            <a:avLst/>
            <a:gdLst/>
            <a:ahLst/>
            <a:cxnLst/>
            <a:rect l="l" t="t" r="r" b="b"/>
            <a:pathLst>
              <a:path w="4887468" h="938783">
                <a:moveTo>
                  <a:pt x="0" y="469391"/>
                </a:moveTo>
                <a:lnTo>
                  <a:pt x="8100" y="507885"/>
                </a:lnTo>
                <a:lnTo>
                  <a:pt x="31984" y="545522"/>
                </a:lnTo>
                <a:lnTo>
                  <a:pt x="71021" y="582182"/>
                </a:lnTo>
                <a:lnTo>
                  <a:pt x="124583" y="617744"/>
                </a:lnTo>
                <a:lnTo>
                  <a:pt x="192041" y="652087"/>
                </a:lnTo>
                <a:lnTo>
                  <a:pt x="272766" y="685090"/>
                </a:lnTo>
                <a:lnTo>
                  <a:pt x="366129" y="716633"/>
                </a:lnTo>
                <a:lnTo>
                  <a:pt x="471501" y="746595"/>
                </a:lnTo>
                <a:lnTo>
                  <a:pt x="588253" y="774854"/>
                </a:lnTo>
                <a:lnTo>
                  <a:pt x="715756" y="801290"/>
                </a:lnTo>
                <a:lnTo>
                  <a:pt x="853381" y="825782"/>
                </a:lnTo>
                <a:lnTo>
                  <a:pt x="1000499" y="848209"/>
                </a:lnTo>
                <a:lnTo>
                  <a:pt x="1156482" y="868450"/>
                </a:lnTo>
                <a:lnTo>
                  <a:pt x="1320701" y="886385"/>
                </a:lnTo>
                <a:lnTo>
                  <a:pt x="1492525" y="901892"/>
                </a:lnTo>
                <a:lnTo>
                  <a:pt x="1671328" y="914851"/>
                </a:lnTo>
                <a:lnTo>
                  <a:pt x="1856479" y="925140"/>
                </a:lnTo>
                <a:lnTo>
                  <a:pt x="2047349" y="932639"/>
                </a:lnTo>
                <a:lnTo>
                  <a:pt x="2243310" y="937227"/>
                </a:lnTo>
                <a:lnTo>
                  <a:pt x="2443734" y="938783"/>
                </a:lnTo>
                <a:lnTo>
                  <a:pt x="2644157" y="937227"/>
                </a:lnTo>
                <a:lnTo>
                  <a:pt x="2840118" y="932639"/>
                </a:lnTo>
                <a:lnTo>
                  <a:pt x="3030988" y="925140"/>
                </a:lnTo>
                <a:lnTo>
                  <a:pt x="3216139" y="914851"/>
                </a:lnTo>
                <a:lnTo>
                  <a:pt x="3394942" y="901892"/>
                </a:lnTo>
                <a:lnTo>
                  <a:pt x="3566766" y="886385"/>
                </a:lnTo>
                <a:lnTo>
                  <a:pt x="3730985" y="868450"/>
                </a:lnTo>
                <a:lnTo>
                  <a:pt x="3886968" y="848209"/>
                </a:lnTo>
                <a:lnTo>
                  <a:pt x="4034086" y="825782"/>
                </a:lnTo>
                <a:lnTo>
                  <a:pt x="4171711" y="801290"/>
                </a:lnTo>
                <a:lnTo>
                  <a:pt x="4299214" y="774854"/>
                </a:lnTo>
                <a:lnTo>
                  <a:pt x="4415966" y="746595"/>
                </a:lnTo>
                <a:lnTo>
                  <a:pt x="4521338" y="716633"/>
                </a:lnTo>
                <a:lnTo>
                  <a:pt x="4614701" y="685090"/>
                </a:lnTo>
                <a:lnTo>
                  <a:pt x="4695426" y="652087"/>
                </a:lnTo>
                <a:lnTo>
                  <a:pt x="4762884" y="617744"/>
                </a:lnTo>
                <a:lnTo>
                  <a:pt x="4816446" y="582182"/>
                </a:lnTo>
                <a:lnTo>
                  <a:pt x="4855483" y="545522"/>
                </a:lnTo>
                <a:lnTo>
                  <a:pt x="4879367" y="507885"/>
                </a:lnTo>
                <a:lnTo>
                  <a:pt x="4887468" y="469391"/>
                </a:lnTo>
                <a:lnTo>
                  <a:pt x="4879367" y="430898"/>
                </a:lnTo>
                <a:lnTo>
                  <a:pt x="4855483" y="393261"/>
                </a:lnTo>
                <a:lnTo>
                  <a:pt x="4816446" y="356601"/>
                </a:lnTo>
                <a:lnTo>
                  <a:pt x="4762884" y="321039"/>
                </a:lnTo>
                <a:lnTo>
                  <a:pt x="4695426" y="286696"/>
                </a:lnTo>
                <a:lnTo>
                  <a:pt x="4614701" y="253693"/>
                </a:lnTo>
                <a:lnTo>
                  <a:pt x="4521338" y="222150"/>
                </a:lnTo>
                <a:lnTo>
                  <a:pt x="4415966" y="192188"/>
                </a:lnTo>
                <a:lnTo>
                  <a:pt x="4299214" y="163929"/>
                </a:lnTo>
                <a:lnTo>
                  <a:pt x="4171711" y="137493"/>
                </a:lnTo>
                <a:lnTo>
                  <a:pt x="4034086" y="113001"/>
                </a:lnTo>
                <a:lnTo>
                  <a:pt x="3886968" y="90574"/>
                </a:lnTo>
                <a:lnTo>
                  <a:pt x="3730985" y="70333"/>
                </a:lnTo>
                <a:lnTo>
                  <a:pt x="3566766" y="52398"/>
                </a:lnTo>
                <a:lnTo>
                  <a:pt x="3394942" y="36891"/>
                </a:lnTo>
                <a:lnTo>
                  <a:pt x="3216139" y="23932"/>
                </a:lnTo>
                <a:lnTo>
                  <a:pt x="3030988" y="13643"/>
                </a:lnTo>
                <a:lnTo>
                  <a:pt x="2840118" y="6144"/>
                </a:lnTo>
                <a:lnTo>
                  <a:pt x="2644157" y="1556"/>
                </a:lnTo>
                <a:lnTo>
                  <a:pt x="2443734" y="0"/>
                </a:lnTo>
                <a:lnTo>
                  <a:pt x="2243310" y="1556"/>
                </a:lnTo>
                <a:lnTo>
                  <a:pt x="2047349" y="6144"/>
                </a:lnTo>
                <a:lnTo>
                  <a:pt x="1856479" y="13643"/>
                </a:lnTo>
                <a:lnTo>
                  <a:pt x="1671328" y="23932"/>
                </a:lnTo>
                <a:lnTo>
                  <a:pt x="1492525" y="36891"/>
                </a:lnTo>
                <a:lnTo>
                  <a:pt x="1320701" y="52398"/>
                </a:lnTo>
                <a:lnTo>
                  <a:pt x="1156482" y="70333"/>
                </a:lnTo>
                <a:lnTo>
                  <a:pt x="1000499" y="90574"/>
                </a:lnTo>
                <a:lnTo>
                  <a:pt x="853381" y="113001"/>
                </a:lnTo>
                <a:lnTo>
                  <a:pt x="715756" y="137493"/>
                </a:lnTo>
                <a:lnTo>
                  <a:pt x="588253" y="163929"/>
                </a:lnTo>
                <a:lnTo>
                  <a:pt x="471501" y="192188"/>
                </a:lnTo>
                <a:lnTo>
                  <a:pt x="366129" y="222150"/>
                </a:lnTo>
                <a:lnTo>
                  <a:pt x="272766" y="253693"/>
                </a:lnTo>
                <a:lnTo>
                  <a:pt x="192041" y="286696"/>
                </a:lnTo>
                <a:lnTo>
                  <a:pt x="124583" y="321039"/>
                </a:lnTo>
                <a:lnTo>
                  <a:pt x="71021" y="356601"/>
                </a:lnTo>
                <a:lnTo>
                  <a:pt x="31984" y="393261"/>
                </a:lnTo>
                <a:lnTo>
                  <a:pt x="8100" y="430898"/>
                </a:lnTo>
                <a:lnTo>
                  <a:pt x="0" y="469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9441" y="1358646"/>
            <a:ext cx="4887468" cy="938783"/>
          </a:xfrm>
          <a:custGeom>
            <a:avLst/>
            <a:gdLst/>
            <a:ahLst/>
            <a:cxnLst/>
            <a:rect l="l" t="t" r="r" b="b"/>
            <a:pathLst>
              <a:path w="4887468" h="938783">
                <a:moveTo>
                  <a:pt x="0" y="469391"/>
                </a:moveTo>
                <a:lnTo>
                  <a:pt x="8100" y="430898"/>
                </a:lnTo>
                <a:lnTo>
                  <a:pt x="31984" y="393261"/>
                </a:lnTo>
                <a:lnTo>
                  <a:pt x="71021" y="356601"/>
                </a:lnTo>
                <a:lnTo>
                  <a:pt x="124583" y="321039"/>
                </a:lnTo>
                <a:lnTo>
                  <a:pt x="192041" y="286696"/>
                </a:lnTo>
                <a:lnTo>
                  <a:pt x="272766" y="253693"/>
                </a:lnTo>
                <a:lnTo>
                  <a:pt x="366129" y="222150"/>
                </a:lnTo>
                <a:lnTo>
                  <a:pt x="471501" y="192188"/>
                </a:lnTo>
                <a:lnTo>
                  <a:pt x="588253" y="163929"/>
                </a:lnTo>
                <a:lnTo>
                  <a:pt x="715756" y="137493"/>
                </a:lnTo>
                <a:lnTo>
                  <a:pt x="853381" y="113001"/>
                </a:lnTo>
                <a:lnTo>
                  <a:pt x="1000499" y="90574"/>
                </a:lnTo>
                <a:lnTo>
                  <a:pt x="1156482" y="70333"/>
                </a:lnTo>
                <a:lnTo>
                  <a:pt x="1320701" y="52398"/>
                </a:lnTo>
                <a:lnTo>
                  <a:pt x="1492525" y="36891"/>
                </a:lnTo>
                <a:lnTo>
                  <a:pt x="1671328" y="23932"/>
                </a:lnTo>
                <a:lnTo>
                  <a:pt x="1856479" y="13643"/>
                </a:lnTo>
                <a:lnTo>
                  <a:pt x="2047349" y="6144"/>
                </a:lnTo>
                <a:lnTo>
                  <a:pt x="2243310" y="1556"/>
                </a:lnTo>
                <a:lnTo>
                  <a:pt x="2443734" y="0"/>
                </a:lnTo>
                <a:lnTo>
                  <a:pt x="2644157" y="1556"/>
                </a:lnTo>
                <a:lnTo>
                  <a:pt x="2840118" y="6144"/>
                </a:lnTo>
                <a:lnTo>
                  <a:pt x="3030988" y="13643"/>
                </a:lnTo>
                <a:lnTo>
                  <a:pt x="3216139" y="23932"/>
                </a:lnTo>
                <a:lnTo>
                  <a:pt x="3394942" y="36891"/>
                </a:lnTo>
                <a:lnTo>
                  <a:pt x="3566766" y="52398"/>
                </a:lnTo>
                <a:lnTo>
                  <a:pt x="3730985" y="70333"/>
                </a:lnTo>
                <a:lnTo>
                  <a:pt x="3886968" y="90574"/>
                </a:lnTo>
                <a:lnTo>
                  <a:pt x="4034086" y="113001"/>
                </a:lnTo>
                <a:lnTo>
                  <a:pt x="4171711" y="137493"/>
                </a:lnTo>
                <a:lnTo>
                  <a:pt x="4299214" y="163929"/>
                </a:lnTo>
                <a:lnTo>
                  <a:pt x="4415966" y="192188"/>
                </a:lnTo>
                <a:lnTo>
                  <a:pt x="4521338" y="222150"/>
                </a:lnTo>
                <a:lnTo>
                  <a:pt x="4614701" y="253693"/>
                </a:lnTo>
                <a:lnTo>
                  <a:pt x="4695426" y="286696"/>
                </a:lnTo>
                <a:lnTo>
                  <a:pt x="4762884" y="321039"/>
                </a:lnTo>
                <a:lnTo>
                  <a:pt x="4816446" y="356601"/>
                </a:lnTo>
                <a:lnTo>
                  <a:pt x="4855483" y="393261"/>
                </a:lnTo>
                <a:lnTo>
                  <a:pt x="4879367" y="430898"/>
                </a:lnTo>
                <a:lnTo>
                  <a:pt x="4887468" y="469391"/>
                </a:lnTo>
                <a:lnTo>
                  <a:pt x="4879367" y="507885"/>
                </a:lnTo>
                <a:lnTo>
                  <a:pt x="4855483" y="545522"/>
                </a:lnTo>
                <a:lnTo>
                  <a:pt x="4816446" y="582182"/>
                </a:lnTo>
                <a:lnTo>
                  <a:pt x="4762884" y="617744"/>
                </a:lnTo>
                <a:lnTo>
                  <a:pt x="4695426" y="652087"/>
                </a:lnTo>
                <a:lnTo>
                  <a:pt x="4614701" y="685090"/>
                </a:lnTo>
                <a:lnTo>
                  <a:pt x="4521338" y="716633"/>
                </a:lnTo>
                <a:lnTo>
                  <a:pt x="4415966" y="746595"/>
                </a:lnTo>
                <a:lnTo>
                  <a:pt x="4299214" y="774854"/>
                </a:lnTo>
                <a:lnTo>
                  <a:pt x="4171711" y="801290"/>
                </a:lnTo>
                <a:lnTo>
                  <a:pt x="4034086" y="825782"/>
                </a:lnTo>
                <a:lnTo>
                  <a:pt x="3886968" y="848209"/>
                </a:lnTo>
                <a:lnTo>
                  <a:pt x="3730985" y="868450"/>
                </a:lnTo>
                <a:lnTo>
                  <a:pt x="3566766" y="886385"/>
                </a:lnTo>
                <a:lnTo>
                  <a:pt x="3394942" y="901892"/>
                </a:lnTo>
                <a:lnTo>
                  <a:pt x="3216139" y="914851"/>
                </a:lnTo>
                <a:lnTo>
                  <a:pt x="3030988" y="925140"/>
                </a:lnTo>
                <a:lnTo>
                  <a:pt x="2840118" y="932639"/>
                </a:lnTo>
                <a:lnTo>
                  <a:pt x="2644157" y="937227"/>
                </a:lnTo>
                <a:lnTo>
                  <a:pt x="2443734" y="938783"/>
                </a:lnTo>
                <a:lnTo>
                  <a:pt x="2243310" y="937227"/>
                </a:lnTo>
                <a:lnTo>
                  <a:pt x="2047349" y="932639"/>
                </a:lnTo>
                <a:lnTo>
                  <a:pt x="1856479" y="925140"/>
                </a:lnTo>
                <a:lnTo>
                  <a:pt x="1671328" y="914851"/>
                </a:lnTo>
                <a:lnTo>
                  <a:pt x="1492525" y="901892"/>
                </a:lnTo>
                <a:lnTo>
                  <a:pt x="1320701" y="886385"/>
                </a:lnTo>
                <a:lnTo>
                  <a:pt x="1156482" y="868450"/>
                </a:lnTo>
                <a:lnTo>
                  <a:pt x="1000499" y="848209"/>
                </a:lnTo>
                <a:lnTo>
                  <a:pt x="853381" y="825782"/>
                </a:lnTo>
                <a:lnTo>
                  <a:pt x="715756" y="801290"/>
                </a:lnTo>
                <a:lnTo>
                  <a:pt x="588253" y="774854"/>
                </a:lnTo>
                <a:lnTo>
                  <a:pt x="471501" y="746595"/>
                </a:lnTo>
                <a:lnTo>
                  <a:pt x="366129" y="716633"/>
                </a:lnTo>
                <a:lnTo>
                  <a:pt x="272766" y="685090"/>
                </a:lnTo>
                <a:lnTo>
                  <a:pt x="192041" y="652087"/>
                </a:lnTo>
                <a:lnTo>
                  <a:pt x="124583" y="617744"/>
                </a:lnTo>
                <a:lnTo>
                  <a:pt x="71021" y="582182"/>
                </a:lnTo>
                <a:lnTo>
                  <a:pt x="31984" y="545522"/>
                </a:lnTo>
                <a:lnTo>
                  <a:pt x="8100" y="507885"/>
                </a:lnTo>
                <a:lnTo>
                  <a:pt x="0" y="469391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52366" y="2102358"/>
            <a:ext cx="3947160" cy="928115"/>
          </a:xfrm>
          <a:custGeom>
            <a:avLst/>
            <a:gdLst/>
            <a:ahLst/>
            <a:cxnLst/>
            <a:rect l="l" t="t" r="r" b="b"/>
            <a:pathLst>
              <a:path w="3947160" h="928115">
                <a:moveTo>
                  <a:pt x="0" y="464057"/>
                </a:moveTo>
                <a:lnTo>
                  <a:pt x="6541" y="502117"/>
                </a:lnTo>
                <a:lnTo>
                  <a:pt x="25829" y="539329"/>
                </a:lnTo>
                <a:lnTo>
                  <a:pt x="57353" y="575574"/>
                </a:lnTo>
                <a:lnTo>
                  <a:pt x="100608" y="610733"/>
                </a:lnTo>
                <a:lnTo>
                  <a:pt x="155084" y="644687"/>
                </a:lnTo>
                <a:lnTo>
                  <a:pt x="220275" y="677316"/>
                </a:lnTo>
                <a:lnTo>
                  <a:pt x="295672" y="708501"/>
                </a:lnTo>
                <a:lnTo>
                  <a:pt x="380768" y="738121"/>
                </a:lnTo>
                <a:lnTo>
                  <a:pt x="475054" y="766059"/>
                </a:lnTo>
                <a:lnTo>
                  <a:pt x="578024" y="792194"/>
                </a:lnTo>
                <a:lnTo>
                  <a:pt x="689169" y="816406"/>
                </a:lnTo>
                <a:lnTo>
                  <a:pt x="807982" y="838577"/>
                </a:lnTo>
                <a:lnTo>
                  <a:pt x="933954" y="858587"/>
                </a:lnTo>
                <a:lnTo>
                  <a:pt x="1066578" y="876317"/>
                </a:lnTo>
                <a:lnTo>
                  <a:pt x="1205347" y="891647"/>
                </a:lnTo>
                <a:lnTo>
                  <a:pt x="1349751" y="904457"/>
                </a:lnTo>
                <a:lnTo>
                  <a:pt x="1499285" y="914628"/>
                </a:lnTo>
                <a:lnTo>
                  <a:pt x="1653439" y="922042"/>
                </a:lnTo>
                <a:lnTo>
                  <a:pt x="1811707" y="926577"/>
                </a:lnTo>
                <a:lnTo>
                  <a:pt x="1973580" y="928115"/>
                </a:lnTo>
                <a:lnTo>
                  <a:pt x="2135435" y="926577"/>
                </a:lnTo>
                <a:lnTo>
                  <a:pt x="2293689" y="922042"/>
                </a:lnTo>
                <a:lnTo>
                  <a:pt x="2447833" y="914628"/>
                </a:lnTo>
                <a:lnTo>
                  <a:pt x="2597359" y="904457"/>
                </a:lnTo>
                <a:lnTo>
                  <a:pt x="2741759" y="891647"/>
                </a:lnTo>
                <a:lnTo>
                  <a:pt x="2880525" y="876317"/>
                </a:lnTo>
                <a:lnTo>
                  <a:pt x="3013149" y="858587"/>
                </a:lnTo>
                <a:lnTo>
                  <a:pt x="3139123" y="838577"/>
                </a:lnTo>
                <a:lnTo>
                  <a:pt x="3257938" y="816406"/>
                </a:lnTo>
                <a:lnTo>
                  <a:pt x="3369087" y="792194"/>
                </a:lnTo>
                <a:lnTo>
                  <a:pt x="3472062" y="766059"/>
                </a:lnTo>
                <a:lnTo>
                  <a:pt x="3566355" y="738121"/>
                </a:lnTo>
                <a:lnTo>
                  <a:pt x="3651457" y="708501"/>
                </a:lnTo>
                <a:lnTo>
                  <a:pt x="3726860" y="677316"/>
                </a:lnTo>
                <a:lnTo>
                  <a:pt x="3792057" y="644687"/>
                </a:lnTo>
                <a:lnTo>
                  <a:pt x="3846539" y="610733"/>
                </a:lnTo>
                <a:lnTo>
                  <a:pt x="3889798" y="575574"/>
                </a:lnTo>
                <a:lnTo>
                  <a:pt x="3921327" y="539329"/>
                </a:lnTo>
                <a:lnTo>
                  <a:pt x="3940617" y="502117"/>
                </a:lnTo>
                <a:lnTo>
                  <a:pt x="3947160" y="464057"/>
                </a:lnTo>
                <a:lnTo>
                  <a:pt x="3940617" y="425998"/>
                </a:lnTo>
                <a:lnTo>
                  <a:pt x="3921327" y="388786"/>
                </a:lnTo>
                <a:lnTo>
                  <a:pt x="3889798" y="352541"/>
                </a:lnTo>
                <a:lnTo>
                  <a:pt x="3846539" y="317382"/>
                </a:lnTo>
                <a:lnTo>
                  <a:pt x="3792057" y="283428"/>
                </a:lnTo>
                <a:lnTo>
                  <a:pt x="3726860" y="250799"/>
                </a:lnTo>
                <a:lnTo>
                  <a:pt x="3651457" y="219614"/>
                </a:lnTo>
                <a:lnTo>
                  <a:pt x="3566355" y="189994"/>
                </a:lnTo>
                <a:lnTo>
                  <a:pt x="3472062" y="162056"/>
                </a:lnTo>
                <a:lnTo>
                  <a:pt x="3369087" y="135921"/>
                </a:lnTo>
                <a:lnTo>
                  <a:pt x="3257938" y="111709"/>
                </a:lnTo>
                <a:lnTo>
                  <a:pt x="3139123" y="89538"/>
                </a:lnTo>
                <a:lnTo>
                  <a:pt x="3013149" y="69528"/>
                </a:lnTo>
                <a:lnTo>
                  <a:pt x="2880525" y="51798"/>
                </a:lnTo>
                <a:lnTo>
                  <a:pt x="2741759" y="36468"/>
                </a:lnTo>
                <a:lnTo>
                  <a:pt x="2597359" y="23658"/>
                </a:lnTo>
                <a:lnTo>
                  <a:pt x="2447833" y="13487"/>
                </a:lnTo>
                <a:lnTo>
                  <a:pt x="2293689" y="6073"/>
                </a:lnTo>
                <a:lnTo>
                  <a:pt x="2135435" y="1538"/>
                </a:lnTo>
                <a:lnTo>
                  <a:pt x="1973580" y="0"/>
                </a:lnTo>
                <a:lnTo>
                  <a:pt x="1811707" y="1538"/>
                </a:lnTo>
                <a:lnTo>
                  <a:pt x="1653439" y="6073"/>
                </a:lnTo>
                <a:lnTo>
                  <a:pt x="1499285" y="13487"/>
                </a:lnTo>
                <a:lnTo>
                  <a:pt x="1349751" y="23658"/>
                </a:lnTo>
                <a:lnTo>
                  <a:pt x="1205347" y="36468"/>
                </a:lnTo>
                <a:lnTo>
                  <a:pt x="1066578" y="51798"/>
                </a:lnTo>
                <a:lnTo>
                  <a:pt x="933954" y="69528"/>
                </a:lnTo>
                <a:lnTo>
                  <a:pt x="807982" y="89538"/>
                </a:lnTo>
                <a:lnTo>
                  <a:pt x="689169" y="111709"/>
                </a:lnTo>
                <a:lnTo>
                  <a:pt x="578024" y="135921"/>
                </a:lnTo>
                <a:lnTo>
                  <a:pt x="475054" y="162056"/>
                </a:lnTo>
                <a:lnTo>
                  <a:pt x="380768" y="189994"/>
                </a:lnTo>
                <a:lnTo>
                  <a:pt x="295672" y="219614"/>
                </a:lnTo>
                <a:lnTo>
                  <a:pt x="220275" y="250799"/>
                </a:lnTo>
                <a:lnTo>
                  <a:pt x="155084" y="283428"/>
                </a:lnTo>
                <a:lnTo>
                  <a:pt x="100608" y="317382"/>
                </a:lnTo>
                <a:lnTo>
                  <a:pt x="57353" y="352541"/>
                </a:lnTo>
                <a:lnTo>
                  <a:pt x="25829" y="388786"/>
                </a:lnTo>
                <a:lnTo>
                  <a:pt x="6541" y="425998"/>
                </a:lnTo>
                <a:lnTo>
                  <a:pt x="0" y="464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52366" y="2102358"/>
            <a:ext cx="3947160" cy="928115"/>
          </a:xfrm>
          <a:custGeom>
            <a:avLst/>
            <a:gdLst/>
            <a:ahLst/>
            <a:cxnLst/>
            <a:rect l="l" t="t" r="r" b="b"/>
            <a:pathLst>
              <a:path w="3947160" h="928115">
                <a:moveTo>
                  <a:pt x="0" y="464057"/>
                </a:moveTo>
                <a:lnTo>
                  <a:pt x="6541" y="425998"/>
                </a:lnTo>
                <a:lnTo>
                  <a:pt x="25829" y="388786"/>
                </a:lnTo>
                <a:lnTo>
                  <a:pt x="57353" y="352541"/>
                </a:lnTo>
                <a:lnTo>
                  <a:pt x="100608" y="317382"/>
                </a:lnTo>
                <a:lnTo>
                  <a:pt x="155084" y="283428"/>
                </a:lnTo>
                <a:lnTo>
                  <a:pt x="220275" y="250799"/>
                </a:lnTo>
                <a:lnTo>
                  <a:pt x="295672" y="219614"/>
                </a:lnTo>
                <a:lnTo>
                  <a:pt x="380768" y="189994"/>
                </a:lnTo>
                <a:lnTo>
                  <a:pt x="475054" y="162056"/>
                </a:lnTo>
                <a:lnTo>
                  <a:pt x="578024" y="135921"/>
                </a:lnTo>
                <a:lnTo>
                  <a:pt x="689169" y="111709"/>
                </a:lnTo>
                <a:lnTo>
                  <a:pt x="807982" y="89538"/>
                </a:lnTo>
                <a:lnTo>
                  <a:pt x="933954" y="69528"/>
                </a:lnTo>
                <a:lnTo>
                  <a:pt x="1066578" y="51798"/>
                </a:lnTo>
                <a:lnTo>
                  <a:pt x="1205347" y="36468"/>
                </a:lnTo>
                <a:lnTo>
                  <a:pt x="1349751" y="23658"/>
                </a:lnTo>
                <a:lnTo>
                  <a:pt x="1499285" y="13487"/>
                </a:lnTo>
                <a:lnTo>
                  <a:pt x="1653439" y="6073"/>
                </a:lnTo>
                <a:lnTo>
                  <a:pt x="1811707" y="1538"/>
                </a:lnTo>
                <a:lnTo>
                  <a:pt x="1973580" y="0"/>
                </a:lnTo>
                <a:lnTo>
                  <a:pt x="2135435" y="1538"/>
                </a:lnTo>
                <a:lnTo>
                  <a:pt x="2293689" y="6073"/>
                </a:lnTo>
                <a:lnTo>
                  <a:pt x="2447833" y="13487"/>
                </a:lnTo>
                <a:lnTo>
                  <a:pt x="2597359" y="23658"/>
                </a:lnTo>
                <a:lnTo>
                  <a:pt x="2741759" y="36468"/>
                </a:lnTo>
                <a:lnTo>
                  <a:pt x="2880525" y="51798"/>
                </a:lnTo>
                <a:lnTo>
                  <a:pt x="3013149" y="69528"/>
                </a:lnTo>
                <a:lnTo>
                  <a:pt x="3139123" y="89538"/>
                </a:lnTo>
                <a:lnTo>
                  <a:pt x="3257938" y="111709"/>
                </a:lnTo>
                <a:lnTo>
                  <a:pt x="3369087" y="135921"/>
                </a:lnTo>
                <a:lnTo>
                  <a:pt x="3472062" y="162056"/>
                </a:lnTo>
                <a:lnTo>
                  <a:pt x="3566355" y="189994"/>
                </a:lnTo>
                <a:lnTo>
                  <a:pt x="3651457" y="219614"/>
                </a:lnTo>
                <a:lnTo>
                  <a:pt x="3726860" y="250799"/>
                </a:lnTo>
                <a:lnTo>
                  <a:pt x="3792057" y="283428"/>
                </a:lnTo>
                <a:lnTo>
                  <a:pt x="3846539" y="317382"/>
                </a:lnTo>
                <a:lnTo>
                  <a:pt x="3889798" y="352541"/>
                </a:lnTo>
                <a:lnTo>
                  <a:pt x="3921327" y="388786"/>
                </a:lnTo>
                <a:lnTo>
                  <a:pt x="3940617" y="425998"/>
                </a:lnTo>
                <a:lnTo>
                  <a:pt x="3947160" y="464057"/>
                </a:lnTo>
                <a:lnTo>
                  <a:pt x="3940617" y="502117"/>
                </a:lnTo>
                <a:lnTo>
                  <a:pt x="3921327" y="539329"/>
                </a:lnTo>
                <a:lnTo>
                  <a:pt x="3889798" y="575574"/>
                </a:lnTo>
                <a:lnTo>
                  <a:pt x="3846539" y="610733"/>
                </a:lnTo>
                <a:lnTo>
                  <a:pt x="3792057" y="644687"/>
                </a:lnTo>
                <a:lnTo>
                  <a:pt x="3726860" y="677316"/>
                </a:lnTo>
                <a:lnTo>
                  <a:pt x="3651457" y="708501"/>
                </a:lnTo>
                <a:lnTo>
                  <a:pt x="3566355" y="738121"/>
                </a:lnTo>
                <a:lnTo>
                  <a:pt x="3472062" y="766059"/>
                </a:lnTo>
                <a:lnTo>
                  <a:pt x="3369087" y="792194"/>
                </a:lnTo>
                <a:lnTo>
                  <a:pt x="3257938" y="816406"/>
                </a:lnTo>
                <a:lnTo>
                  <a:pt x="3139123" y="838577"/>
                </a:lnTo>
                <a:lnTo>
                  <a:pt x="3013149" y="858587"/>
                </a:lnTo>
                <a:lnTo>
                  <a:pt x="2880525" y="876317"/>
                </a:lnTo>
                <a:lnTo>
                  <a:pt x="2741759" y="891647"/>
                </a:lnTo>
                <a:lnTo>
                  <a:pt x="2597359" y="904457"/>
                </a:lnTo>
                <a:lnTo>
                  <a:pt x="2447833" y="914628"/>
                </a:lnTo>
                <a:lnTo>
                  <a:pt x="2293689" y="922042"/>
                </a:lnTo>
                <a:lnTo>
                  <a:pt x="2135435" y="926577"/>
                </a:lnTo>
                <a:lnTo>
                  <a:pt x="1973580" y="928115"/>
                </a:lnTo>
                <a:lnTo>
                  <a:pt x="1811707" y="926577"/>
                </a:lnTo>
                <a:lnTo>
                  <a:pt x="1653439" y="922042"/>
                </a:lnTo>
                <a:lnTo>
                  <a:pt x="1499285" y="914628"/>
                </a:lnTo>
                <a:lnTo>
                  <a:pt x="1349751" y="904457"/>
                </a:lnTo>
                <a:lnTo>
                  <a:pt x="1205347" y="891647"/>
                </a:lnTo>
                <a:lnTo>
                  <a:pt x="1066578" y="876317"/>
                </a:lnTo>
                <a:lnTo>
                  <a:pt x="933954" y="858587"/>
                </a:lnTo>
                <a:lnTo>
                  <a:pt x="807982" y="838577"/>
                </a:lnTo>
                <a:lnTo>
                  <a:pt x="689169" y="816406"/>
                </a:lnTo>
                <a:lnTo>
                  <a:pt x="578024" y="792194"/>
                </a:lnTo>
                <a:lnTo>
                  <a:pt x="475054" y="766059"/>
                </a:lnTo>
                <a:lnTo>
                  <a:pt x="380768" y="738121"/>
                </a:lnTo>
                <a:lnTo>
                  <a:pt x="295672" y="708501"/>
                </a:lnTo>
                <a:lnTo>
                  <a:pt x="220275" y="677316"/>
                </a:lnTo>
                <a:lnTo>
                  <a:pt x="155084" y="644687"/>
                </a:lnTo>
                <a:lnTo>
                  <a:pt x="100608" y="610733"/>
                </a:lnTo>
                <a:lnTo>
                  <a:pt x="57353" y="575574"/>
                </a:lnTo>
                <a:lnTo>
                  <a:pt x="25829" y="539329"/>
                </a:lnTo>
                <a:lnTo>
                  <a:pt x="6541" y="502117"/>
                </a:lnTo>
                <a:lnTo>
                  <a:pt x="0" y="464057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08626" y="3088386"/>
            <a:ext cx="3215640" cy="1530095"/>
          </a:xfrm>
          <a:custGeom>
            <a:avLst/>
            <a:gdLst/>
            <a:ahLst/>
            <a:cxnLst/>
            <a:rect l="l" t="t" r="r" b="b"/>
            <a:pathLst>
              <a:path w="3215640" h="1530095">
                <a:moveTo>
                  <a:pt x="0" y="765047"/>
                </a:moveTo>
                <a:lnTo>
                  <a:pt x="5329" y="827794"/>
                </a:lnTo>
                <a:lnTo>
                  <a:pt x="21043" y="889143"/>
                </a:lnTo>
                <a:lnTo>
                  <a:pt x="46726" y="948899"/>
                </a:lnTo>
                <a:lnTo>
                  <a:pt x="81966" y="1006864"/>
                </a:lnTo>
                <a:lnTo>
                  <a:pt x="126349" y="1062841"/>
                </a:lnTo>
                <a:lnTo>
                  <a:pt x="179460" y="1116633"/>
                </a:lnTo>
                <a:lnTo>
                  <a:pt x="240886" y="1168044"/>
                </a:lnTo>
                <a:lnTo>
                  <a:pt x="310213" y="1216877"/>
                </a:lnTo>
                <a:lnTo>
                  <a:pt x="387027" y="1262934"/>
                </a:lnTo>
                <a:lnTo>
                  <a:pt x="470915" y="1306020"/>
                </a:lnTo>
                <a:lnTo>
                  <a:pt x="561464" y="1345936"/>
                </a:lnTo>
                <a:lnTo>
                  <a:pt x="658258" y="1382487"/>
                </a:lnTo>
                <a:lnTo>
                  <a:pt x="760884" y="1415475"/>
                </a:lnTo>
                <a:lnTo>
                  <a:pt x="868929" y="1444703"/>
                </a:lnTo>
                <a:lnTo>
                  <a:pt x="981979" y="1469975"/>
                </a:lnTo>
                <a:lnTo>
                  <a:pt x="1099620" y="1491093"/>
                </a:lnTo>
                <a:lnTo>
                  <a:pt x="1221439" y="1507861"/>
                </a:lnTo>
                <a:lnTo>
                  <a:pt x="1347020" y="1520082"/>
                </a:lnTo>
                <a:lnTo>
                  <a:pt x="1475952" y="1527559"/>
                </a:lnTo>
                <a:lnTo>
                  <a:pt x="1607820" y="1530095"/>
                </a:lnTo>
                <a:lnTo>
                  <a:pt x="1739687" y="1527559"/>
                </a:lnTo>
                <a:lnTo>
                  <a:pt x="1868619" y="1520082"/>
                </a:lnTo>
                <a:lnTo>
                  <a:pt x="1994200" y="1507861"/>
                </a:lnTo>
                <a:lnTo>
                  <a:pt x="2116019" y="1491093"/>
                </a:lnTo>
                <a:lnTo>
                  <a:pt x="2233660" y="1469975"/>
                </a:lnTo>
                <a:lnTo>
                  <a:pt x="2346710" y="1444703"/>
                </a:lnTo>
                <a:lnTo>
                  <a:pt x="2454755" y="1415475"/>
                </a:lnTo>
                <a:lnTo>
                  <a:pt x="2557381" y="1382487"/>
                </a:lnTo>
                <a:lnTo>
                  <a:pt x="2654175" y="1345936"/>
                </a:lnTo>
                <a:lnTo>
                  <a:pt x="2744723" y="1306020"/>
                </a:lnTo>
                <a:lnTo>
                  <a:pt x="2828612" y="1262934"/>
                </a:lnTo>
                <a:lnTo>
                  <a:pt x="2905426" y="1216877"/>
                </a:lnTo>
                <a:lnTo>
                  <a:pt x="2974753" y="1168044"/>
                </a:lnTo>
                <a:lnTo>
                  <a:pt x="3036179" y="1116633"/>
                </a:lnTo>
                <a:lnTo>
                  <a:pt x="3089290" y="1062841"/>
                </a:lnTo>
                <a:lnTo>
                  <a:pt x="3133673" y="1006864"/>
                </a:lnTo>
                <a:lnTo>
                  <a:pt x="3168913" y="948899"/>
                </a:lnTo>
                <a:lnTo>
                  <a:pt x="3194596" y="889143"/>
                </a:lnTo>
                <a:lnTo>
                  <a:pt x="3210310" y="827794"/>
                </a:lnTo>
                <a:lnTo>
                  <a:pt x="3215640" y="765047"/>
                </a:lnTo>
                <a:lnTo>
                  <a:pt x="3210310" y="702301"/>
                </a:lnTo>
                <a:lnTo>
                  <a:pt x="3194596" y="640952"/>
                </a:lnTo>
                <a:lnTo>
                  <a:pt x="3168913" y="581196"/>
                </a:lnTo>
                <a:lnTo>
                  <a:pt x="3133673" y="523231"/>
                </a:lnTo>
                <a:lnTo>
                  <a:pt x="3089290" y="467254"/>
                </a:lnTo>
                <a:lnTo>
                  <a:pt x="3036179" y="413462"/>
                </a:lnTo>
                <a:lnTo>
                  <a:pt x="2974753" y="362051"/>
                </a:lnTo>
                <a:lnTo>
                  <a:pt x="2905426" y="313218"/>
                </a:lnTo>
                <a:lnTo>
                  <a:pt x="2828612" y="267161"/>
                </a:lnTo>
                <a:lnTo>
                  <a:pt x="2744723" y="224075"/>
                </a:lnTo>
                <a:lnTo>
                  <a:pt x="2654175" y="184159"/>
                </a:lnTo>
                <a:lnTo>
                  <a:pt x="2557381" y="147608"/>
                </a:lnTo>
                <a:lnTo>
                  <a:pt x="2454755" y="114620"/>
                </a:lnTo>
                <a:lnTo>
                  <a:pt x="2346710" y="85392"/>
                </a:lnTo>
                <a:lnTo>
                  <a:pt x="2233660" y="60120"/>
                </a:lnTo>
                <a:lnTo>
                  <a:pt x="2116019" y="39002"/>
                </a:lnTo>
                <a:lnTo>
                  <a:pt x="1994200" y="22234"/>
                </a:lnTo>
                <a:lnTo>
                  <a:pt x="1868619" y="10013"/>
                </a:lnTo>
                <a:lnTo>
                  <a:pt x="1739687" y="2536"/>
                </a:lnTo>
                <a:lnTo>
                  <a:pt x="1607820" y="0"/>
                </a:lnTo>
                <a:lnTo>
                  <a:pt x="1475952" y="2536"/>
                </a:lnTo>
                <a:lnTo>
                  <a:pt x="1347020" y="10013"/>
                </a:lnTo>
                <a:lnTo>
                  <a:pt x="1221439" y="22234"/>
                </a:lnTo>
                <a:lnTo>
                  <a:pt x="1099620" y="39002"/>
                </a:lnTo>
                <a:lnTo>
                  <a:pt x="981979" y="60120"/>
                </a:lnTo>
                <a:lnTo>
                  <a:pt x="868929" y="85392"/>
                </a:lnTo>
                <a:lnTo>
                  <a:pt x="760884" y="114620"/>
                </a:lnTo>
                <a:lnTo>
                  <a:pt x="658258" y="147608"/>
                </a:lnTo>
                <a:lnTo>
                  <a:pt x="561464" y="184159"/>
                </a:lnTo>
                <a:lnTo>
                  <a:pt x="470915" y="224075"/>
                </a:lnTo>
                <a:lnTo>
                  <a:pt x="387027" y="267161"/>
                </a:lnTo>
                <a:lnTo>
                  <a:pt x="310213" y="313218"/>
                </a:lnTo>
                <a:lnTo>
                  <a:pt x="240886" y="362051"/>
                </a:lnTo>
                <a:lnTo>
                  <a:pt x="179460" y="413462"/>
                </a:lnTo>
                <a:lnTo>
                  <a:pt x="126349" y="467254"/>
                </a:lnTo>
                <a:lnTo>
                  <a:pt x="81966" y="523231"/>
                </a:lnTo>
                <a:lnTo>
                  <a:pt x="46726" y="581196"/>
                </a:lnTo>
                <a:lnTo>
                  <a:pt x="21043" y="640952"/>
                </a:lnTo>
                <a:lnTo>
                  <a:pt x="5329" y="702301"/>
                </a:lnTo>
                <a:lnTo>
                  <a:pt x="0" y="7650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08626" y="3088386"/>
            <a:ext cx="3215640" cy="1530095"/>
          </a:xfrm>
          <a:custGeom>
            <a:avLst/>
            <a:gdLst/>
            <a:ahLst/>
            <a:cxnLst/>
            <a:rect l="l" t="t" r="r" b="b"/>
            <a:pathLst>
              <a:path w="3215640" h="1530095">
                <a:moveTo>
                  <a:pt x="0" y="765047"/>
                </a:moveTo>
                <a:lnTo>
                  <a:pt x="5329" y="702301"/>
                </a:lnTo>
                <a:lnTo>
                  <a:pt x="21043" y="640952"/>
                </a:lnTo>
                <a:lnTo>
                  <a:pt x="46726" y="581196"/>
                </a:lnTo>
                <a:lnTo>
                  <a:pt x="81966" y="523231"/>
                </a:lnTo>
                <a:lnTo>
                  <a:pt x="126349" y="467254"/>
                </a:lnTo>
                <a:lnTo>
                  <a:pt x="179460" y="413462"/>
                </a:lnTo>
                <a:lnTo>
                  <a:pt x="240886" y="362051"/>
                </a:lnTo>
                <a:lnTo>
                  <a:pt x="310213" y="313218"/>
                </a:lnTo>
                <a:lnTo>
                  <a:pt x="387027" y="267161"/>
                </a:lnTo>
                <a:lnTo>
                  <a:pt x="470915" y="224075"/>
                </a:lnTo>
                <a:lnTo>
                  <a:pt x="561464" y="184159"/>
                </a:lnTo>
                <a:lnTo>
                  <a:pt x="658258" y="147608"/>
                </a:lnTo>
                <a:lnTo>
                  <a:pt x="760884" y="114620"/>
                </a:lnTo>
                <a:lnTo>
                  <a:pt x="868929" y="85392"/>
                </a:lnTo>
                <a:lnTo>
                  <a:pt x="981979" y="60120"/>
                </a:lnTo>
                <a:lnTo>
                  <a:pt x="1099620" y="39002"/>
                </a:lnTo>
                <a:lnTo>
                  <a:pt x="1221439" y="22234"/>
                </a:lnTo>
                <a:lnTo>
                  <a:pt x="1347020" y="10013"/>
                </a:lnTo>
                <a:lnTo>
                  <a:pt x="1475952" y="2536"/>
                </a:lnTo>
                <a:lnTo>
                  <a:pt x="1607820" y="0"/>
                </a:lnTo>
                <a:lnTo>
                  <a:pt x="1739687" y="2536"/>
                </a:lnTo>
                <a:lnTo>
                  <a:pt x="1868619" y="10013"/>
                </a:lnTo>
                <a:lnTo>
                  <a:pt x="1994200" y="22234"/>
                </a:lnTo>
                <a:lnTo>
                  <a:pt x="2116019" y="39002"/>
                </a:lnTo>
                <a:lnTo>
                  <a:pt x="2233660" y="60120"/>
                </a:lnTo>
                <a:lnTo>
                  <a:pt x="2346710" y="85392"/>
                </a:lnTo>
                <a:lnTo>
                  <a:pt x="2454755" y="114620"/>
                </a:lnTo>
                <a:lnTo>
                  <a:pt x="2557381" y="147608"/>
                </a:lnTo>
                <a:lnTo>
                  <a:pt x="2654175" y="184159"/>
                </a:lnTo>
                <a:lnTo>
                  <a:pt x="2744723" y="224075"/>
                </a:lnTo>
                <a:lnTo>
                  <a:pt x="2828612" y="267161"/>
                </a:lnTo>
                <a:lnTo>
                  <a:pt x="2905426" y="313218"/>
                </a:lnTo>
                <a:lnTo>
                  <a:pt x="2974753" y="362051"/>
                </a:lnTo>
                <a:lnTo>
                  <a:pt x="3036179" y="413462"/>
                </a:lnTo>
                <a:lnTo>
                  <a:pt x="3089290" y="467254"/>
                </a:lnTo>
                <a:lnTo>
                  <a:pt x="3133673" y="523231"/>
                </a:lnTo>
                <a:lnTo>
                  <a:pt x="3168913" y="581196"/>
                </a:lnTo>
                <a:lnTo>
                  <a:pt x="3194596" y="640952"/>
                </a:lnTo>
                <a:lnTo>
                  <a:pt x="3210310" y="702301"/>
                </a:lnTo>
                <a:lnTo>
                  <a:pt x="3215640" y="765047"/>
                </a:lnTo>
                <a:lnTo>
                  <a:pt x="3210310" y="827794"/>
                </a:lnTo>
                <a:lnTo>
                  <a:pt x="3194596" y="889143"/>
                </a:lnTo>
                <a:lnTo>
                  <a:pt x="3168913" y="948899"/>
                </a:lnTo>
                <a:lnTo>
                  <a:pt x="3133673" y="1006864"/>
                </a:lnTo>
                <a:lnTo>
                  <a:pt x="3089290" y="1062841"/>
                </a:lnTo>
                <a:lnTo>
                  <a:pt x="3036179" y="1116633"/>
                </a:lnTo>
                <a:lnTo>
                  <a:pt x="2974753" y="1168044"/>
                </a:lnTo>
                <a:lnTo>
                  <a:pt x="2905426" y="1216877"/>
                </a:lnTo>
                <a:lnTo>
                  <a:pt x="2828612" y="1262934"/>
                </a:lnTo>
                <a:lnTo>
                  <a:pt x="2744723" y="1306020"/>
                </a:lnTo>
                <a:lnTo>
                  <a:pt x="2654175" y="1345936"/>
                </a:lnTo>
                <a:lnTo>
                  <a:pt x="2557381" y="1382487"/>
                </a:lnTo>
                <a:lnTo>
                  <a:pt x="2454755" y="1415475"/>
                </a:lnTo>
                <a:lnTo>
                  <a:pt x="2346710" y="1444703"/>
                </a:lnTo>
                <a:lnTo>
                  <a:pt x="2233660" y="1469975"/>
                </a:lnTo>
                <a:lnTo>
                  <a:pt x="2116019" y="1491093"/>
                </a:lnTo>
                <a:lnTo>
                  <a:pt x="1994200" y="1507861"/>
                </a:lnTo>
                <a:lnTo>
                  <a:pt x="1868619" y="1520082"/>
                </a:lnTo>
                <a:lnTo>
                  <a:pt x="1739687" y="1527559"/>
                </a:lnTo>
                <a:lnTo>
                  <a:pt x="1607820" y="1530095"/>
                </a:lnTo>
                <a:lnTo>
                  <a:pt x="1475952" y="1527559"/>
                </a:lnTo>
                <a:lnTo>
                  <a:pt x="1347020" y="1520082"/>
                </a:lnTo>
                <a:lnTo>
                  <a:pt x="1221439" y="1507861"/>
                </a:lnTo>
                <a:lnTo>
                  <a:pt x="1099620" y="1491093"/>
                </a:lnTo>
                <a:lnTo>
                  <a:pt x="981979" y="1469975"/>
                </a:lnTo>
                <a:lnTo>
                  <a:pt x="868929" y="1444703"/>
                </a:lnTo>
                <a:lnTo>
                  <a:pt x="760884" y="1415475"/>
                </a:lnTo>
                <a:lnTo>
                  <a:pt x="658258" y="1382487"/>
                </a:lnTo>
                <a:lnTo>
                  <a:pt x="561464" y="1345936"/>
                </a:lnTo>
                <a:lnTo>
                  <a:pt x="470915" y="1306020"/>
                </a:lnTo>
                <a:lnTo>
                  <a:pt x="387027" y="1262934"/>
                </a:lnTo>
                <a:lnTo>
                  <a:pt x="310213" y="1216877"/>
                </a:lnTo>
                <a:lnTo>
                  <a:pt x="240886" y="1168044"/>
                </a:lnTo>
                <a:lnTo>
                  <a:pt x="179460" y="1116633"/>
                </a:lnTo>
                <a:lnTo>
                  <a:pt x="126349" y="1062841"/>
                </a:lnTo>
                <a:lnTo>
                  <a:pt x="81966" y="1006864"/>
                </a:lnTo>
                <a:lnTo>
                  <a:pt x="46726" y="948899"/>
                </a:lnTo>
                <a:lnTo>
                  <a:pt x="21043" y="889143"/>
                </a:lnTo>
                <a:lnTo>
                  <a:pt x="5329" y="827794"/>
                </a:lnTo>
                <a:lnTo>
                  <a:pt x="0" y="765047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63946" y="4365498"/>
            <a:ext cx="3456431" cy="1085088"/>
          </a:xfrm>
          <a:custGeom>
            <a:avLst/>
            <a:gdLst/>
            <a:ahLst/>
            <a:cxnLst/>
            <a:rect l="l" t="t" r="r" b="b"/>
            <a:pathLst>
              <a:path w="3456431" h="1085088">
                <a:moveTo>
                  <a:pt x="0" y="542544"/>
                </a:moveTo>
                <a:lnTo>
                  <a:pt x="5729" y="587034"/>
                </a:lnTo>
                <a:lnTo>
                  <a:pt x="22621" y="630536"/>
                </a:lnTo>
                <a:lnTo>
                  <a:pt x="50230" y="672908"/>
                </a:lnTo>
                <a:lnTo>
                  <a:pt x="88111" y="714012"/>
                </a:lnTo>
                <a:lnTo>
                  <a:pt x="135820" y="753707"/>
                </a:lnTo>
                <a:lnTo>
                  <a:pt x="192912" y="791854"/>
                </a:lnTo>
                <a:lnTo>
                  <a:pt x="258941" y="828312"/>
                </a:lnTo>
                <a:lnTo>
                  <a:pt x="333463" y="862943"/>
                </a:lnTo>
                <a:lnTo>
                  <a:pt x="416033" y="895607"/>
                </a:lnTo>
                <a:lnTo>
                  <a:pt x="506206" y="926163"/>
                </a:lnTo>
                <a:lnTo>
                  <a:pt x="603537" y="954472"/>
                </a:lnTo>
                <a:lnTo>
                  <a:pt x="707581" y="980395"/>
                </a:lnTo>
                <a:lnTo>
                  <a:pt x="817893" y="1003791"/>
                </a:lnTo>
                <a:lnTo>
                  <a:pt x="934028" y="1024521"/>
                </a:lnTo>
                <a:lnTo>
                  <a:pt x="1055542" y="1042445"/>
                </a:lnTo>
                <a:lnTo>
                  <a:pt x="1181990" y="1057424"/>
                </a:lnTo>
                <a:lnTo>
                  <a:pt x="1312925" y="1069317"/>
                </a:lnTo>
                <a:lnTo>
                  <a:pt x="1447905" y="1077985"/>
                </a:lnTo>
                <a:lnTo>
                  <a:pt x="1586483" y="1083289"/>
                </a:lnTo>
                <a:lnTo>
                  <a:pt x="1728215" y="1085088"/>
                </a:lnTo>
                <a:lnTo>
                  <a:pt x="1869948" y="1083289"/>
                </a:lnTo>
                <a:lnTo>
                  <a:pt x="2008526" y="1077985"/>
                </a:lnTo>
                <a:lnTo>
                  <a:pt x="2143506" y="1069317"/>
                </a:lnTo>
                <a:lnTo>
                  <a:pt x="2274441" y="1057424"/>
                </a:lnTo>
                <a:lnTo>
                  <a:pt x="2400889" y="1042445"/>
                </a:lnTo>
                <a:lnTo>
                  <a:pt x="2522403" y="1024521"/>
                </a:lnTo>
                <a:lnTo>
                  <a:pt x="2638538" y="1003791"/>
                </a:lnTo>
                <a:lnTo>
                  <a:pt x="2748850" y="980395"/>
                </a:lnTo>
                <a:lnTo>
                  <a:pt x="2852894" y="954472"/>
                </a:lnTo>
                <a:lnTo>
                  <a:pt x="2950225" y="926163"/>
                </a:lnTo>
                <a:lnTo>
                  <a:pt x="3040398" y="895607"/>
                </a:lnTo>
                <a:lnTo>
                  <a:pt x="3122968" y="862943"/>
                </a:lnTo>
                <a:lnTo>
                  <a:pt x="3197490" y="828312"/>
                </a:lnTo>
                <a:lnTo>
                  <a:pt x="3263519" y="791854"/>
                </a:lnTo>
                <a:lnTo>
                  <a:pt x="3320611" y="753707"/>
                </a:lnTo>
                <a:lnTo>
                  <a:pt x="3368320" y="714012"/>
                </a:lnTo>
                <a:lnTo>
                  <a:pt x="3406201" y="672908"/>
                </a:lnTo>
                <a:lnTo>
                  <a:pt x="3433810" y="630536"/>
                </a:lnTo>
                <a:lnTo>
                  <a:pt x="3450702" y="587034"/>
                </a:lnTo>
                <a:lnTo>
                  <a:pt x="3456431" y="542544"/>
                </a:lnTo>
                <a:lnTo>
                  <a:pt x="3450702" y="498053"/>
                </a:lnTo>
                <a:lnTo>
                  <a:pt x="3433810" y="454551"/>
                </a:lnTo>
                <a:lnTo>
                  <a:pt x="3406201" y="412179"/>
                </a:lnTo>
                <a:lnTo>
                  <a:pt x="3368320" y="371075"/>
                </a:lnTo>
                <a:lnTo>
                  <a:pt x="3320611" y="331380"/>
                </a:lnTo>
                <a:lnTo>
                  <a:pt x="3263519" y="293233"/>
                </a:lnTo>
                <a:lnTo>
                  <a:pt x="3197490" y="256775"/>
                </a:lnTo>
                <a:lnTo>
                  <a:pt x="3122968" y="222144"/>
                </a:lnTo>
                <a:lnTo>
                  <a:pt x="3040398" y="189480"/>
                </a:lnTo>
                <a:lnTo>
                  <a:pt x="2950225" y="158924"/>
                </a:lnTo>
                <a:lnTo>
                  <a:pt x="2852894" y="130615"/>
                </a:lnTo>
                <a:lnTo>
                  <a:pt x="2748850" y="104692"/>
                </a:lnTo>
                <a:lnTo>
                  <a:pt x="2638538" y="81296"/>
                </a:lnTo>
                <a:lnTo>
                  <a:pt x="2522403" y="60566"/>
                </a:lnTo>
                <a:lnTo>
                  <a:pt x="2400889" y="42642"/>
                </a:lnTo>
                <a:lnTo>
                  <a:pt x="2274441" y="27663"/>
                </a:lnTo>
                <a:lnTo>
                  <a:pt x="2143506" y="15770"/>
                </a:lnTo>
                <a:lnTo>
                  <a:pt x="2008526" y="7102"/>
                </a:lnTo>
                <a:lnTo>
                  <a:pt x="1869948" y="1798"/>
                </a:lnTo>
                <a:lnTo>
                  <a:pt x="1728215" y="0"/>
                </a:lnTo>
                <a:lnTo>
                  <a:pt x="1586483" y="1798"/>
                </a:lnTo>
                <a:lnTo>
                  <a:pt x="1447905" y="7102"/>
                </a:lnTo>
                <a:lnTo>
                  <a:pt x="1312925" y="15770"/>
                </a:lnTo>
                <a:lnTo>
                  <a:pt x="1181990" y="27663"/>
                </a:lnTo>
                <a:lnTo>
                  <a:pt x="1055542" y="42642"/>
                </a:lnTo>
                <a:lnTo>
                  <a:pt x="934028" y="60566"/>
                </a:lnTo>
                <a:lnTo>
                  <a:pt x="817893" y="81296"/>
                </a:lnTo>
                <a:lnTo>
                  <a:pt x="707581" y="104692"/>
                </a:lnTo>
                <a:lnTo>
                  <a:pt x="603537" y="130615"/>
                </a:lnTo>
                <a:lnTo>
                  <a:pt x="506206" y="158924"/>
                </a:lnTo>
                <a:lnTo>
                  <a:pt x="416033" y="189480"/>
                </a:lnTo>
                <a:lnTo>
                  <a:pt x="333463" y="222144"/>
                </a:lnTo>
                <a:lnTo>
                  <a:pt x="258941" y="256775"/>
                </a:lnTo>
                <a:lnTo>
                  <a:pt x="192912" y="293233"/>
                </a:lnTo>
                <a:lnTo>
                  <a:pt x="135820" y="331380"/>
                </a:lnTo>
                <a:lnTo>
                  <a:pt x="88111" y="371075"/>
                </a:lnTo>
                <a:lnTo>
                  <a:pt x="50230" y="412179"/>
                </a:lnTo>
                <a:lnTo>
                  <a:pt x="22621" y="454551"/>
                </a:lnTo>
                <a:lnTo>
                  <a:pt x="5729" y="498053"/>
                </a:lnTo>
                <a:lnTo>
                  <a:pt x="0" y="542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63946" y="4365498"/>
            <a:ext cx="3456431" cy="1085088"/>
          </a:xfrm>
          <a:custGeom>
            <a:avLst/>
            <a:gdLst/>
            <a:ahLst/>
            <a:cxnLst/>
            <a:rect l="l" t="t" r="r" b="b"/>
            <a:pathLst>
              <a:path w="3456431" h="1085088">
                <a:moveTo>
                  <a:pt x="0" y="542544"/>
                </a:moveTo>
                <a:lnTo>
                  <a:pt x="5729" y="498053"/>
                </a:lnTo>
                <a:lnTo>
                  <a:pt x="22621" y="454551"/>
                </a:lnTo>
                <a:lnTo>
                  <a:pt x="50230" y="412179"/>
                </a:lnTo>
                <a:lnTo>
                  <a:pt x="88111" y="371075"/>
                </a:lnTo>
                <a:lnTo>
                  <a:pt x="135820" y="331380"/>
                </a:lnTo>
                <a:lnTo>
                  <a:pt x="192912" y="293233"/>
                </a:lnTo>
                <a:lnTo>
                  <a:pt x="258941" y="256775"/>
                </a:lnTo>
                <a:lnTo>
                  <a:pt x="333463" y="222144"/>
                </a:lnTo>
                <a:lnTo>
                  <a:pt x="416033" y="189480"/>
                </a:lnTo>
                <a:lnTo>
                  <a:pt x="506206" y="158924"/>
                </a:lnTo>
                <a:lnTo>
                  <a:pt x="603537" y="130615"/>
                </a:lnTo>
                <a:lnTo>
                  <a:pt x="707581" y="104692"/>
                </a:lnTo>
                <a:lnTo>
                  <a:pt x="817893" y="81296"/>
                </a:lnTo>
                <a:lnTo>
                  <a:pt x="934028" y="60566"/>
                </a:lnTo>
                <a:lnTo>
                  <a:pt x="1055542" y="42642"/>
                </a:lnTo>
                <a:lnTo>
                  <a:pt x="1181990" y="27663"/>
                </a:lnTo>
                <a:lnTo>
                  <a:pt x="1312925" y="15770"/>
                </a:lnTo>
                <a:lnTo>
                  <a:pt x="1447905" y="7102"/>
                </a:lnTo>
                <a:lnTo>
                  <a:pt x="1586483" y="1798"/>
                </a:lnTo>
                <a:lnTo>
                  <a:pt x="1728215" y="0"/>
                </a:lnTo>
                <a:lnTo>
                  <a:pt x="1869948" y="1798"/>
                </a:lnTo>
                <a:lnTo>
                  <a:pt x="2008526" y="7102"/>
                </a:lnTo>
                <a:lnTo>
                  <a:pt x="2143506" y="15770"/>
                </a:lnTo>
                <a:lnTo>
                  <a:pt x="2274441" y="27663"/>
                </a:lnTo>
                <a:lnTo>
                  <a:pt x="2400889" y="42642"/>
                </a:lnTo>
                <a:lnTo>
                  <a:pt x="2522403" y="60566"/>
                </a:lnTo>
                <a:lnTo>
                  <a:pt x="2638538" y="81296"/>
                </a:lnTo>
                <a:lnTo>
                  <a:pt x="2748850" y="104692"/>
                </a:lnTo>
                <a:lnTo>
                  <a:pt x="2852894" y="130615"/>
                </a:lnTo>
                <a:lnTo>
                  <a:pt x="2950225" y="158924"/>
                </a:lnTo>
                <a:lnTo>
                  <a:pt x="3040398" y="189480"/>
                </a:lnTo>
                <a:lnTo>
                  <a:pt x="3122968" y="222144"/>
                </a:lnTo>
                <a:lnTo>
                  <a:pt x="3197490" y="256775"/>
                </a:lnTo>
                <a:lnTo>
                  <a:pt x="3263519" y="293233"/>
                </a:lnTo>
                <a:lnTo>
                  <a:pt x="3320611" y="331380"/>
                </a:lnTo>
                <a:lnTo>
                  <a:pt x="3368320" y="371075"/>
                </a:lnTo>
                <a:lnTo>
                  <a:pt x="3406201" y="412179"/>
                </a:lnTo>
                <a:lnTo>
                  <a:pt x="3433810" y="454551"/>
                </a:lnTo>
                <a:lnTo>
                  <a:pt x="3450702" y="498053"/>
                </a:lnTo>
                <a:lnTo>
                  <a:pt x="3456431" y="542544"/>
                </a:lnTo>
                <a:lnTo>
                  <a:pt x="3450702" y="587034"/>
                </a:lnTo>
                <a:lnTo>
                  <a:pt x="3433810" y="630536"/>
                </a:lnTo>
                <a:lnTo>
                  <a:pt x="3406201" y="672908"/>
                </a:lnTo>
                <a:lnTo>
                  <a:pt x="3368320" y="714012"/>
                </a:lnTo>
                <a:lnTo>
                  <a:pt x="3320611" y="753707"/>
                </a:lnTo>
                <a:lnTo>
                  <a:pt x="3263519" y="791854"/>
                </a:lnTo>
                <a:lnTo>
                  <a:pt x="3197490" y="828312"/>
                </a:lnTo>
                <a:lnTo>
                  <a:pt x="3122968" y="862943"/>
                </a:lnTo>
                <a:lnTo>
                  <a:pt x="3040398" y="895607"/>
                </a:lnTo>
                <a:lnTo>
                  <a:pt x="2950225" y="926163"/>
                </a:lnTo>
                <a:lnTo>
                  <a:pt x="2852894" y="954472"/>
                </a:lnTo>
                <a:lnTo>
                  <a:pt x="2748850" y="980395"/>
                </a:lnTo>
                <a:lnTo>
                  <a:pt x="2638538" y="1003791"/>
                </a:lnTo>
                <a:lnTo>
                  <a:pt x="2522403" y="1024521"/>
                </a:lnTo>
                <a:lnTo>
                  <a:pt x="2400889" y="1042445"/>
                </a:lnTo>
                <a:lnTo>
                  <a:pt x="2274441" y="1057424"/>
                </a:lnTo>
                <a:lnTo>
                  <a:pt x="2143506" y="1069317"/>
                </a:lnTo>
                <a:lnTo>
                  <a:pt x="2008526" y="1077985"/>
                </a:lnTo>
                <a:lnTo>
                  <a:pt x="1869948" y="1083289"/>
                </a:lnTo>
                <a:lnTo>
                  <a:pt x="1728215" y="1085088"/>
                </a:lnTo>
                <a:lnTo>
                  <a:pt x="1586483" y="1083289"/>
                </a:lnTo>
                <a:lnTo>
                  <a:pt x="1447905" y="1077985"/>
                </a:lnTo>
                <a:lnTo>
                  <a:pt x="1312925" y="1069317"/>
                </a:lnTo>
                <a:lnTo>
                  <a:pt x="1181990" y="1057424"/>
                </a:lnTo>
                <a:lnTo>
                  <a:pt x="1055542" y="1042445"/>
                </a:lnTo>
                <a:lnTo>
                  <a:pt x="934028" y="1024521"/>
                </a:lnTo>
                <a:lnTo>
                  <a:pt x="817893" y="1003791"/>
                </a:lnTo>
                <a:lnTo>
                  <a:pt x="707581" y="980395"/>
                </a:lnTo>
                <a:lnTo>
                  <a:pt x="603537" y="954472"/>
                </a:lnTo>
                <a:lnTo>
                  <a:pt x="506206" y="926163"/>
                </a:lnTo>
                <a:lnTo>
                  <a:pt x="416033" y="895607"/>
                </a:lnTo>
                <a:lnTo>
                  <a:pt x="333463" y="862943"/>
                </a:lnTo>
                <a:lnTo>
                  <a:pt x="258941" y="828312"/>
                </a:lnTo>
                <a:lnTo>
                  <a:pt x="192912" y="791854"/>
                </a:lnTo>
                <a:lnTo>
                  <a:pt x="135820" y="753707"/>
                </a:lnTo>
                <a:lnTo>
                  <a:pt x="88111" y="714012"/>
                </a:lnTo>
                <a:lnTo>
                  <a:pt x="50230" y="672908"/>
                </a:lnTo>
                <a:lnTo>
                  <a:pt x="22621" y="630536"/>
                </a:lnTo>
                <a:lnTo>
                  <a:pt x="5729" y="587034"/>
                </a:lnTo>
                <a:lnTo>
                  <a:pt x="0" y="542544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0594" y="4725162"/>
            <a:ext cx="6076188" cy="1645920"/>
          </a:xfrm>
          <a:custGeom>
            <a:avLst/>
            <a:gdLst/>
            <a:ahLst/>
            <a:cxnLst/>
            <a:rect l="l" t="t" r="r" b="b"/>
            <a:pathLst>
              <a:path w="6076188" h="1645919">
                <a:moveTo>
                  <a:pt x="0" y="822960"/>
                </a:moveTo>
                <a:lnTo>
                  <a:pt x="10070" y="890455"/>
                </a:lnTo>
                <a:lnTo>
                  <a:pt x="39762" y="956448"/>
                </a:lnTo>
                <a:lnTo>
                  <a:pt x="88293" y="1020726"/>
                </a:lnTo>
                <a:lnTo>
                  <a:pt x="154881" y="1083078"/>
                </a:lnTo>
                <a:lnTo>
                  <a:pt x="238744" y="1143292"/>
                </a:lnTo>
                <a:lnTo>
                  <a:pt x="339100" y="1201157"/>
                </a:lnTo>
                <a:lnTo>
                  <a:pt x="455168" y="1256459"/>
                </a:lnTo>
                <a:lnTo>
                  <a:pt x="586166" y="1308989"/>
                </a:lnTo>
                <a:lnTo>
                  <a:pt x="731313" y="1358533"/>
                </a:lnTo>
                <a:lnTo>
                  <a:pt x="889825" y="1404880"/>
                </a:lnTo>
                <a:lnTo>
                  <a:pt x="1060922" y="1447818"/>
                </a:lnTo>
                <a:lnTo>
                  <a:pt x="1243821" y="1487136"/>
                </a:lnTo>
                <a:lnTo>
                  <a:pt x="1437741" y="1522621"/>
                </a:lnTo>
                <a:lnTo>
                  <a:pt x="1641901" y="1554062"/>
                </a:lnTo>
                <a:lnTo>
                  <a:pt x="1855517" y="1581247"/>
                </a:lnTo>
                <a:lnTo>
                  <a:pt x="2077809" y="1603964"/>
                </a:lnTo>
                <a:lnTo>
                  <a:pt x="2307994" y="1622002"/>
                </a:lnTo>
                <a:lnTo>
                  <a:pt x="2545291" y="1635148"/>
                </a:lnTo>
                <a:lnTo>
                  <a:pt x="2788918" y="1643191"/>
                </a:lnTo>
                <a:lnTo>
                  <a:pt x="3038094" y="1645920"/>
                </a:lnTo>
                <a:lnTo>
                  <a:pt x="3287269" y="1643191"/>
                </a:lnTo>
                <a:lnTo>
                  <a:pt x="3530896" y="1635148"/>
                </a:lnTo>
                <a:lnTo>
                  <a:pt x="3768193" y="1622002"/>
                </a:lnTo>
                <a:lnTo>
                  <a:pt x="3998378" y="1603964"/>
                </a:lnTo>
                <a:lnTo>
                  <a:pt x="4220670" y="1581247"/>
                </a:lnTo>
                <a:lnTo>
                  <a:pt x="4434286" y="1554062"/>
                </a:lnTo>
                <a:lnTo>
                  <a:pt x="4638446" y="1522621"/>
                </a:lnTo>
                <a:lnTo>
                  <a:pt x="4832366" y="1487136"/>
                </a:lnTo>
                <a:lnTo>
                  <a:pt x="5015265" y="1447818"/>
                </a:lnTo>
                <a:lnTo>
                  <a:pt x="5186362" y="1404880"/>
                </a:lnTo>
                <a:lnTo>
                  <a:pt x="5344874" y="1358533"/>
                </a:lnTo>
                <a:lnTo>
                  <a:pt x="5490021" y="1308989"/>
                </a:lnTo>
                <a:lnTo>
                  <a:pt x="5621019" y="1256459"/>
                </a:lnTo>
                <a:lnTo>
                  <a:pt x="5737087" y="1201157"/>
                </a:lnTo>
                <a:lnTo>
                  <a:pt x="5837443" y="1143292"/>
                </a:lnTo>
                <a:lnTo>
                  <a:pt x="5921306" y="1083078"/>
                </a:lnTo>
                <a:lnTo>
                  <a:pt x="5987894" y="1020726"/>
                </a:lnTo>
                <a:lnTo>
                  <a:pt x="6036425" y="956448"/>
                </a:lnTo>
                <a:lnTo>
                  <a:pt x="6066117" y="890455"/>
                </a:lnTo>
                <a:lnTo>
                  <a:pt x="6076188" y="822960"/>
                </a:lnTo>
                <a:lnTo>
                  <a:pt x="6066117" y="755461"/>
                </a:lnTo>
                <a:lnTo>
                  <a:pt x="6036425" y="689465"/>
                </a:lnTo>
                <a:lnTo>
                  <a:pt x="5987894" y="625185"/>
                </a:lnTo>
                <a:lnTo>
                  <a:pt x="5921306" y="562831"/>
                </a:lnTo>
                <a:lnTo>
                  <a:pt x="5837443" y="502616"/>
                </a:lnTo>
                <a:lnTo>
                  <a:pt x="5737087" y="444751"/>
                </a:lnTo>
                <a:lnTo>
                  <a:pt x="5621019" y="389448"/>
                </a:lnTo>
                <a:lnTo>
                  <a:pt x="5490021" y="336919"/>
                </a:lnTo>
                <a:lnTo>
                  <a:pt x="5344874" y="287376"/>
                </a:lnTo>
                <a:lnTo>
                  <a:pt x="5186362" y="241030"/>
                </a:lnTo>
                <a:lnTo>
                  <a:pt x="5015265" y="198092"/>
                </a:lnTo>
                <a:lnTo>
                  <a:pt x="4832366" y="158776"/>
                </a:lnTo>
                <a:lnTo>
                  <a:pt x="4638446" y="123292"/>
                </a:lnTo>
                <a:lnTo>
                  <a:pt x="4434286" y="91852"/>
                </a:lnTo>
                <a:lnTo>
                  <a:pt x="4220670" y="64668"/>
                </a:lnTo>
                <a:lnTo>
                  <a:pt x="3998378" y="41952"/>
                </a:lnTo>
                <a:lnTo>
                  <a:pt x="3768193" y="23915"/>
                </a:lnTo>
                <a:lnTo>
                  <a:pt x="3530896" y="10770"/>
                </a:lnTo>
                <a:lnTo>
                  <a:pt x="3287269" y="2727"/>
                </a:lnTo>
                <a:lnTo>
                  <a:pt x="3038094" y="0"/>
                </a:lnTo>
                <a:lnTo>
                  <a:pt x="2788918" y="2727"/>
                </a:lnTo>
                <a:lnTo>
                  <a:pt x="2545291" y="10770"/>
                </a:lnTo>
                <a:lnTo>
                  <a:pt x="2307994" y="23915"/>
                </a:lnTo>
                <a:lnTo>
                  <a:pt x="2077809" y="41952"/>
                </a:lnTo>
                <a:lnTo>
                  <a:pt x="1855517" y="64668"/>
                </a:lnTo>
                <a:lnTo>
                  <a:pt x="1641901" y="91852"/>
                </a:lnTo>
                <a:lnTo>
                  <a:pt x="1437741" y="123292"/>
                </a:lnTo>
                <a:lnTo>
                  <a:pt x="1243821" y="158776"/>
                </a:lnTo>
                <a:lnTo>
                  <a:pt x="1060922" y="198092"/>
                </a:lnTo>
                <a:lnTo>
                  <a:pt x="889825" y="241030"/>
                </a:lnTo>
                <a:lnTo>
                  <a:pt x="731313" y="287376"/>
                </a:lnTo>
                <a:lnTo>
                  <a:pt x="586166" y="336919"/>
                </a:lnTo>
                <a:lnTo>
                  <a:pt x="455168" y="389448"/>
                </a:lnTo>
                <a:lnTo>
                  <a:pt x="339100" y="444751"/>
                </a:lnTo>
                <a:lnTo>
                  <a:pt x="238744" y="502616"/>
                </a:lnTo>
                <a:lnTo>
                  <a:pt x="154881" y="562831"/>
                </a:lnTo>
                <a:lnTo>
                  <a:pt x="88293" y="625185"/>
                </a:lnTo>
                <a:lnTo>
                  <a:pt x="39762" y="689465"/>
                </a:lnTo>
                <a:lnTo>
                  <a:pt x="10070" y="755461"/>
                </a:lnTo>
                <a:lnTo>
                  <a:pt x="0" y="822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0594" y="4725162"/>
            <a:ext cx="6076188" cy="1645920"/>
          </a:xfrm>
          <a:custGeom>
            <a:avLst/>
            <a:gdLst/>
            <a:ahLst/>
            <a:cxnLst/>
            <a:rect l="l" t="t" r="r" b="b"/>
            <a:pathLst>
              <a:path w="6076188" h="1645919">
                <a:moveTo>
                  <a:pt x="0" y="822960"/>
                </a:moveTo>
                <a:lnTo>
                  <a:pt x="10070" y="755461"/>
                </a:lnTo>
                <a:lnTo>
                  <a:pt x="39762" y="689465"/>
                </a:lnTo>
                <a:lnTo>
                  <a:pt x="88293" y="625185"/>
                </a:lnTo>
                <a:lnTo>
                  <a:pt x="154881" y="562831"/>
                </a:lnTo>
                <a:lnTo>
                  <a:pt x="238744" y="502616"/>
                </a:lnTo>
                <a:lnTo>
                  <a:pt x="339100" y="444751"/>
                </a:lnTo>
                <a:lnTo>
                  <a:pt x="455168" y="389448"/>
                </a:lnTo>
                <a:lnTo>
                  <a:pt x="586166" y="336919"/>
                </a:lnTo>
                <a:lnTo>
                  <a:pt x="731313" y="287376"/>
                </a:lnTo>
                <a:lnTo>
                  <a:pt x="889825" y="241030"/>
                </a:lnTo>
                <a:lnTo>
                  <a:pt x="1060922" y="198092"/>
                </a:lnTo>
                <a:lnTo>
                  <a:pt x="1243821" y="158776"/>
                </a:lnTo>
                <a:lnTo>
                  <a:pt x="1437741" y="123292"/>
                </a:lnTo>
                <a:lnTo>
                  <a:pt x="1641901" y="91852"/>
                </a:lnTo>
                <a:lnTo>
                  <a:pt x="1855517" y="64668"/>
                </a:lnTo>
                <a:lnTo>
                  <a:pt x="2077809" y="41952"/>
                </a:lnTo>
                <a:lnTo>
                  <a:pt x="2307994" y="23915"/>
                </a:lnTo>
                <a:lnTo>
                  <a:pt x="2545291" y="10770"/>
                </a:lnTo>
                <a:lnTo>
                  <a:pt x="2788918" y="2727"/>
                </a:lnTo>
                <a:lnTo>
                  <a:pt x="3038094" y="0"/>
                </a:lnTo>
                <a:lnTo>
                  <a:pt x="3287269" y="2727"/>
                </a:lnTo>
                <a:lnTo>
                  <a:pt x="3530896" y="10770"/>
                </a:lnTo>
                <a:lnTo>
                  <a:pt x="3768193" y="23915"/>
                </a:lnTo>
                <a:lnTo>
                  <a:pt x="3998378" y="41952"/>
                </a:lnTo>
                <a:lnTo>
                  <a:pt x="4220670" y="64668"/>
                </a:lnTo>
                <a:lnTo>
                  <a:pt x="4434286" y="91852"/>
                </a:lnTo>
                <a:lnTo>
                  <a:pt x="4638446" y="123292"/>
                </a:lnTo>
                <a:lnTo>
                  <a:pt x="4832366" y="158776"/>
                </a:lnTo>
                <a:lnTo>
                  <a:pt x="5015265" y="198092"/>
                </a:lnTo>
                <a:lnTo>
                  <a:pt x="5186362" y="241030"/>
                </a:lnTo>
                <a:lnTo>
                  <a:pt x="5344874" y="287376"/>
                </a:lnTo>
                <a:lnTo>
                  <a:pt x="5490021" y="336919"/>
                </a:lnTo>
                <a:lnTo>
                  <a:pt x="5621019" y="389448"/>
                </a:lnTo>
                <a:lnTo>
                  <a:pt x="5737087" y="444751"/>
                </a:lnTo>
                <a:lnTo>
                  <a:pt x="5837443" y="502616"/>
                </a:lnTo>
                <a:lnTo>
                  <a:pt x="5921306" y="562831"/>
                </a:lnTo>
                <a:lnTo>
                  <a:pt x="5987894" y="625185"/>
                </a:lnTo>
                <a:lnTo>
                  <a:pt x="6036425" y="689465"/>
                </a:lnTo>
                <a:lnTo>
                  <a:pt x="6066117" y="755461"/>
                </a:lnTo>
                <a:lnTo>
                  <a:pt x="6076188" y="822960"/>
                </a:lnTo>
                <a:lnTo>
                  <a:pt x="6066117" y="890455"/>
                </a:lnTo>
                <a:lnTo>
                  <a:pt x="6036425" y="956448"/>
                </a:lnTo>
                <a:lnTo>
                  <a:pt x="5987894" y="1020726"/>
                </a:lnTo>
                <a:lnTo>
                  <a:pt x="5921306" y="1083078"/>
                </a:lnTo>
                <a:lnTo>
                  <a:pt x="5837443" y="1143292"/>
                </a:lnTo>
                <a:lnTo>
                  <a:pt x="5737087" y="1201157"/>
                </a:lnTo>
                <a:lnTo>
                  <a:pt x="5621019" y="1256459"/>
                </a:lnTo>
                <a:lnTo>
                  <a:pt x="5490021" y="1308989"/>
                </a:lnTo>
                <a:lnTo>
                  <a:pt x="5344874" y="1358533"/>
                </a:lnTo>
                <a:lnTo>
                  <a:pt x="5186362" y="1404880"/>
                </a:lnTo>
                <a:lnTo>
                  <a:pt x="5015265" y="1447818"/>
                </a:lnTo>
                <a:lnTo>
                  <a:pt x="4832366" y="1487136"/>
                </a:lnTo>
                <a:lnTo>
                  <a:pt x="4638446" y="1522621"/>
                </a:lnTo>
                <a:lnTo>
                  <a:pt x="4434286" y="1554062"/>
                </a:lnTo>
                <a:lnTo>
                  <a:pt x="4220670" y="1581247"/>
                </a:lnTo>
                <a:lnTo>
                  <a:pt x="3998378" y="1603964"/>
                </a:lnTo>
                <a:lnTo>
                  <a:pt x="3768193" y="1622002"/>
                </a:lnTo>
                <a:lnTo>
                  <a:pt x="3530896" y="1635148"/>
                </a:lnTo>
                <a:lnTo>
                  <a:pt x="3287269" y="1643191"/>
                </a:lnTo>
                <a:lnTo>
                  <a:pt x="3038094" y="1645920"/>
                </a:lnTo>
                <a:lnTo>
                  <a:pt x="2788918" y="1643191"/>
                </a:lnTo>
                <a:lnTo>
                  <a:pt x="2545291" y="1635148"/>
                </a:lnTo>
                <a:lnTo>
                  <a:pt x="2307994" y="1622002"/>
                </a:lnTo>
                <a:lnTo>
                  <a:pt x="2077809" y="1603964"/>
                </a:lnTo>
                <a:lnTo>
                  <a:pt x="1855517" y="1581247"/>
                </a:lnTo>
                <a:lnTo>
                  <a:pt x="1641901" y="1554062"/>
                </a:lnTo>
                <a:lnTo>
                  <a:pt x="1437741" y="1522621"/>
                </a:lnTo>
                <a:lnTo>
                  <a:pt x="1243821" y="1487136"/>
                </a:lnTo>
                <a:lnTo>
                  <a:pt x="1060922" y="1447818"/>
                </a:lnTo>
                <a:lnTo>
                  <a:pt x="889825" y="1404880"/>
                </a:lnTo>
                <a:lnTo>
                  <a:pt x="731313" y="1358533"/>
                </a:lnTo>
                <a:lnTo>
                  <a:pt x="586166" y="1308989"/>
                </a:lnTo>
                <a:lnTo>
                  <a:pt x="455168" y="1256459"/>
                </a:lnTo>
                <a:lnTo>
                  <a:pt x="339100" y="1201157"/>
                </a:lnTo>
                <a:lnTo>
                  <a:pt x="238744" y="1143292"/>
                </a:lnTo>
                <a:lnTo>
                  <a:pt x="154881" y="1083078"/>
                </a:lnTo>
                <a:lnTo>
                  <a:pt x="88293" y="1020726"/>
                </a:lnTo>
                <a:lnTo>
                  <a:pt x="39762" y="956448"/>
                </a:lnTo>
                <a:lnTo>
                  <a:pt x="10070" y="890455"/>
                </a:lnTo>
                <a:lnTo>
                  <a:pt x="0" y="822960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1536" y="91567"/>
            <a:ext cx="57611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onse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q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uen</a:t>
            </a:r>
            <a:r>
              <a:rPr sz="4200" b="1" spc="-5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50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aus der</a:t>
            </a:r>
            <a:r>
              <a:rPr sz="4200" b="1" spc="-2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Leitidee</a:t>
            </a:r>
            <a:r>
              <a:rPr sz="4200" b="1" spc="-5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200" b="1" spc="-40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95995" y="91567"/>
            <a:ext cx="267239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ür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inha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tliche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6680" y="518286"/>
            <a:ext cx="8057982" cy="8560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Ge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altung</a:t>
            </a:r>
            <a:r>
              <a:rPr sz="4200" b="1" spc="-8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1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14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Begl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it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altun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19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-114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s)</a:t>
            </a:r>
            <a:endParaRPr sz="2800">
              <a:latin typeface="Calibri"/>
              <a:cs typeface="Calibri"/>
            </a:endParaRPr>
          </a:p>
          <a:p>
            <a:pPr marL="1985086">
              <a:lnSpc>
                <a:spcPct val="101725"/>
              </a:lnSpc>
              <a:spcBef>
                <a:spcPts val="177"/>
              </a:spcBef>
            </a:pPr>
            <a:r>
              <a:rPr sz="2800" b="1" u="heavy" spc="0" dirty="0">
                <a:latin typeface="Calibri"/>
                <a:cs typeface="Calibri"/>
              </a:rPr>
              <a:t>Eine</a:t>
            </a:r>
            <a:r>
              <a:rPr sz="2800" b="1" u="heavy" spc="-39" dirty="0">
                <a:latin typeface="Calibri"/>
                <a:cs typeface="Calibri"/>
              </a:rPr>
              <a:t>r</a:t>
            </a:r>
            <a:r>
              <a:rPr sz="2800" b="1" u="heavy" spc="0" dirty="0">
                <a:latin typeface="Calibri"/>
                <a:cs typeface="Calibri"/>
              </a:rPr>
              <a:t>se</a:t>
            </a:r>
            <a:r>
              <a:rPr sz="2800" b="1" u="heavy" spc="-9" dirty="0">
                <a:latin typeface="Calibri"/>
                <a:cs typeface="Calibri"/>
              </a:rPr>
              <a:t>i</a:t>
            </a:r>
            <a:r>
              <a:rPr sz="2800" b="1" u="heavy" spc="0" dirty="0">
                <a:latin typeface="Calibri"/>
                <a:cs typeface="Calibri"/>
              </a:rPr>
              <a:t>t</a:t>
            </a:r>
            <a:r>
              <a:rPr sz="2800" b="1" u="heavy" spc="4" dirty="0">
                <a:latin typeface="Calibri"/>
                <a:cs typeface="Calibri"/>
              </a:rPr>
              <a:t>s</a:t>
            </a:r>
            <a:r>
              <a:rPr sz="2200" b="1" u="heavy" spc="0" dirty="0">
                <a:latin typeface="Calibri"/>
                <a:cs typeface="Calibri"/>
              </a:rPr>
              <a:t>…</a:t>
            </a:r>
            <a:r>
              <a:rPr sz="2200" b="1" u="heavy" spc="491" dirty="0">
                <a:latin typeface="Calibri"/>
                <a:cs typeface="Calibri"/>
              </a:rPr>
              <a:t> </a:t>
            </a:r>
            <a:r>
              <a:rPr sz="2800" b="1" u="heavy" spc="0" dirty="0">
                <a:latin typeface="Calibri"/>
                <a:cs typeface="Calibri"/>
              </a:rPr>
              <a:t>N</a:t>
            </a:r>
            <a:r>
              <a:rPr sz="2800" b="1" u="heavy" spc="-9" dirty="0">
                <a:latin typeface="Calibri"/>
                <a:cs typeface="Calibri"/>
              </a:rPr>
              <a:t>ä</a:t>
            </a:r>
            <a:r>
              <a:rPr sz="2800" b="1" u="heavy" spc="0" dirty="0">
                <a:latin typeface="Calibri"/>
                <a:cs typeface="Calibri"/>
              </a:rPr>
              <a:t>he</a:t>
            </a:r>
            <a:r>
              <a:rPr sz="2800" b="1" u="heavy" spc="23" dirty="0">
                <a:latin typeface="Calibri"/>
                <a:cs typeface="Calibri"/>
              </a:rPr>
              <a:t> </a:t>
            </a:r>
            <a:r>
              <a:rPr sz="2800" b="1" u="heavy" spc="0" dirty="0">
                <a:latin typeface="Calibri"/>
                <a:cs typeface="Calibri"/>
              </a:rPr>
              <a:t>z</a:t>
            </a:r>
            <a:r>
              <a:rPr sz="2800" b="1" u="heavy" spc="-9" dirty="0">
                <a:latin typeface="Calibri"/>
                <a:cs typeface="Calibri"/>
              </a:rPr>
              <a:t>u</a:t>
            </a:r>
            <a:r>
              <a:rPr sz="2800" b="1" u="heavy" spc="0" dirty="0">
                <a:latin typeface="Calibri"/>
                <a:cs typeface="Calibri"/>
              </a:rPr>
              <a:t>m</a:t>
            </a:r>
            <a:r>
              <a:rPr sz="2800" b="1" u="heavy" spc="-6" dirty="0">
                <a:latin typeface="Calibri"/>
                <a:cs typeface="Calibri"/>
              </a:rPr>
              <a:t> </a:t>
            </a:r>
            <a:r>
              <a:rPr sz="2800" b="1" u="heavy" spc="0" dirty="0">
                <a:latin typeface="Calibri"/>
                <a:cs typeface="Calibri"/>
              </a:rPr>
              <a:t>VD</a:t>
            </a:r>
            <a:r>
              <a:rPr sz="2800" b="1" u="heavy" spc="-40" dirty="0">
                <a:latin typeface="Calibri"/>
                <a:cs typeface="Calibri"/>
              </a:rPr>
              <a:t> </a:t>
            </a:r>
            <a:r>
              <a:rPr sz="2800" b="1" u="heavy" spc="0" dirty="0">
                <a:latin typeface="Calibri"/>
                <a:cs typeface="Calibri"/>
              </a:rPr>
              <a:t>(</a:t>
            </a:r>
            <a:r>
              <a:rPr sz="2800" b="1" u="heavy" spc="-29" dirty="0">
                <a:latin typeface="Calibri"/>
                <a:cs typeface="Calibri"/>
              </a:rPr>
              <a:t>Re</a:t>
            </a:r>
            <a:r>
              <a:rPr sz="2800" b="1" u="heavy" spc="-44" dirty="0">
                <a:latin typeface="Calibri"/>
                <a:cs typeface="Calibri"/>
              </a:rPr>
              <a:t>f</a:t>
            </a:r>
            <a:r>
              <a:rPr sz="2800" b="1" u="heavy" spc="0" dirty="0">
                <a:latin typeface="Calibri"/>
                <a:cs typeface="Calibri"/>
              </a:rPr>
              <a:t>e</a:t>
            </a:r>
            <a:r>
              <a:rPr sz="2800" b="1" u="heavy" spc="-39" dirty="0">
                <a:latin typeface="Calibri"/>
                <a:cs typeface="Calibri"/>
              </a:rPr>
              <a:t>r</a:t>
            </a:r>
            <a:r>
              <a:rPr sz="2800" b="1" u="heavy" spc="0" dirty="0">
                <a:latin typeface="Calibri"/>
                <a:cs typeface="Calibri"/>
              </a:rPr>
              <a:t>en</a:t>
            </a:r>
            <a:r>
              <a:rPr sz="2800" b="1" u="heavy" spc="-4" dirty="0">
                <a:latin typeface="Calibri"/>
                <a:cs typeface="Calibri"/>
              </a:rPr>
              <a:t>d</a:t>
            </a:r>
            <a:r>
              <a:rPr sz="2800" b="1" u="heavy" spc="0" dirty="0">
                <a:latin typeface="Calibri"/>
                <a:cs typeface="Calibri"/>
              </a:rPr>
              <a:t>ari</a:t>
            </a:r>
            <a:r>
              <a:rPr sz="2800" b="1" u="heavy" spc="-29" dirty="0">
                <a:latin typeface="Calibri"/>
                <a:cs typeface="Calibri"/>
              </a:rPr>
              <a:t>a</a:t>
            </a:r>
            <a:r>
              <a:rPr sz="2800" b="1" u="heavy" spc="0" dirty="0">
                <a:latin typeface="Calibri"/>
                <a:cs typeface="Calibri"/>
              </a:rPr>
              <a:t>t)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81302" y="1415161"/>
            <a:ext cx="3080427" cy="839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4247" marR="784545" algn="ctr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B</a:t>
            </a:r>
            <a:r>
              <a:rPr sz="3000" b="1" spc="-9" baseline="2730" dirty="0">
                <a:latin typeface="Calibri"/>
                <a:cs typeface="Calibri"/>
              </a:rPr>
              <a:t>e</a:t>
            </a:r>
            <a:r>
              <a:rPr sz="3000" b="1" spc="-25" baseline="2730" dirty="0">
                <a:latin typeface="Calibri"/>
                <a:cs typeface="Calibri"/>
              </a:rPr>
              <a:t>t</a:t>
            </a:r>
            <a:r>
              <a:rPr sz="3000" b="1" spc="0" baseline="2730" dirty="0">
                <a:latin typeface="Calibri"/>
                <a:cs typeface="Calibri"/>
              </a:rPr>
              <a:t>on</a:t>
            </a:r>
            <a:r>
              <a:rPr sz="3000" b="1" spc="9" baseline="2730" dirty="0">
                <a:latin typeface="Calibri"/>
                <a:cs typeface="Calibri"/>
              </a:rPr>
              <a:t>u</a:t>
            </a:r>
            <a:r>
              <a:rPr sz="3000" b="1" spc="0" baseline="2730" dirty="0">
                <a:latin typeface="Calibri"/>
                <a:cs typeface="Calibri"/>
              </a:rPr>
              <a:t>ng</a:t>
            </a:r>
            <a:r>
              <a:rPr sz="3000" b="1" spc="-29" baseline="2730" dirty="0">
                <a:latin typeface="Calibri"/>
                <a:cs typeface="Calibri"/>
              </a:rPr>
              <a:t> </a:t>
            </a:r>
            <a:r>
              <a:rPr sz="3000" b="1" spc="-25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on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210"/>
              </a:lnSpc>
              <a:spcBef>
                <a:spcPts val="3"/>
              </a:spcBef>
            </a:pPr>
            <a:r>
              <a:rPr sz="3000" b="1" spc="0" baseline="2730" dirty="0">
                <a:latin typeface="Calibri"/>
                <a:cs typeface="Calibri"/>
              </a:rPr>
              <a:t>U</a:t>
            </a:r>
            <a:r>
              <a:rPr sz="3000" b="1" spc="-19" baseline="2730" dirty="0">
                <a:latin typeface="Calibri"/>
                <a:cs typeface="Calibri"/>
              </a:rPr>
              <a:t>n</a:t>
            </a:r>
            <a:r>
              <a:rPr sz="3000" b="1" spc="-25" baseline="2730" dirty="0">
                <a:latin typeface="Calibri"/>
                <a:cs typeface="Calibri"/>
              </a:rPr>
              <a:t>t</a:t>
            </a:r>
            <a:r>
              <a:rPr sz="3000" b="1" spc="0" baseline="2730" dirty="0">
                <a:latin typeface="Calibri"/>
                <a:cs typeface="Calibri"/>
              </a:rPr>
              <a:t>er</a:t>
            </a:r>
            <a:r>
              <a:rPr sz="3000" b="1" spc="-9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ic</a:t>
            </a:r>
            <a:r>
              <a:rPr sz="3000" b="1" spc="-1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tsele</a:t>
            </a:r>
            <a:r>
              <a:rPr sz="3000" b="1" spc="4" baseline="2730" dirty="0">
                <a:latin typeface="Calibri"/>
                <a:cs typeface="Calibri"/>
              </a:rPr>
              <a:t>m</a:t>
            </a:r>
            <a:r>
              <a:rPr sz="3000" b="1" spc="0" baseline="2730" dirty="0">
                <a:latin typeface="Calibri"/>
                <a:cs typeface="Calibri"/>
              </a:rPr>
              <a:t>e</a:t>
            </a:r>
            <a:r>
              <a:rPr sz="3000" b="1" spc="-19" baseline="2730" dirty="0">
                <a:latin typeface="Calibri"/>
                <a:cs typeface="Calibri"/>
              </a:rPr>
              <a:t>n</a:t>
            </a:r>
            <a:r>
              <a:rPr sz="3000" b="1" spc="-25" baseline="2730" dirty="0">
                <a:latin typeface="Calibri"/>
                <a:cs typeface="Calibri"/>
              </a:rPr>
              <a:t>t</a:t>
            </a:r>
            <a:r>
              <a:rPr sz="3000" b="1" spc="0" baseline="2730" dirty="0">
                <a:latin typeface="Calibri"/>
                <a:cs typeface="Calibri"/>
              </a:rPr>
              <a:t>en</a:t>
            </a:r>
            <a:r>
              <a:rPr sz="3000" b="1" spc="-2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in den</a:t>
            </a:r>
            <a:endParaRPr sz="2000">
              <a:latin typeface="Calibri"/>
              <a:cs typeface="Calibri"/>
            </a:endParaRPr>
          </a:p>
          <a:p>
            <a:pPr marL="35753" marR="52510" algn="ctr">
              <a:lnSpc>
                <a:spcPts val="2195"/>
              </a:lnSpc>
            </a:pPr>
            <a:r>
              <a:rPr sz="3000" b="1" spc="0" baseline="2730" dirty="0">
                <a:latin typeface="Calibri"/>
                <a:cs typeface="Calibri"/>
              </a:rPr>
              <a:t>Z</a:t>
            </a:r>
            <a:r>
              <a:rPr sz="3000" b="1" spc="-25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s</a:t>
            </a:r>
            <a:r>
              <a:rPr sz="3000" b="1" spc="9" baseline="2730" dirty="0">
                <a:latin typeface="Calibri"/>
                <a:cs typeface="Calibri"/>
              </a:rPr>
              <a:t>L</a:t>
            </a:r>
            <a:r>
              <a:rPr sz="3000" b="1" spc="0" baseline="2730" dirty="0">
                <a:latin typeface="Calibri"/>
                <a:cs typeface="Calibri"/>
              </a:rPr>
              <a:t>-Begle</a:t>
            </a:r>
            <a:r>
              <a:rPr sz="3000" b="1" spc="-4" baseline="2730" dirty="0">
                <a:latin typeface="Calibri"/>
                <a:cs typeface="Calibri"/>
              </a:rPr>
              <a:t>i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25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e</a:t>
            </a:r>
            <a:r>
              <a:rPr sz="3000" b="1" spc="-54" baseline="2730" dirty="0">
                <a:latin typeface="Calibri"/>
                <a:cs typeface="Calibri"/>
              </a:rPr>
              <a:t>r</a:t>
            </a:r>
            <a:r>
              <a:rPr sz="3000" b="1" spc="-4" baseline="2730" dirty="0">
                <a:latin typeface="Calibri"/>
                <a:cs typeface="Calibri"/>
              </a:rPr>
              <a:t>a</a:t>
            </a:r>
            <a:r>
              <a:rPr sz="3000" b="1" spc="0" baseline="2730" dirty="0">
                <a:latin typeface="Calibri"/>
                <a:cs typeface="Calibri"/>
              </a:rPr>
              <a:t>n</a:t>
            </a:r>
            <a:r>
              <a:rPr sz="3000" b="1" spc="-14" baseline="2730" dirty="0">
                <a:latin typeface="Calibri"/>
                <a:cs typeface="Calibri"/>
              </a:rPr>
              <a:t>s</a:t>
            </a:r>
            <a:r>
              <a:rPr sz="3000" b="1" spc="-25" baseline="2730" dirty="0">
                <a:latin typeface="Calibri"/>
                <a:cs typeface="Calibri"/>
              </a:rPr>
              <a:t>t</a:t>
            </a:r>
            <a:r>
              <a:rPr sz="3000" b="1" spc="-4" baseline="2730" dirty="0">
                <a:latin typeface="Calibri"/>
                <a:cs typeface="Calibri"/>
              </a:rPr>
              <a:t>a</a:t>
            </a:r>
            <a:r>
              <a:rPr sz="3000" b="1" spc="0" baseline="2730" dirty="0">
                <a:latin typeface="Calibri"/>
                <a:cs typeface="Calibri"/>
              </a:rPr>
              <a:t>ltun</a:t>
            </a:r>
            <a:r>
              <a:rPr sz="3000" b="1" spc="-19" baseline="2730" dirty="0">
                <a:latin typeface="Calibri"/>
                <a:cs typeface="Calibri"/>
              </a:rPr>
              <a:t>g</a:t>
            </a:r>
            <a:r>
              <a:rPr sz="3000" b="1" spc="0" baseline="2730" dirty="0">
                <a:latin typeface="Calibri"/>
                <a:cs typeface="Calibri"/>
              </a:rPr>
              <a:t>en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5748" y="2294001"/>
            <a:ext cx="2678914" cy="5603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PS-</a:t>
            </a:r>
            <a:r>
              <a:rPr sz="3000" b="1" spc="-104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e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o</a:t>
            </a:r>
            <a:r>
              <a:rPr sz="3000" b="1" spc="-25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d</a:t>
            </a:r>
            <a:r>
              <a:rPr sz="3000" b="1" spc="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u</a:t>
            </a:r>
            <a:r>
              <a:rPr sz="3000" b="1" spc="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g</a:t>
            </a:r>
            <a:r>
              <a:rPr sz="3000" b="1" spc="-3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N</a:t>
            </a:r>
            <a:r>
              <a:rPr sz="3000" b="1" spc="-9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W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gi</a:t>
            </a:r>
            <a:r>
              <a:rPr sz="3000" b="1" spc="-9" baseline="2730" dirty="0">
                <a:latin typeface="Calibri"/>
                <a:cs typeface="Calibri"/>
              </a:rPr>
              <a:t>b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  <a:p>
            <a:pPr marL="320763" marR="340699" algn="ctr">
              <a:lnSpc>
                <a:spcPts val="2210"/>
              </a:lnSpc>
              <a:spcBef>
                <a:spcPts val="3"/>
              </a:spcBef>
            </a:pPr>
            <a:r>
              <a:rPr sz="3000" b="1" spc="0" baseline="2730" dirty="0">
                <a:latin typeface="Calibri"/>
                <a:cs typeface="Calibri"/>
              </a:rPr>
              <a:t>die Obli</a:t>
            </a:r>
            <a:r>
              <a:rPr sz="3000" b="1" spc="-34" baseline="2730" dirty="0">
                <a:latin typeface="Calibri"/>
                <a:cs typeface="Calibri"/>
              </a:rPr>
              <a:t>g</a:t>
            </a:r>
            <a:r>
              <a:rPr sz="3000" b="1" spc="-29" baseline="2730" dirty="0">
                <a:latin typeface="Calibri"/>
                <a:cs typeface="Calibri"/>
              </a:rPr>
              <a:t>a</a:t>
            </a:r>
            <a:r>
              <a:rPr sz="3000" b="1" spc="-25" baseline="2730" dirty="0">
                <a:latin typeface="Calibri"/>
                <a:cs typeface="Calibri"/>
              </a:rPr>
              <a:t>t</a:t>
            </a:r>
            <a:r>
              <a:rPr sz="3000" b="1" spc="0" baseline="2730" dirty="0">
                <a:latin typeface="Calibri"/>
                <a:cs typeface="Calibri"/>
              </a:rPr>
              <a:t>orik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-25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7228" y="3302508"/>
            <a:ext cx="3090185" cy="18935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8551" marR="1021918" algn="ctr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An</a:t>
            </a:r>
            <a:r>
              <a:rPr sz="3000" b="1" spc="-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Sc</a:t>
            </a:r>
            <a:r>
              <a:rPr sz="3000" b="1" spc="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üler*innen</a:t>
            </a:r>
            <a:endParaRPr sz="2000">
              <a:latin typeface="Calibri"/>
              <a:cs typeface="Calibri"/>
            </a:endParaRPr>
          </a:p>
          <a:p>
            <a:pPr marL="38823" marR="911297" algn="ctr">
              <a:lnSpc>
                <a:spcPts val="2210"/>
              </a:lnSpc>
              <a:spcBef>
                <a:spcPts val="3"/>
              </a:spcBef>
            </a:pPr>
            <a:r>
              <a:rPr sz="3000" b="1" spc="0" baseline="2730" dirty="0">
                <a:latin typeface="Calibri"/>
                <a:cs typeface="Calibri"/>
              </a:rPr>
              <a:t>orie</a:t>
            </a:r>
            <a:r>
              <a:rPr sz="3000" b="1" spc="-1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tier</a:t>
            </a:r>
            <a:r>
              <a:rPr sz="3000" b="1" spc="-29" baseline="2730" dirty="0">
                <a:latin typeface="Calibri"/>
                <a:cs typeface="Calibri"/>
              </a:rPr>
              <a:t>t</a:t>
            </a:r>
            <a:r>
              <a:rPr sz="3000" b="1" spc="0" baseline="2730" dirty="0">
                <a:latin typeface="Calibri"/>
                <a:cs typeface="Calibri"/>
              </a:rPr>
              <a:t>es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Leit</a:t>
            </a:r>
            <a:r>
              <a:rPr sz="3000" b="1" spc="9" baseline="2730" dirty="0">
                <a:latin typeface="Calibri"/>
                <a:cs typeface="Calibri"/>
              </a:rPr>
              <a:t>b</a:t>
            </a:r>
            <a:r>
              <a:rPr sz="3000" b="1" spc="0" baseline="2730" dirty="0">
                <a:latin typeface="Calibri"/>
                <a:cs typeface="Calibri"/>
              </a:rPr>
              <a:t>ild</a:t>
            </a:r>
            <a:endParaRPr sz="2000">
              <a:latin typeface="Calibri"/>
              <a:cs typeface="Calibri"/>
            </a:endParaRPr>
          </a:p>
          <a:p>
            <a:pPr marL="899883" marR="1771557" algn="ctr">
              <a:lnSpc>
                <a:spcPts val="2195"/>
              </a:lnSpc>
            </a:pPr>
            <a:r>
              <a:rPr sz="3000" b="1" spc="0" baseline="2730" dirty="0">
                <a:latin typeface="Calibri"/>
                <a:cs typeface="Calibri"/>
              </a:rPr>
              <a:t>der</a:t>
            </a:r>
            <a:endParaRPr sz="2000">
              <a:latin typeface="Calibri"/>
              <a:cs typeface="Calibri"/>
            </a:endParaRPr>
          </a:p>
          <a:p>
            <a:pPr marR="853110" algn="ctr">
              <a:lnSpc>
                <a:spcPts val="2195"/>
              </a:lnSpc>
            </a:pPr>
            <a:r>
              <a:rPr sz="3000" b="1" spc="0" baseline="2730" dirty="0">
                <a:latin typeface="Calibri"/>
                <a:cs typeface="Calibri"/>
              </a:rPr>
              <a:t>U</a:t>
            </a:r>
            <a:r>
              <a:rPr sz="3000" b="1" spc="-19" baseline="2730" dirty="0">
                <a:latin typeface="Calibri"/>
                <a:cs typeface="Calibri"/>
              </a:rPr>
              <a:t>n</a:t>
            </a:r>
            <a:r>
              <a:rPr sz="3000" b="1" spc="-25" baseline="2730" dirty="0">
                <a:latin typeface="Calibri"/>
                <a:cs typeface="Calibri"/>
              </a:rPr>
              <a:t>t</a:t>
            </a:r>
            <a:r>
              <a:rPr sz="3000" b="1" spc="0" baseline="2730" dirty="0">
                <a:latin typeface="Calibri"/>
                <a:cs typeface="Calibri"/>
              </a:rPr>
              <a:t>er</a:t>
            </a:r>
            <a:r>
              <a:rPr sz="3000" b="1" spc="-9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ic</a:t>
            </a:r>
            <a:r>
              <a:rPr sz="3000" b="1" spc="-1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14" baseline="2730" dirty="0">
                <a:latin typeface="Calibri"/>
                <a:cs typeface="Calibri"/>
              </a:rPr>
              <a:t>s</a:t>
            </a:r>
            <a:r>
              <a:rPr sz="3000" b="1" spc="-25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orhaben</a:t>
            </a:r>
            <a:endParaRPr sz="2000">
              <a:latin typeface="Calibri"/>
              <a:cs typeface="Calibri"/>
            </a:endParaRPr>
          </a:p>
          <a:p>
            <a:pPr marL="678420" algn="ctr">
              <a:lnSpc>
                <a:spcPct val="101725"/>
              </a:lnSpc>
              <a:spcBef>
                <a:spcPts val="1346"/>
              </a:spcBef>
            </a:pPr>
            <a:r>
              <a:rPr sz="2000" b="1" spc="0" dirty="0">
                <a:latin typeface="Calibri"/>
                <a:cs typeface="Calibri"/>
              </a:rPr>
              <a:t>Be</a:t>
            </a:r>
            <a:r>
              <a:rPr sz="2000" b="1" spc="-50" dirty="0">
                <a:latin typeface="Calibri"/>
                <a:cs typeface="Calibri"/>
              </a:rPr>
              <a:t>r</a:t>
            </a:r>
            <a:r>
              <a:rPr sz="2000" b="1" spc="-29" dirty="0">
                <a:latin typeface="Calibri"/>
                <a:cs typeface="Calibri"/>
              </a:rPr>
              <a:t>a</a:t>
            </a:r>
            <a:r>
              <a:rPr sz="2000" b="1" spc="0" dirty="0">
                <a:latin typeface="Calibri"/>
                <a:cs typeface="Calibri"/>
              </a:rPr>
              <a:t>tu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</a:t>
            </a:r>
            <a:r>
              <a:rPr sz="2000" b="1" spc="-9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f</a:t>
            </a:r>
            <a:r>
              <a:rPr sz="2000" b="1" spc="4" dirty="0">
                <a:latin typeface="Calibri"/>
                <a:cs typeface="Calibri"/>
              </a:rPr>
              <a:t>u</a:t>
            </a:r>
            <a:r>
              <a:rPr sz="2000" b="1" spc="0" dirty="0">
                <a:latin typeface="Calibri"/>
                <a:cs typeface="Calibri"/>
              </a:rPr>
              <a:t>n</a:t>
            </a:r>
            <a:r>
              <a:rPr sz="2000" b="1" spc="-9" dirty="0">
                <a:latin typeface="Calibri"/>
                <a:cs typeface="Calibri"/>
              </a:rPr>
              <a:t>k</a:t>
            </a:r>
            <a:r>
              <a:rPr sz="2000" b="1" spc="0" dirty="0">
                <a:latin typeface="Calibri"/>
                <a:cs typeface="Calibri"/>
              </a:rPr>
              <a:t>ti</a:t>
            </a:r>
            <a:r>
              <a:rPr sz="2000" b="1" spc="-9" dirty="0">
                <a:latin typeface="Calibri"/>
                <a:cs typeface="Calibri"/>
              </a:rPr>
              <a:t>o</a:t>
            </a:r>
            <a:r>
              <a:rPr sz="2000" b="1" spc="0" dirty="0">
                <a:latin typeface="Calibri"/>
                <a:cs typeface="Calibri"/>
              </a:rPr>
              <a:t>n</a:t>
            </a:r>
            <a:r>
              <a:rPr sz="2000" b="1" spc="-2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bei</a:t>
            </a:r>
            <a:endParaRPr sz="2000">
              <a:latin typeface="Calibri"/>
              <a:cs typeface="Calibri"/>
            </a:endParaRPr>
          </a:p>
          <a:p>
            <a:pPr marL="757262" marR="76759" algn="ctr">
              <a:lnSpc>
                <a:spcPts val="2210"/>
              </a:lnSpc>
              <a:spcBef>
                <a:spcPts val="110"/>
              </a:spcBef>
            </a:pPr>
            <a:r>
              <a:rPr sz="3000" b="1" spc="0" baseline="2730" dirty="0">
                <a:latin typeface="Calibri"/>
                <a:cs typeface="Calibri"/>
              </a:rPr>
              <a:t>U</a:t>
            </a:r>
            <a:r>
              <a:rPr sz="3000" b="1" spc="-19" baseline="2730" dirty="0">
                <a:latin typeface="Calibri"/>
                <a:cs typeface="Calibri"/>
              </a:rPr>
              <a:t>n</a:t>
            </a:r>
            <a:r>
              <a:rPr sz="3000" b="1" spc="-25" baseline="2730" dirty="0">
                <a:latin typeface="Calibri"/>
                <a:cs typeface="Calibri"/>
              </a:rPr>
              <a:t>t</a:t>
            </a:r>
            <a:r>
              <a:rPr sz="3000" b="1" spc="0" baseline="2730" dirty="0">
                <a:latin typeface="Calibri"/>
                <a:cs typeface="Calibri"/>
              </a:rPr>
              <a:t>er</a:t>
            </a:r>
            <a:r>
              <a:rPr sz="3000" b="1" spc="-9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ic</a:t>
            </a:r>
            <a:r>
              <a:rPr sz="3000" b="1" spc="-1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14" baseline="2730" dirty="0">
                <a:latin typeface="Calibri"/>
                <a:cs typeface="Calibri"/>
              </a:rPr>
              <a:t>s</a:t>
            </a:r>
            <a:r>
              <a:rPr sz="3000" b="1" spc="-25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orhaben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9644" y="4803165"/>
            <a:ext cx="4305092" cy="1505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32754" marR="843112" algn="ctr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Stru</a:t>
            </a:r>
            <a:r>
              <a:rPr sz="3000" b="1" spc="-14" baseline="2730" dirty="0">
                <a:latin typeface="Calibri"/>
                <a:cs typeface="Calibri"/>
              </a:rPr>
              <a:t>k</a:t>
            </a:r>
            <a:r>
              <a:rPr sz="3000" b="1" spc="0" baseline="2730" dirty="0">
                <a:latin typeface="Calibri"/>
                <a:cs typeface="Calibri"/>
              </a:rPr>
              <a:t>tu</a:t>
            </a:r>
            <a:r>
              <a:rPr sz="3000" b="1" spc="-25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elle</a:t>
            </a:r>
            <a:r>
              <a:rPr sz="3000" b="1" spc="-25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Ähnlich</a:t>
            </a:r>
            <a:r>
              <a:rPr sz="3000" b="1" spc="-54" baseline="2730" dirty="0">
                <a:latin typeface="Calibri"/>
                <a:cs typeface="Calibri"/>
              </a:rPr>
              <a:t>k</a:t>
            </a:r>
            <a:r>
              <a:rPr sz="3000" b="1" spc="0" baseline="2730" dirty="0">
                <a:latin typeface="Calibri"/>
                <a:cs typeface="Calibri"/>
              </a:rPr>
              <a:t>eit:</a:t>
            </a:r>
            <a:endParaRPr sz="2000">
              <a:latin typeface="Calibri"/>
              <a:cs typeface="Calibri"/>
            </a:endParaRPr>
          </a:p>
          <a:p>
            <a:pPr indent="-1517" algn="ctr">
              <a:lnSpc>
                <a:spcPts val="2200"/>
              </a:lnSpc>
              <a:spcBef>
                <a:spcPts val="767"/>
              </a:spcBef>
            </a:pPr>
            <a:r>
              <a:rPr sz="2000" b="1" spc="-34" dirty="0">
                <a:latin typeface="Calibri"/>
                <a:cs typeface="Calibri"/>
              </a:rPr>
              <a:t>f</a:t>
            </a:r>
            <a:r>
              <a:rPr sz="2000" b="1" spc="0" dirty="0">
                <a:latin typeface="Calibri"/>
                <a:cs typeface="Calibri"/>
              </a:rPr>
              <a:t>achliche</a:t>
            </a:r>
            <a:r>
              <a:rPr sz="2000" b="1" spc="-1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P</a:t>
            </a:r>
            <a:r>
              <a:rPr sz="2000" b="1" spc="-50" dirty="0">
                <a:latin typeface="Calibri"/>
                <a:cs typeface="Calibri"/>
              </a:rPr>
              <a:t>r</a:t>
            </a:r>
            <a:r>
              <a:rPr sz="2000" b="1" spc="-29" dirty="0">
                <a:latin typeface="Calibri"/>
                <a:cs typeface="Calibri"/>
              </a:rPr>
              <a:t>a</a:t>
            </a:r>
            <a:r>
              <a:rPr sz="2000" b="1" spc="0" dirty="0">
                <a:latin typeface="Calibri"/>
                <a:cs typeface="Calibri"/>
              </a:rPr>
              <a:t>xi</a:t>
            </a:r>
            <a:r>
              <a:rPr sz="2000" b="1" spc="4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begleitu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</a:t>
            </a:r>
            <a:r>
              <a:rPr sz="2000" b="1" spc="-19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(PB)</a:t>
            </a:r>
            <a:r>
              <a:rPr sz="2000" b="1" spc="-1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bei einem</a:t>
            </a:r>
            <a:r>
              <a:rPr sz="2000" b="1" spc="-1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U</a:t>
            </a:r>
            <a:r>
              <a:rPr sz="2000" b="1" spc="-19" dirty="0">
                <a:latin typeface="Calibri"/>
                <a:cs typeface="Calibri"/>
              </a:rPr>
              <a:t>n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er</a:t>
            </a:r>
            <a:r>
              <a:rPr sz="2000" b="1" spc="-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ic</a:t>
            </a:r>
            <a:r>
              <a:rPr sz="2000" b="1" spc="-14" dirty="0">
                <a:latin typeface="Calibri"/>
                <a:cs typeface="Calibri"/>
              </a:rPr>
              <a:t>h</a:t>
            </a:r>
            <a:r>
              <a:rPr sz="2000" b="1" spc="0" dirty="0">
                <a:latin typeface="Calibri"/>
                <a:cs typeface="Calibri"/>
              </a:rPr>
              <a:t>t</a:t>
            </a:r>
            <a:r>
              <a:rPr sz="2000" b="1" spc="-14" dirty="0">
                <a:latin typeface="Calibri"/>
                <a:cs typeface="Calibri"/>
              </a:rPr>
              <a:t>s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spc="0" dirty="0">
                <a:latin typeface="Calibri"/>
                <a:cs typeface="Calibri"/>
              </a:rPr>
              <a:t>orhaben</a:t>
            </a:r>
            <a:r>
              <a:rPr sz="2000" b="1" spc="-2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im</a:t>
            </a:r>
            <a:r>
              <a:rPr sz="2000" b="1" spc="-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P</a:t>
            </a:r>
            <a:r>
              <a:rPr sz="2000" b="1" spc="-50" dirty="0">
                <a:latin typeface="Calibri"/>
                <a:cs typeface="Calibri"/>
              </a:rPr>
              <a:t>r</a:t>
            </a:r>
            <a:r>
              <a:rPr sz="2000" b="1" spc="-29" dirty="0">
                <a:latin typeface="Calibri"/>
                <a:cs typeface="Calibri"/>
              </a:rPr>
              <a:t>a</a:t>
            </a:r>
            <a:r>
              <a:rPr sz="2000" b="1" spc="0" dirty="0">
                <a:latin typeface="Calibri"/>
                <a:cs typeface="Calibri"/>
              </a:rPr>
              <a:t>xi</a:t>
            </a:r>
            <a:r>
              <a:rPr sz="2000" b="1" spc="9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- se</a:t>
            </a:r>
            <a:r>
              <a:rPr sz="2000" b="1" spc="4" dirty="0">
                <a:latin typeface="Calibri"/>
                <a:cs typeface="Calibri"/>
              </a:rPr>
              <a:t>m</a:t>
            </a:r>
            <a:r>
              <a:rPr sz="2000" b="1" spc="0" dirty="0">
                <a:latin typeface="Calibri"/>
                <a:cs typeface="Calibri"/>
              </a:rPr>
              <a:t>e</a:t>
            </a:r>
            <a:r>
              <a:rPr sz="2000" b="1" spc="-19" dirty="0">
                <a:latin typeface="Calibri"/>
                <a:cs typeface="Calibri"/>
              </a:rPr>
              <a:t>s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er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u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d</a:t>
            </a:r>
            <a:r>
              <a:rPr sz="2000" b="1" spc="-1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U</a:t>
            </a:r>
            <a:r>
              <a:rPr sz="2000" b="1" spc="-19" dirty="0">
                <a:latin typeface="Calibri"/>
                <a:cs typeface="Calibri"/>
              </a:rPr>
              <a:t>n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er</a:t>
            </a:r>
            <a:r>
              <a:rPr sz="2000" b="1" spc="-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ic</a:t>
            </a:r>
            <a:r>
              <a:rPr sz="2000" b="1" spc="-14" dirty="0">
                <a:latin typeface="Calibri"/>
                <a:cs typeface="Calibri"/>
              </a:rPr>
              <a:t>h</a:t>
            </a:r>
            <a:r>
              <a:rPr sz="2000" b="1" spc="0" dirty="0">
                <a:latin typeface="Calibri"/>
                <a:cs typeface="Calibri"/>
              </a:rPr>
              <a:t>ts</a:t>
            </a:r>
            <a:r>
              <a:rPr sz="2000" b="1" spc="9" dirty="0">
                <a:latin typeface="Calibri"/>
                <a:cs typeface="Calibri"/>
              </a:rPr>
              <a:t>b</a:t>
            </a:r>
            <a:r>
              <a:rPr sz="2000" b="1" spc="0" dirty="0">
                <a:latin typeface="Calibri"/>
                <a:cs typeface="Calibri"/>
              </a:rPr>
              <a:t>es</a:t>
            </a:r>
            <a:r>
              <a:rPr sz="2000" b="1" spc="4" dirty="0">
                <a:latin typeface="Calibri"/>
                <a:cs typeface="Calibri"/>
              </a:rPr>
              <a:t>u</a:t>
            </a:r>
            <a:r>
              <a:rPr sz="2000" b="1" spc="0" dirty="0">
                <a:latin typeface="Calibri"/>
                <a:cs typeface="Calibri"/>
              </a:rPr>
              <a:t>ch</a:t>
            </a:r>
            <a:r>
              <a:rPr sz="2000" b="1" spc="-3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(UB) im </a:t>
            </a:r>
            <a:r>
              <a:rPr sz="2000" b="1" spc="-94" dirty="0">
                <a:latin typeface="Calibri"/>
                <a:cs typeface="Calibri"/>
              </a:rPr>
              <a:t>V</a:t>
            </a:r>
            <a:r>
              <a:rPr sz="2000" b="1" spc="0" dirty="0">
                <a:latin typeface="Calibri"/>
                <a:cs typeface="Calibri"/>
              </a:rPr>
              <a:t>orbe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eitu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gs</a:t>
            </a:r>
            <a:r>
              <a:rPr sz="2000" b="1" spc="4" dirty="0">
                <a:latin typeface="Calibri"/>
                <a:cs typeface="Calibri"/>
              </a:rPr>
              <a:t>d</a:t>
            </a:r>
            <a:r>
              <a:rPr sz="2000" b="1" spc="0" dirty="0">
                <a:latin typeface="Calibri"/>
                <a:cs typeface="Calibri"/>
              </a:rPr>
              <a:t>ie</a:t>
            </a:r>
            <a:r>
              <a:rPr sz="2000" b="1" spc="-9" dirty="0">
                <a:latin typeface="Calibri"/>
                <a:cs typeface="Calibri"/>
              </a:rPr>
              <a:t>n</a:t>
            </a:r>
            <a:r>
              <a:rPr sz="2000" b="1" spc="-19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3945" y="1133094"/>
            <a:ext cx="6514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427066" y="1133094"/>
            <a:ext cx="8421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131263" y="1133094"/>
            <a:ext cx="801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645594" y="1133094"/>
            <a:ext cx="8007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1629155"/>
            <a:ext cx="9144000" cy="5228842"/>
          </a:xfrm>
          <a:custGeom>
            <a:avLst/>
            <a:gdLst/>
            <a:ahLst/>
            <a:cxnLst/>
            <a:rect l="l" t="t" r="r" b="b"/>
            <a:pathLst>
              <a:path w="9144000" h="5228842">
                <a:moveTo>
                  <a:pt x="0" y="5228842"/>
                </a:moveTo>
                <a:lnTo>
                  <a:pt x="9144000" y="5228842"/>
                </a:lnTo>
                <a:lnTo>
                  <a:pt x="9144000" y="0"/>
                </a:lnTo>
                <a:lnTo>
                  <a:pt x="0" y="0"/>
                </a:lnTo>
                <a:lnTo>
                  <a:pt x="0" y="5228842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9144000" cy="1629155"/>
          </a:xfrm>
          <a:custGeom>
            <a:avLst/>
            <a:gdLst/>
            <a:ahLst/>
            <a:cxnLst/>
            <a:rect l="l" t="t" r="r" b="b"/>
            <a:pathLst>
              <a:path w="9144000" h="1629155">
                <a:moveTo>
                  <a:pt x="0" y="1629155"/>
                </a:moveTo>
                <a:lnTo>
                  <a:pt x="9144000" y="1629155"/>
                </a:lnTo>
                <a:lnTo>
                  <a:pt x="9144000" y="0"/>
                </a:lnTo>
                <a:lnTo>
                  <a:pt x="0" y="0"/>
                </a:lnTo>
                <a:lnTo>
                  <a:pt x="0" y="1629155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79577" y="197103"/>
            <a:ext cx="8712149" cy="1282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02534" algn="ctr">
              <a:lnSpc>
                <a:spcPts val="2950"/>
              </a:lnSpc>
              <a:spcBef>
                <a:spcPts val="147"/>
              </a:spcBef>
            </a:pP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onse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q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uen</a:t>
            </a:r>
            <a:r>
              <a:rPr sz="4200" b="1" spc="-5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50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aus der</a:t>
            </a:r>
            <a:r>
              <a:rPr sz="4200" b="1" spc="-2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Leitidee</a:t>
            </a:r>
            <a:r>
              <a:rPr sz="4200" b="1" spc="-5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200" b="1" spc="-40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PS</a:t>
            </a:r>
            <a:r>
              <a:rPr sz="4200" b="1" spc="-1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inha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tliche</a:t>
            </a:r>
            <a:endParaRPr sz="2800">
              <a:latin typeface="Calibri"/>
              <a:cs typeface="Calibri"/>
            </a:endParaRPr>
          </a:p>
          <a:p>
            <a:pPr marL="557364" marR="880031" algn="ctr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Ge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altung</a:t>
            </a:r>
            <a:r>
              <a:rPr sz="4200" b="1" spc="-86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13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-25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14" baseline="195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1950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Begleit</a:t>
            </a:r>
            <a:r>
              <a:rPr sz="4200" b="1" spc="-25" baseline="195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ta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tun</a:t>
            </a:r>
            <a:r>
              <a:rPr sz="4200" b="1" spc="-4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170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-114" baseline="195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s)</a:t>
            </a:r>
            <a:endParaRPr sz="2800">
              <a:latin typeface="Calibri"/>
              <a:cs typeface="Calibri"/>
            </a:endParaRPr>
          </a:p>
          <a:p>
            <a:pPr marL="1117625">
              <a:lnSpc>
                <a:spcPct val="101725"/>
              </a:lnSpc>
              <a:spcBef>
                <a:spcPts val="156"/>
              </a:spcBef>
            </a:pPr>
            <a:r>
              <a:rPr sz="2800" b="1" u="heavy" dirty="0">
                <a:latin typeface="Calibri"/>
                <a:cs typeface="Calibri"/>
              </a:rPr>
              <a:t> </a:t>
            </a:r>
            <a:r>
              <a:rPr sz="2800" b="1" u="heavy" spc="0" dirty="0">
                <a:latin typeface="Calibri"/>
                <a:cs typeface="Calibri"/>
              </a:rPr>
              <a:t>Ande</a:t>
            </a:r>
            <a:r>
              <a:rPr sz="2800" b="1" u="heavy" spc="-39" dirty="0">
                <a:latin typeface="Calibri"/>
                <a:cs typeface="Calibri"/>
              </a:rPr>
              <a:t>r</a:t>
            </a:r>
            <a:r>
              <a:rPr sz="2800" b="1" u="heavy" spc="0" dirty="0">
                <a:latin typeface="Calibri"/>
                <a:cs typeface="Calibri"/>
              </a:rPr>
              <a:t>e</a:t>
            </a:r>
            <a:r>
              <a:rPr sz="2800" b="1" u="heavy" spc="-34" dirty="0">
                <a:latin typeface="Calibri"/>
                <a:cs typeface="Calibri"/>
              </a:rPr>
              <a:t>r</a:t>
            </a:r>
            <a:r>
              <a:rPr sz="2800" b="1" u="heavy" spc="0" dirty="0">
                <a:latin typeface="Calibri"/>
                <a:cs typeface="Calibri"/>
              </a:rPr>
              <a:t>seits…</a:t>
            </a:r>
            <a:r>
              <a:rPr sz="2800" b="1" u="heavy" spc="581" dirty="0">
                <a:latin typeface="Calibri"/>
                <a:cs typeface="Calibri"/>
              </a:rPr>
              <a:t> </a:t>
            </a:r>
            <a:r>
              <a:rPr sz="2800" b="1" u="heavy" spc="0" dirty="0">
                <a:latin typeface="Calibri"/>
                <a:cs typeface="Calibri"/>
              </a:rPr>
              <a:t>Ab</a:t>
            </a:r>
            <a:r>
              <a:rPr sz="2800" b="1" u="heavy" spc="-9" dirty="0">
                <a:latin typeface="Calibri"/>
                <a:cs typeface="Calibri"/>
              </a:rPr>
              <a:t>g</a:t>
            </a:r>
            <a:r>
              <a:rPr sz="2800" b="1" u="heavy" spc="-34" dirty="0">
                <a:latin typeface="Calibri"/>
                <a:cs typeface="Calibri"/>
              </a:rPr>
              <a:t>r</a:t>
            </a:r>
            <a:r>
              <a:rPr sz="2800" b="1" u="heavy" spc="0" dirty="0">
                <a:latin typeface="Calibri"/>
                <a:cs typeface="Calibri"/>
              </a:rPr>
              <a:t>en</a:t>
            </a:r>
            <a:r>
              <a:rPr sz="2800" b="1" u="heavy" spc="-9" dirty="0">
                <a:latin typeface="Calibri"/>
                <a:cs typeface="Calibri"/>
              </a:rPr>
              <a:t>z</a:t>
            </a:r>
            <a:r>
              <a:rPr sz="2800" b="1" u="heavy" spc="0" dirty="0">
                <a:latin typeface="Calibri"/>
                <a:cs typeface="Calibri"/>
              </a:rPr>
              <a:t>ung</a:t>
            </a:r>
            <a:r>
              <a:rPr sz="2800" b="1" u="heavy" spc="512" dirty="0">
                <a:latin typeface="Calibri"/>
                <a:cs typeface="Calibri"/>
              </a:rPr>
              <a:t> </a:t>
            </a:r>
            <a:r>
              <a:rPr sz="2800" b="1" u="heavy" spc="-25" dirty="0">
                <a:latin typeface="Calibri"/>
                <a:cs typeface="Calibri"/>
              </a:rPr>
              <a:t>v</a:t>
            </a:r>
            <a:r>
              <a:rPr sz="2800" b="1" u="heavy" spc="0" dirty="0">
                <a:latin typeface="Calibri"/>
                <a:cs typeface="Calibri"/>
              </a:rPr>
              <a:t>om</a:t>
            </a:r>
            <a:r>
              <a:rPr sz="2800" b="1" u="heavy" spc="575" dirty="0">
                <a:latin typeface="Calibri"/>
                <a:cs typeface="Calibri"/>
              </a:rPr>
              <a:t> </a:t>
            </a:r>
            <a:r>
              <a:rPr sz="2800" b="1" u="heavy" spc="0" dirty="0">
                <a:latin typeface="Calibri"/>
                <a:cs typeface="Calibri"/>
              </a:rPr>
              <a:t>V</a:t>
            </a:r>
            <a:r>
              <a:rPr sz="2800" b="1" u="heavy" spc="-12" dirty="0">
                <a:latin typeface="Calibri"/>
                <a:cs typeface="Calibri"/>
              </a:rPr>
              <a:t> </a:t>
            </a:r>
            <a:r>
              <a:rPr sz="2800" b="1" u="heavy" spc="0" dirty="0">
                <a:latin typeface="Calibri"/>
                <a:cs typeface="Calibri"/>
              </a:rPr>
              <a:t>D  (</a:t>
            </a:r>
            <a:r>
              <a:rPr sz="2800" b="1" u="heavy" spc="-39" dirty="0">
                <a:latin typeface="Calibri"/>
                <a:cs typeface="Calibri"/>
              </a:rPr>
              <a:t>R</a:t>
            </a:r>
            <a:r>
              <a:rPr sz="2800" b="1" u="heavy" spc="-25" dirty="0">
                <a:latin typeface="Calibri"/>
                <a:cs typeface="Calibri"/>
              </a:rPr>
              <a:t>e</a:t>
            </a:r>
            <a:r>
              <a:rPr sz="2800" b="1" u="heavy" spc="-44" dirty="0">
                <a:latin typeface="Calibri"/>
                <a:cs typeface="Calibri"/>
              </a:rPr>
              <a:t>f</a:t>
            </a:r>
            <a:r>
              <a:rPr sz="2800" b="1" u="heavy" spc="0" dirty="0">
                <a:latin typeface="Calibri"/>
                <a:cs typeface="Calibri"/>
              </a:rPr>
              <a:t>e</a:t>
            </a:r>
            <a:r>
              <a:rPr sz="2800" b="1" u="heavy" spc="-34" dirty="0">
                <a:latin typeface="Calibri"/>
                <a:cs typeface="Calibri"/>
              </a:rPr>
              <a:t>r</a:t>
            </a:r>
            <a:r>
              <a:rPr sz="2800" b="1" u="heavy" spc="0" dirty="0">
                <a:latin typeface="Calibri"/>
                <a:cs typeface="Calibri"/>
              </a:rPr>
              <a:t>endari</a:t>
            </a:r>
            <a:r>
              <a:rPr sz="2800" b="1" u="heavy" spc="-29" dirty="0">
                <a:latin typeface="Calibri"/>
                <a:cs typeface="Calibri"/>
              </a:rPr>
              <a:t>a</a:t>
            </a:r>
            <a:r>
              <a:rPr sz="2800" b="1" u="heavy" spc="0" dirty="0">
                <a:latin typeface="Calibri"/>
                <a:cs typeface="Calibri"/>
              </a:rPr>
              <a:t>t)</a:t>
            </a:r>
            <a:r>
              <a:rPr sz="2800" b="1" u="heavy" spc="9" dirty="0">
                <a:latin typeface="Calibri"/>
                <a:cs typeface="Calibri"/>
              </a:rPr>
              <a:t> 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40" y="2232279"/>
            <a:ext cx="452799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Subje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4200" b="1" spc="-5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Bedar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sorie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tierun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740" y="2723179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1640" y="2744597"/>
            <a:ext cx="246168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„Im</a:t>
            </a:r>
            <a:r>
              <a:rPr sz="4200" b="1" spc="-42" baseline="2925" dirty="0">
                <a:latin typeface="Calibri"/>
                <a:cs typeface="Calibri"/>
              </a:rPr>
              <a:t> </a:t>
            </a:r>
            <a:r>
              <a:rPr sz="4200" b="1" spc="4" baseline="2925" dirty="0"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elp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71910" y="2744597"/>
            <a:ext cx="429786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 </a:t>
            </a:r>
            <a:r>
              <a:rPr sz="4200" b="1" spc="-100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ahrnehmung</a:t>
            </a:r>
            <a:r>
              <a:rPr sz="4200" b="1" spc="-15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51615" y="2744597"/>
            <a:ext cx="145358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</a:t>
            </a:r>
            <a:r>
              <a:rPr sz="4200" b="1" spc="-50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xion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640" y="3171317"/>
            <a:ext cx="94177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sowie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45370" y="3171317"/>
            <a:ext cx="680648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1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twi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klung</a:t>
            </a:r>
            <a:r>
              <a:rPr sz="4200" b="1" spc="-1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enen</a:t>
            </a:r>
            <a:r>
              <a:rPr sz="4200" b="1" spc="-7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Leh</a:t>
            </a:r>
            <a:r>
              <a:rPr sz="4200" b="1" spc="-2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erpe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sön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ich</a:t>
            </a:r>
            <a:r>
              <a:rPr sz="4200" b="1" spc="-6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eit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1640" y="3598037"/>
            <a:ext cx="8483210" cy="8926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(p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50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essi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nel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7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4200" b="1" spc="-5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t)</a:t>
            </a:r>
            <a:r>
              <a:rPr sz="4200" b="1" spc="-250" baseline="2925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“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schend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Lernen:</a:t>
            </a:r>
            <a:r>
              <a:rPr sz="28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„</a:t>
            </a:r>
            <a:r>
              <a:rPr sz="2800" b="1" spc="-5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4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titu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ende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ernmerkmale</a:t>
            </a:r>
            <a:r>
              <a:rPr sz="2800" b="1" spc="4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40" y="4088436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640" y="4537075"/>
            <a:ext cx="58616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1698" y="4537075"/>
            <a:ext cx="299424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xisseme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13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68215" y="4537075"/>
            <a:ext cx="91039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somit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1763" y="4537075"/>
            <a:ext cx="325637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1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lung</a:t>
            </a:r>
            <a:r>
              <a:rPr sz="4200" b="1" spc="-9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4963795"/>
            <a:ext cx="8626889" cy="1678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511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enen</a:t>
            </a:r>
            <a:r>
              <a:rPr sz="4200" b="1" spc="-7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50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essi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nsb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enen</a:t>
            </a:r>
            <a:r>
              <a:rPr sz="4200" b="1" spc="-1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r>
              <a:rPr sz="4200" b="1" spc="-264" baseline="2925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“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„Da</a:t>
            </a:r>
            <a:r>
              <a:rPr sz="2800" b="1" spc="-9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us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auf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34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Bearbe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2800" b="1" spc="3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3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 marR="65112">
              <a:lnSpc>
                <a:spcPts val="3360"/>
              </a:lnSpc>
              <a:spcBef>
                <a:spcPts val="168"/>
              </a:spcBef>
            </a:pPr>
            <a:r>
              <a:rPr sz="4200" b="1" spc="-25" baseline="195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4200" b="1" spc="-43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ind</a:t>
            </a:r>
            <a:r>
              <a:rPr sz="4200" b="1" spc="-4" baseline="195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vid</a:t>
            </a:r>
            <a:r>
              <a:rPr sz="4200" b="1" spc="-4" baseline="195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4" baseline="1950" dirty="0">
                <a:solidFill>
                  <a:srgbClr val="006FC0"/>
                </a:solidFill>
                <a:latin typeface="Calibri"/>
                <a:cs typeface="Calibri"/>
              </a:rPr>
              <a:t>l-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beru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sbi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-50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aphischer</a:t>
            </a:r>
            <a:r>
              <a:rPr sz="4200" b="1" spc="-74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anz</a:t>
            </a:r>
            <a:r>
              <a:rPr sz="4200" b="1" spc="-250" baseline="1950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“</a:t>
            </a:r>
            <a:endParaRPr sz="2800">
              <a:latin typeface="Calibri"/>
              <a:cs typeface="Calibri"/>
            </a:endParaRPr>
          </a:p>
          <a:p>
            <a:pPr marR="453220" algn="r">
              <a:lnSpc>
                <a:spcPct val="101725"/>
              </a:lnSpc>
              <a:spcBef>
                <a:spcPts val="1165"/>
              </a:spcBef>
            </a:pPr>
            <a:r>
              <a:rPr sz="1200" spc="0" dirty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5454245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8776" y="1238885"/>
            <a:ext cx="8664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458863" y="1238885"/>
            <a:ext cx="8380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187157" y="1238885"/>
            <a:ext cx="802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702040" y="1238885"/>
            <a:ext cx="802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0" y="0"/>
            <a:ext cx="9144000" cy="1196809"/>
          </a:xfrm>
          <a:custGeom>
            <a:avLst/>
            <a:gdLst/>
            <a:ahLst/>
            <a:cxnLst/>
            <a:rect l="l" t="t" r="r" b="b"/>
            <a:pathLst>
              <a:path w="9144000" h="1196809">
                <a:moveTo>
                  <a:pt x="0" y="1196809"/>
                </a:moveTo>
                <a:lnTo>
                  <a:pt x="9144000" y="1196809"/>
                </a:lnTo>
                <a:lnTo>
                  <a:pt x="9144000" y="0"/>
                </a:lnTo>
                <a:lnTo>
                  <a:pt x="0" y="0"/>
                </a:lnTo>
                <a:lnTo>
                  <a:pt x="0" y="1196809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2032127"/>
            <a:ext cx="9144000" cy="4825871"/>
          </a:xfrm>
          <a:custGeom>
            <a:avLst/>
            <a:gdLst/>
            <a:ahLst/>
            <a:cxnLst/>
            <a:rect l="l" t="t" r="r" b="b"/>
            <a:pathLst>
              <a:path w="9144000" h="4825871">
                <a:moveTo>
                  <a:pt x="0" y="4825871"/>
                </a:moveTo>
                <a:lnTo>
                  <a:pt x="9144000" y="4825871"/>
                </a:lnTo>
                <a:lnTo>
                  <a:pt x="9144000" y="0"/>
                </a:lnTo>
                <a:lnTo>
                  <a:pt x="0" y="0"/>
                </a:lnTo>
                <a:lnTo>
                  <a:pt x="0" y="4825871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34505" y="1196809"/>
            <a:ext cx="9178544" cy="835317"/>
          </a:xfrm>
          <a:custGeom>
            <a:avLst/>
            <a:gdLst/>
            <a:ahLst/>
            <a:cxnLst/>
            <a:rect l="l" t="t" r="r" b="b"/>
            <a:pathLst>
              <a:path w="9178544" h="835317">
                <a:moveTo>
                  <a:pt x="9178505" y="0"/>
                </a:moveTo>
                <a:lnTo>
                  <a:pt x="34505" y="0"/>
                </a:lnTo>
                <a:lnTo>
                  <a:pt x="34505" y="835317"/>
                </a:lnTo>
                <a:lnTo>
                  <a:pt x="9178505" y="835317"/>
                </a:lnTo>
                <a:lnTo>
                  <a:pt x="9178505" y="0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34505" y="2032073"/>
            <a:ext cx="2493137" cy="4800600"/>
          </a:xfrm>
          <a:custGeom>
            <a:avLst/>
            <a:gdLst/>
            <a:ahLst/>
            <a:cxnLst/>
            <a:rect l="l" t="t" r="r" b="b"/>
            <a:pathLst>
              <a:path w="2493137" h="4800600">
                <a:moveTo>
                  <a:pt x="2493137" y="0"/>
                </a:moveTo>
                <a:lnTo>
                  <a:pt x="34505" y="0"/>
                </a:lnTo>
                <a:lnTo>
                  <a:pt x="34505" y="4800600"/>
                </a:lnTo>
                <a:lnTo>
                  <a:pt x="2493137" y="4800600"/>
                </a:lnTo>
                <a:lnTo>
                  <a:pt x="2493137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58593" y="2032127"/>
            <a:ext cx="6685407" cy="1173480"/>
          </a:xfrm>
          <a:custGeom>
            <a:avLst/>
            <a:gdLst/>
            <a:ahLst/>
            <a:cxnLst/>
            <a:rect l="l" t="t" r="r" b="b"/>
            <a:pathLst>
              <a:path w="6685407" h="1173480">
                <a:moveTo>
                  <a:pt x="6685406" y="0"/>
                </a:moveTo>
                <a:lnTo>
                  <a:pt x="0" y="0"/>
                </a:lnTo>
                <a:lnTo>
                  <a:pt x="0" y="1173480"/>
                </a:lnTo>
                <a:lnTo>
                  <a:pt x="6685406" y="1173480"/>
                </a:lnTo>
                <a:lnTo>
                  <a:pt x="6685406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58593" y="2019427"/>
            <a:ext cx="0" cy="4819596"/>
          </a:xfrm>
          <a:custGeom>
            <a:avLst/>
            <a:gdLst/>
            <a:ahLst/>
            <a:cxnLst/>
            <a:rect l="l" t="t" r="r" b="b"/>
            <a:pathLst>
              <a:path h="4819596">
                <a:moveTo>
                  <a:pt x="0" y="0"/>
                </a:moveTo>
                <a:lnTo>
                  <a:pt x="0" y="4819596"/>
                </a:lnTo>
              </a:path>
            </a:pathLst>
          </a:custGeom>
          <a:ln w="12700">
            <a:solidFill>
              <a:srgbClr val="5F76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54728" y="3199257"/>
            <a:ext cx="0" cy="3639766"/>
          </a:xfrm>
          <a:custGeom>
            <a:avLst/>
            <a:gdLst/>
            <a:ahLst/>
            <a:cxnLst/>
            <a:rect l="l" t="t" r="r" b="b"/>
            <a:pathLst>
              <a:path h="3639766">
                <a:moveTo>
                  <a:pt x="0" y="0"/>
                </a:moveTo>
                <a:lnTo>
                  <a:pt x="0" y="3639766"/>
                </a:lnTo>
              </a:path>
            </a:pathLst>
          </a:custGeom>
          <a:ln w="12700">
            <a:solidFill>
              <a:srgbClr val="5F76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40855" y="2032127"/>
            <a:ext cx="9191205" cy="0"/>
          </a:xfrm>
          <a:custGeom>
            <a:avLst/>
            <a:gdLst/>
            <a:ahLst/>
            <a:cxnLst/>
            <a:rect l="l" t="t" r="r" b="b"/>
            <a:pathLst>
              <a:path w="9191205">
                <a:moveTo>
                  <a:pt x="9184855" y="0"/>
                </a:moveTo>
                <a:lnTo>
                  <a:pt x="40855" y="0"/>
                </a:lnTo>
              </a:path>
              <a:path w="9191205">
                <a:moveTo>
                  <a:pt x="40855" y="1"/>
                </a:moveTo>
                <a:lnTo>
                  <a:pt x="9184855" y="0"/>
                </a:lnTo>
              </a:path>
            </a:pathLst>
          </a:custGeom>
          <a:ln w="25400">
            <a:solidFill>
              <a:srgbClr val="5F76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52243" y="3205607"/>
            <a:ext cx="6698107" cy="0"/>
          </a:xfrm>
          <a:custGeom>
            <a:avLst/>
            <a:gdLst/>
            <a:ahLst/>
            <a:cxnLst/>
            <a:rect l="l" t="t" r="r" b="b"/>
            <a:pathLst>
              <a:path w="6698107">
                <a:moveTo>
                  <a:pt x="6691756" y="0"/>
                </a:moveTo>
                <a:lnTo>
                  <a:pt x="0" y="0"/>
                </a:lnTo>
              </a:path>
              <a:path w="6698107">
                <a:moveTo>
                  <a:pt x="0" y="1"/>
                </a:moveTo>
                <a:lnTo>
                  <a:pt x="6691756" y="0"/>
                </a:lnTo>
              </a:path>
            </a:pathLst>
          </a:custGeom>
          <a:ln w="12700">
            <a:solidFill>
              <a:srgbClr val="5F76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40855" y="1196721"/>
            <a:ext cx="9191205" cy="0"/>
          </a:xfrm>
          <a:custGeom>
            <a:avLst/>
            <a:gdLst/>
            <a:ahLst/>
            <a:cxnLst/>
            <a:rect l="l" t="t" r="r" b="b"/>
            <a:pathLst>
              <a:path w="9191205">
                <a:moveTo>
                  <a:pt x="9184855" y="0"/>
                </a:moveTo>
                <a:lnTo>
                  <a:pt x="40855" y="0"/>
                </a:lnTo>
              </a:path>
              <a:path w="9191205">
                <a:moveTo>
                  <a:pt x="40855" y="1"/>
                </a:moveTo>
                <a:lnTo>
                  <a:pt x="9184855" y="0"/>
                </a:lnTo>
              </a:path>
            </a:pathLst>
          </a:custGeom>
          <a:ln w="12700">
            <a:solidFill>
              <a:srgbClr val="5F76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40855" y="6832673"/>
            <a:ext cx="9191205" cy="0"/>
          </a:xfrm>
          <a:custGeom>
            <a:avLst/>
            <a:gdLst/>
            <a:ahLst/>
            <a:cxnLst/>
            <a:rect l="l" t="t" r="r" b="b"/>
            <a:pathLst>
              <a:path w="9191205">
                <a:moveTo>
                  <a:pt x="9184855" y="0"/>
                </a:moveTo>
                <a:lnTo>
                  <a:pt x="40855" y="0"/>
                </a:lnTo>
              </a:path>
              <a:path w="9191205">
                <a:moveTo>
                  <a:pt x="40855" y="1"/>
                </a:moveTo>
                <a:lnTo>
                  <a:pt x="9184855" y="0"/>
                </a:lnTo>
              </a:path>
            </a:pathLst>
          </a:custGeom>
          <a:ln w="12700">
            <a:solidFill>
              <a:srgbClr val="5F76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4881" y="417956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4.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1789" y="417956"/>
            <a:ext cx="75998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17183" y="417956"/>
            <a:ext cx="217292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dif</a:t>
            </a:r>
            <a:r>
              <a:rPr sz="4800" b="1" spc="-6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enziert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95362" y="417956"/>
            <a:ext cx="73858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36341" y="417956"/>
            <a:ext cx="60957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1586" y="417956"/>
            <a:ext cx="205807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schulseiti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09320" y="417956"/>
            <a:ext cx="214987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Obli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orik?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8305" y="4383658"/>
            <a:ext cx="276223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4" baseline="2730" dirty="0">
                <a:latin typeface="Calibri"/>
                <a:cs typeface="Calibri"/>
              </a:rPr>
              <a:t>50</a:t>
            </a:r>
            <a:r>
              <a:rPr sz="3000" b="1" spc="0" baseline="2730" dirty="0">
                <a:latin typeface="Calibri"/>
                <a:cs typeface="Calibri"/>
              </a:rPr>
              <a:t>-70</a:t>
            </a:r>
            <a:r>
              <a:rPr sz="3000" b="1" spc="-2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U</a:t>
            </a:r>
            <a:r>
              <a:rPr sz="3000" b="1" spc="-19" baseline="2730" dirty="0">
                <a:latin typeface="Calibri"/>
                <a:cs typeface="Calibri"/>
              </a:rPr>
              <a:t>n</a:t>
            </a:r>
            <a:r>
              <a:rPr sz="3000" b="1" spc="-25" baseline="2730" dirty="0">
                <a:latin typeface="Calibri"/>
                <a:cs typeface="Calibri"/>
              </a:rPr>
              <a:t>t</a:t>
            </a:r>
            <a:r>
              <a:rPr sz="3000" b="1" spc="0" baseline="2730" dirty="0">
                <a:latin typeface="Calibri"/>
                <a:cs typeface="Calibri"/>
              </a:rPr>
              <a:t>er</a:t>
            </a:r>
            <a:r>
              <a:rPr sz="3000" b="1" spc="-9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ic</a:t>
            </a:r>
            <a:r>
              <a:rPr sz="3000" b="1" spc="-1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ts</a:t>
            </a:r>
            <a:r>
              <a:rPr sz="3000" b="1" spc="-14" baseline="2730" dirty="0">
                <a:latin typeface="Calibri"/>
                <a:cs typeface="Calibri"/>
              </a:rPr>
              <a:t>s</a:t>
            </a:r>
            <a:r>
              <a:rPr sz="3000" b="1" spc="0" baseline="2730" dirty="0">
                <a:latin typeface="Calibri"/>
                <a:cs typeface="Calibri"/>
              </a:rPr>
              <a:t>tunden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89370" y="6517563"/>
            <a:ext cx="95937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p</a:t>
            </a:r>
            <a:r>
              <a:rPr sz="3000" b="1" spc="-25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o</a:t>
            </a:r>
            <a:r>
              <a:rPr sz="3000" b="1" spc="-4" baseline="2730" dirty="0">
                <a:latin typeface="Calibri"/>
                <a:cs typeface="Calibri"/>
              </a:rPr>
              <a:t> </a:t>
            </a:r>
            <a:r>
              <a:rPr sz="3000" b="1" spc="-54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ach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0" y="1196721"/>
            <a:ext cx="9140824" cy="835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49731">
              <a:lnSpc>
                <a:spcPct val="101725"/>
              </a:lnSpc>
              <a:spcBef>
                <a:spcPts val="310"/>
              </a:spcBef>
            </a:pPr>
            <a:r>
              <a:rPr sz="2800" b="1" spc="0" dirty="0">
                <a:latin typeface="Calibri"/>
                <a:cs typeface="Calibri"/>
              </a:rPr>
              <a:t>390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-5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eit</a:t>
            </a:r>
            <a:r>
              <a:rPr sz="2800" b="1" spc="-4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tund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   </a:t>
            </a:r>
            <a:r>
              <a:rPr sz="2800" b="1" spc="5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13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LP </a:t>
            </a:r>
            <a:r>
              <a:rPr sz="2800" b="1" spc="4" dirty="0">
                <a:latin typeface="Calibri"/>
                <a:cs typeface="Calibri"/>
              </a:rPr>
              <a:t> (</a:t>
            </a:r>
            <a:r>
              <a:rPr sz="2800" b="1" spc="0" dirty="0">
                <a:latin typeface="Calibri"/>
                <a:cs typeface="Calibri"/>
              </a:rPr>
              <a:t>1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LP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= 30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eit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tunden)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0" y="2032127"/>
            <a:ext cx="2458593" cy="4800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6252" marR="199943" indent="0" algn="ctr">
              <a:lnSpc>
                <a:spcPct val="100097"/>
              </a:lnSpc>
              <a:spcBef>
                <a:spcPts val="355"/>
              </a:spcBef>
            </a:pPr>
            <a:r>
              <a:rPr sz="2400" b="1" spc="0" dirty="0">
                <a:latin typeface="Calibri"/>
                <a:cs typeface="Calibri"/>
              </a:rPr>
              <a:t>1</a:t>
            </a:r>
            <a:r>
              <a:rPr sz="2400" b="1" spc="-9" dirty="0">
                <a:latin typeface="Calibri"/>
                <a:cs typeface="Calibri"/>
              </a:rPr>
              <a:t>4</a:t>
            </a:r>
            <a:r>
              <a:rPr sz="2400" b="1" spc="0" dirty="0">
                <a:latin typeface="Calibri"/>
                <a:cs typeface="Calibri"/>
              </a:rPr>
              <a:t>0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-29" dirty="0">
                <a:latin typeface="Calibri"/>
                <a:cs typeface="Calibri"/>
              </a:rPr>
              <a:t>Z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spc="0" dirty="0">
                <a:latin typeface="Calibri"/>
                <a:cs typeface="Calibri"/>
              </a:rPr>
              <a:t>Indi</a:t>
            </a:r>
            <a:r>
              <a:rPr sz="2400" spc="-9" dirty="0">
                <a:latin typeface="Calibri"/>
                <a:cs typeface="Calibri"/>
              </a:rPr>
              <a:t>v</a:t>
            </a:r>
            <a:r>
              <a:rPr sz="2400" spc="0" dirty="0">
                <a:latin typeface="Calibri"/>
                <a:cs typeface="Calibri"/>
              </a:rPr>
              <a:t>iduelle </a:t>
            </a:r>
            <a:r>
              <a:rPr sz="2400" b="1" spc="-10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- </a:t>
            </a:r>
            <a:r>
              <a:rPr sz="2400" b="1" spc="-4" dirty="0">
                <a:latin typeface="Calibri"/>
                <a:cs typeface="Calibri"/>
              </a:rPr>
              <a:t>und</a:t>
            </a:r>
            <a:endParaRPr sz="2400">
              <a:latin typeface="Calibri"/>
              <a:cs typeface="Calibri"/>
            </a:endParaRPr>
          </a:p>
          <a:p>
            <a:pPr marL="240893" marR="277204" algn="ctr">
              <a:lnSpc>
                <a:spcPts val="2890"/>
              </a:lnSpc>
              <a:spcBef>
                <a:spcPts val="144"/>
              </a:spcBef>
            </a:pPr>
            <a:r>
              <a:rPr sz="3600" b="1" spc="0" baseline="1137" dirty="0">
                <a:latin typeface="Calibri"/>
                <a:cs typeface="Calibri"/>
              </a:rPr>
              <a:t>Na</a:t>
            </a:r>
            <a:r>
              <a:rPr sz="3600" b="1" spc="9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eitu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g</a:t>
            </a:r>
            <a:endParaRPr sz="2400">
              <a:latin typeface="Calibri"/>
              <a:cs typeface="Calibri"/>
            </a:endParaRPr>
          </a:p>
          <a:p>
            <a:pPr marL="56997">
              <a:lnSpc>
                <a:spcPct val="101725"/>
              </a:lnSpc>
              <a:spcBef>
                <a:spcPts val="2696"/>
              </a:spcBef>
            </a:pPr>
            <a:r>
              <a:rPr sz="2000" spc="0" dirty="0">
                <a:latin typeface="Calibri"/>
                <a:cs typeface="Calibri"/>
              </a:rPr>
              <a:t>(</a:t>
            </a:r>
            <a:r>
              <a:rPr sz="2000" spc="-29" dirty="0">
                <a:latin typeface="Calibri"/>
                <a:cs typeface="Calibri"/>
              </a:rPr>
              <a:t>R</a:t>
            </a:r>
            <a:r>
              <a:rPr sz="2000" spc="-14" dirty="0">
                <a:latin typeface="Calibri"/>
                <a:cs typeface="Calibri"/>
              </a:rPr>
              <a:t>e</a:t>
            </a:r>
            <a:r>
              <a:rPr sz="2000" spc="0" dirty="0">
                <a:latin typeface="Calibri"/>
                <a:cs typeface="Calibri"/>
              </a:rPr>
              <a:t>fl</a:t>
            </a:r>
            <a:r>
              <a:rPr sz="2000" spc="-39" dirty="0">
                <a:latin typeface="Calibri"/>
                <a:cs typeface="Calibri"/>
              </a:rPr>
              <a:t>e</a:t>
            </a:r>
            <a:r>
              <a:rPr sz="2000" spc="0" dirty="0">
                <a:latin typeface="Calibri"/>
                <a:cs typeface="Calibri"/>
              </a:rPr>
              <a:t>x</a:t>
            </a:r>
            <a:r>
              <a:rPr sz="2000" spc="-4" dirty="0">
                <a:latin typeface="Calibri"/>
                <a:cs typeface="Calibri"/>
              </a:rPr>
              <a:t>i</a:t>
            </a:r>
            <a:r>
              <a:rPr sz="2000" spc="0" dirty="0">
                <a:latin typeface="Calibri"/>
                <a:cs typeface="Calibri"/>
              </a:rPr>
              <a:t>on, Hä</a:t>
            </a:r>
            <a:r>
              <a:rPr sz="2000" spc="4" dirty="0">
                <a:latin typeface="Calibri"/>
                <a:cs typeface="Calibri"/>
              </a:rPr>
              <a:t>u</a:t>
            </a:r>
            <a:r>
              <a:rPr sz="2000" spc="0" dirty="0">
                <a:latin typeface="Calibri"/>
                <a:cs typeface="Calibri"/>
              </a:rPr>
              <a:t>s</a:t>
            </a:r>
            <a:r>
              <a:rPr sz="2000" spc="-4" dirty="0">
                <a:latin typeface="Calibri"/>
                <a:cs typeface="Calibri"/>
              </a:rPr>
              <a:t>l</a:t>
            </a:r>
            <a:r>
              <a:rPr sz="2000" spc="0" dirty="0">
                <a:latin typeface="Calibri"/>
                <a:cs typeface="Calibri"/>
              </a:rPr>
              <a:t>iche</a:t>
            </a:r>
            <a:endParaRPr sz="2000">
              <a:latin typeface="Calibri"/>
              <a:cs typeface="Calibri"/>
            </a:endParaRPr>
          </a:p>
          <a:p>
            <a:pPr marL="56997">
              <a:lnSpc>
                <a:spcPts val="2400"/>
              </a:lnSpc>
              <a:spcBef>
                <a:spcPts val="120"/>
              </a:spcBef>
            </a:pPr>
            <a:r>
              <a:rPr sz="3000" spc="-39" baseline="1365" dirty="0">
                <a:latin typeface="Calibri"/>
                <a:cs typeface="Calibri"/>
              </a:rPr>
              <a:t>P</a:t>
            </a:r>
            <a:r>
              <a:rPr sz="3000" spc="0" baseline="1365" dirty="0">
                <a:latin typeface="Calibri"/>
                <a:cs typeface="Calibri"/>
              </a:rPr>
              <a:t>ort</a:t>
            </a:r>
            <a:r>
              <a:rPr sz="3000" spc="-39" baseline="1365" dirty="0">
                <a:latin typeface="Calibri"/>
                <a:cs typeface="Calibri"/>
              </a:rPr>
              <a:t>f</a:t>
            </a:r>
            <a:r>
              <a:rPr sz="3000" spc="0" baseline="1365" dirty="0">
                <a:latin typeface="Calibri"/>
                <a:cs typeface="Calibri"/>
              </a:rPr>
              <a:t>ol</a:t>
            </a:r>
            <a:r>
              <a:rPr sz="3000" spc="-9" baseline="1365" dirty="0">
                <a:latin typeface="Calibri"/>
                <a:cs typeface="Calibri"/>
              </a:rPr>
              <a:t>i</a:t>
            </a:r>
            <a:r>
              <a:rPr sz="3000" spc="0" baseline="1365" dirty="0">
                <a:latin typeface="Calibri"/>
                <a:cs typeface="Calibri"/>
              </a:rPr>
              <a:t>o-</a:t>
            </a:r>
            <a:r>
              <a:rPr sz="3000" spc="4" baseline="1365" dirty="0">
                <a:latin typeface="Calibri"/>
                <a:cs typeface="Calibri"/>
              </a:rPr>
              <a:t>A</a:t>
            </a:r>
            <a:r>
              <a:rPr sz="3000" spc="0" baseline="1365" dirty="0">
                <a:latin typeface="Calibri"/>
                <a:cs typeface="Calibri"/>
              </a:rPr>
              <a:t>rbeit </a:t>
            </a:r>
            <a:r>
              <a:rPr sz="3000" spc="-9" baseline="1365" dirty="0">
                <a:latin typeface="Calibri"/>
                <a:cs typeface="Calibri"/>
              </a:rPr>
              <a:t>e</a:t>
            </a:r>
            <a:r>
              <a:rPr sz="3000" spc="-25" baseline="1365" dirty="0">
                <a:latin typeface="Calibri"/>
                <a:cs typeface="Calibri"/>
              </a:rPr>
              <a:t>t</a:t>
            </a:r>
            <a:r>
              <a:rPr sz="3000" spc="4" baseline="1365" dirty="0">
                <a:latin typeface="Calibri"/>
                <a:cs typeface="Calibri"/>
              </a:rPr>
              <a:t>c</a:t>
            </a:r>
            <a:r>
              <a:rPr sz="3000" spc="0" baseline="1365" dirty="0">
                <a:latin typeface="Calibri"/>
                <a:cs typeface="Calibri"/>
              </a:rPr>
              <a:t>.)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58593" y="2032127"/>
            <a:ext cx="6682231" cy="1173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89406" marR="2284910" algn="ctr">
              <a:lnSpc>
                <a:spcPct val="101725"/>
              </a:lnSpc>
              <a:spcBef>
                <a:spcPts val="320"/>
              </a:spcBef>
            </a:pPr>
            <a:r>
              <a:rPr sz="2400" b="1" spc="-4" dirty="0">
                <a:latin typeface="Calibri"/>
                <a:cs typeface="Calibri"/>
              </a:rPr>
              <a:t>25</a:t>
            </a:r>
            <a:r>
              <a:rPr sz="2400" b="1" spc="0" dirty="0">
                <a:latin typeface="Calibri"/>
                <a:cs typeface="Calibri"/>
              </a:rPr>
              <a:t>0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-29" dirty="0">
                <a:latin typeface="Calibri"/>
                <a:cs typeface="Calibri"/>
              </a:rPr>
              <a:t>Z</a:t>
            </a:r>
            <a:r>
              <a:rPr sz="2400" b="1" spc="0" dirty="0">
                <a:latin typeface="Calibri"/>
                <a:cs typeface="Calibri"/>
              </a:rPr>
              <a:t>ei</a:t>
            </a:r>
            <a:r>
              <a:rPr sz="2400" b="1" spc="-4" dirty="0">
                <a:latin typeface="Calibri"/>
                <a:cs typeface="Calibri"/>
              </a:rPr>
              <a:t>t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182651" marR="178071" algn="ctr">
              <a:lnSpc>
                <a:spcPts val="2760"/>
              </a:lnSpc>
              <a:spcBef>
                <a:spcPts val="138"/>
              </a:spcBef>
            </a:pPr>
            <a:r>
              <a:rPr sz="3450" b="1" spc="0" baseline="1187" dirty="0">
                <a:latin typeface="Calibri"/>
                <a:cs typeface="Calibri"/>
              </a:rPr>
              <a:t>A</a:t>
            </a:r>
            <a:r>
              <a:rPr sz="3450" b="1" spc="-14" baseline="1187" dirty="0">
                <a:latin typeface="Calibri"/>
                <a:cs typeface="Calibri"/>
              </a:rPr>
              <a:t>n</a:t>
            </a:r>
            <a:r>
              <a:rPr sz="3450" b="1" spc="-9" baseline="1187" dirty="0">
                <a:latin typeface="Calibri"/>
                <a:cs typeface="Calibri"/>
              </a:rPr>
              <a:t>w</a:t>
            </a:r>
            <a:r>
              <a:rPr sz="3450" b="1" spc="0" baseline="1187" dirty="0">
                <a:latin typeface="Calibri"/>
                <a:cs typeface="Calibri"/>
              </a:rPr>
              <a:t>e</a:t>
            </a:r>
            <a:r>
              <a:rPr sz="3450" b="1" spc="4" baseline="1187" dirty="0">
                <a:latin typeface="Calibri"/>
                <a:cs typeface="Calibri"/>
              </a:rPr>
              <a:t>s</a:t>
            </a:r>
            <a:r>
              <a:rPr sz="3450" b="1" spc="0" baseline="1187" dirty="0">
                <a:latin typeface="Calibri"/>
                <a:cs typeface="Calibri"/>
              </a:rPr>
              <a:t>enh</a:t>
            </a:r>
            <a:r>
              <a:rPr sz="3450" b="1" spc="4" baseline="1187" dirty="0">
                <a:latin typeface="Calibri"/>
                <a:cs typeface="Calibri"/>
              </a:rPr>
              <a:t>e</a:t>
            </a:r>
            <a:r>
              <a:rPr sz="3450" b="1" spc="0" baseline="1187" dirty="0">
                <a:latin typeface="Calibri"/>
                <a:cs typeface="Calibri"/>
              </a:rPr>
              <a:t>it</a:t>
            </a:r>
            <a:r>
              <a:rPr sz="3450" b="1" spc="-14" baseline="1187" dirty="0">
                <a:latin typeface="Calibri"/>
                <a:cs typeface="Calibri"/>
              </a:rPr>
              <a:t> </a:t>
            </a:r>
            <a:r>
              <a:rPr sz="3450" spc="0" baseline="1187" dirty="0">
                <a:latin typeface="Calibri"/>
                <a:cs typeface="Calibri"/>
              </a:rPr>
              <a:t>in Z</a:t>
            </a:r>
            <a:r>
              <a:rPr sz="3450" spc="-34" baseline="1187" dirty="0">
                <a:latin typeface="Calibri"/>
                <a:cs typeface="Calibri"/>
              </a:rPr>
              <a:t>f</a:t>
            </a:r>
            <a:r>
              <a:rPr sz="3450" spc="0" baseline="1187" dirty="0">
                <a:latin typeface="Calibri"/>
                <a:cs typeface="Calibri"/>
              </a:rPr>
              <a:t>sL (</a:t>
            </a:r>
            <a:r>
              <a:rPr sz="3450" spc="-29" baseline="1187" dirty="0">
                <a:latin typeface="Calibri"/>
                <a:cs typeface="Calibri"/>
              </a:rPr>
              <a:t>c</a:t>
            </a:r>
            <a:r>
              <a:rPr sz="3450" spc="0" baseline="1187" dirty="0">
                <a:latin typeface="Calibri"/>
                <a:cs typeface="Calibri"/>
              </a:rPr>
              <a:t>a. 30</a:t>
            </a:r>
            <a:r>
              <a:rPr sz="3450" spc="-9" baseline="1187" dirty="0">
                <a:latin typeface="Calibri"/>
                <a:cs typeface="Calibri"/>
              </a:rPr>
              <a:t> </a:t>
            </a:r>
            <a:r>
              <a:rPr sz="3450" spc="0" baseline="1187" dirty="0">
                <a:latin typeface="Calibri"/>
                <a:cs typeface="Calibri"/>
              </a:rPr>
              <a:t>h)</a:t>
            </a:r>
            <a:r>
              <a:rPr sz="3450" spc="19" baseline="1187" dirty="0">
                <a:latin typeface="Calibri"/>
                <a:cs typeface="Calibri"/>
              </a:rPr>
              <a:t> </a:t>
            </a:r>
            <a:r>
              <a:rPr sz="3450" spc="0" baseline="1187" dirty="0">
                <a:latin typeface="Calibri"/>
                <a:cs typeface="Calibri"/>
              </a:rPr>
              <a:t>und Schule</a:t>
            </a:r>
            <a:r>
              <a:rPr sz="3450" spc="19" baseline="1187" dirty="0">
                <a:latin typeface="Calibri"/>
                <a:cs typeface="Calibri"/>
              </a:rPr>
              <a:t> </a:t>
            </a:r>
            <a:r>
              <a:rPr sz="3450" spc="0" baseline="1187" dirty="0">
                <a:latin typeface="Calibri"/>
                <a:cs typeface="Calibri"/>
              </a:rPr>
              <a:t>(</a:t>
            </a:r>
            <a:r>
              <a:rPr sz="3450" spc="-29" baseline="1187" dirty="0">
                <a:latin typeface="Calibri"/>
                <a:cs typeface="Calibri"/>
              </a:rPr>
              <a:t>c</a:t>
            </a:r>
            <a:r>
              <a:rPr sz="3450" spc="0" baseline="1187" dirty="0">
                <a:latin typeface="Calibri"/>
                <a:cs typeface="Calibri"/>
              </a:rPr>
              <a:t>a. 220</a:t>
            </a:r>
            <a:r>
              <a:rPr sz="3450" spc="-4" baseline="1187" dirty="0">
                <a:latin typeface="Calibri"/>
                <a:cs typeface="Calibri"/>
              </a:rPr>
              <a:t> </a:t>
            </a:r>
            <a:r>
              <a:rPr sz="3450" spc="0" baseline="1187" dirty="0">
                <a:latin typeface="Calibri"/>
                <a:cs typeface="Calibri"/>
              </a:rPr>
              <a:t>h)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58593" y="3205607"/>
            <a:ext cx="2096134" cy="3627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6564" marR="77127" indent="-312800">
              <a:lnSpc>
                <a:spcPts val="3360"/>
              </a:lnSpc>
              <a:spcBef>
                <a:spcPts val="458"/>
              </a:spcBef>
            </a:pP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1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4" dirty="0">
                <a:latin typeface="Calibri"/>
                <a:cs typeface="Calibri"/>
              </a:rPr>
              <a:t>L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- 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orm</a:t>
            </a:r>
            <a:r>
              <a:rPr sz="2800" b="1" spc="-19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54728" y="3205607"/>
            <a:ext cx="4586096" cy="3627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1207" marR="334865" algn="ctr">
              <a:lnSpc>
                <a:spcPct val="101725"/>
              </a:lnSpc>
              <a:spcBef>
                <a:spcPts val="315"/>
              </a:spcBef>
            </a:pPr>
            <a:r>
              <a:rPr sz="2800" b="1" spc="0" dirty="0">
                <a:latin typeface="Calibri"/>
                <a:cs typeface="Calibri"/>
              </a:rPr>
              <a:t>Schulische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it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orm</a:t>
            </a:r>
            <a:r>
              <a:rPr sz="2800" b="1" spc="-19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891372" marR="1885973" algn="ctr">
              <a:lnSpc>
                <a:spcPct val="101725"/>
              </a:lnSpc>
              <a:spcBef>
                <a:spcPts val="2841"/>
              </a:spcBef>
            </a:pPr>
            <a:r>
              <a:rPr sz="2000" b="1" u="heavy" spc="0" dirty="0">
                <a:latin typeface="Calibri"/>
                <a:cs typeface="Calibri"/>
              </a:rPr>
              <a:t>d</a:t>
            </a:r>
            <a:r>
              <a:rPr sz="2000" b="1" u="heavy" spc="-25" dirty="0">
                <a:latin typeface="Calibri"/>
                <a:cs typeface="Calibri"/>
              </a:rPr>
              <a:t>av</a:t>
            </a:r>
            <a:r>
              <a:rPr sz="2000" b="1" u="heavy" spc="0" dirty="0">
                <a:latin typeface="Calibri"/>
                <a:cs typeface="Calibri"/>
              </a:rPr>
              <a:t>on:</a:t>
            </a:r>
            <a:endParaRPr sz="2000">
              <a:latin typeface="Calibri"/>
              <a:cs typeface="Calibri"/>
            </a:endParaRPr>
          </a:p>
          <a:p>
            <a:pPr marL="822438" marR="818272" indent="55957" algn="ctr">
              <a:lnSpc>
                <a:spcPts val="2400"/>
              </a:lnSpc>
              <a:spcBef>
                <a:spcPts val="2462"/>
              </a:spcBef>
            </a:pPr>
            <a:r>
              <a:rPr sz="2000" b="1" spc="0" dirty="0">
                <a:latin typeface="Calibri"/>
                <a:cs typeface="Calibri"/>
              </a:rPr>
              <a:t>(à</a:t>
            </a:r>
            <a:r>
              <a:rPr sz="2000" b="1" spc="-4" dirty="0">
                <a:latin typeface="Calibri"/>
                <a:cs typeface="Calibri"/>
              </a:rPr>
              <a:t> </a:t>
            </a:r>
            <a:r>
              <a:rPr sz="2000" b="1" spc="4" dirty="0">
                <a:latin typeface="Calibri"/>
                <a:cs typeface="Calibri"/>
              </a:rPr>
              <a:t>4</a:t>
            </a:r>
            <a:r>
              <a:rPr sz="2000" b="1" spc="0" dirty="0">
                <a:latin typeface="Calibri"/>
                <a:cs typeface="Calibri"/>
              </a:rPr>
              <a:t>5 min.) U</a:t>
            </a:r>
            <a:r>
              <a:rPr sz="2000" b="1" spc="-19" dirty="0">
                <a:latin typeface="Calibri"/>
                <a:cs typeface="Calibri"/>
              </a:rPr>
              <a:t>n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er</a:t>
            </a:r>
            <a:r>
              <a:rPr sz="2000" b="1" spc="-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ic</a:t>
            </a:r>
            <a:r>
              <a:rPr sz="2000" b="1" spc="-14" dirty="0">
                <a:latin typeface="Calibri"/>
                <a:cs typeface="Calibri"/>
              </a:rPr>
              <a:t>h</a:t>
            </a:r>
            <a:r>
              <a:rPr sz="2000" b="1" spc="0" dirty="0">
                <a:latin typeface="Calibri"/>
                <a:cs typeface="Calibri"/>
              </a:rPr>
              <a:t>t</a:t>
            </a:r>
            <a:r>
              <a:rPr sz="2000" b="1" spc="-19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u</a:t>
            </a:r>
            <a:r>
              <a:rPr sz="2000" b="1" spc="-14" dirty="0">
                <a:latin typeface="Calibri"/>
                <a:cs typeface="Calibri"/>
              </a:rPr>
              <a:t>n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er</a:t>
            </a:r>
            <a:r>
              <a:rPr sz="2000" b="1" spc="-1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Begleitu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  <a:p>
            <a:pPr marL="1952713" marR="1948425" algn="ctr">
              <a:lnSpc>
                <a:spcPct val="101725"/>
              </a:lnSpc>
              <a:spcBef>
                <a:spcPts val="2298"/>
              </a:spcBef>
            </a:pPr>
            <a:r>
              <a:rPr sz="2000" b="1" u="heavy" spc="0" dirty="0">
                <a:latin typeface="Calibri"/>
                <a:cs typeface="Calibri"/>
              </a:rPr>
              <a:t>dar</a:t>
            </a:r>
            <a:r>
              <a:rPr sz="2000" b="1" u="heavy" spc="-4" dirty="0">
                <a:latin typeface="Calibri"/>
                <a:cs typeface="Calibri"/>
              </a:rPr>
              <a:t>i</a:t>
            </a:r>
            <a:r>
              <a:rPr sz="2000" b="1" u="heavy" spc="0" dirty="0">
                <a:latin typeface="Calibri"/>
                <a:cs typeface="Calibri"/>
              </a:rPr>
              <a:t>n:</a:t>
            </a:r>
            <a:endParaRPr sz="2000">
              <a:latin typeface="Calibri"/>
              <a:cs typeface="Calibri"/>
            </a:endParaRPr>
          </a:p>
          <a:p>
            <a:pPr marL="842860" marR="839266" algn="ctr">
              <a:lnSpc>
                <a:spcPts val="2400"/>
              </a:lnSpc>
              <a:spcBef>
                <a:spcPts val="120"/>
              </a:spcBef>
            </a:pPr>
            <a:r>
              <a:rPr sz="3000" b="1" spc="0" baseline="1365" dirty="0">
                <a:latin typeface="Calibri"/>
                <a:cs typeface="Calibri"/>
              </a:rPr>
              <a:t>Je </a:t>
            </a:r>
            <a:r>
              <a:rPr sz="3000" b="1" spc="4" baseline="1365" dirty="0">
                <a:latin typeface="Calibri"/>
                <a:cs typeface="Calibri"/>
              </a:rPr>
              <a:t>5</a:t>
            </a:r>
            <a:r>
              <a:rPr sz="3000" b="1" spc="0" baseline="1365" dirty="0">
                <a:latin typeface="Calibri"/>
                <a:cs typeface="Calibri"/>
              </a:rPr>
              <a:t>-15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U</a:t>
            </a:r>
            <a:r>
              <a:rPr sz="3000" b="1" spc="-19" baseline="1365" dirty="0">
                <a:latin typeface="Calibri"/>
                <a:cs typeface="Calibri"/>
              </a:rPr>
              <a:t>n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ic</a:t>
            </a:r>
            <a:r>
              <a:rPr sz="3000" b="1" spc="-1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ts</a:t>
            </a:r>
            <a:r>
              <a:rPr sz="3000" b="1" spc="-14" baseline="1365" dirty="0">
                <a:latin typeface="Calibri"/>
                <a:cs typeface="Calibri"/>
              </a:rPr>
              <a:t>s</a:t>
            </a:r>
            <a:r>
              <a:rPr sz="3000" b="1" spc="0" baseline="1365" dirty="0">
                <a:latin typeface="Calibri"/>
                <a:cs typeface="Calibri"/>
              </a:rPr>
              <a:t>tunden</a:t>
            </a:r>
            <a:endParaRPr sz="2000">
              <a:latin typeface="Calibri"/>
              <a:cs typeface="Calibri"/>
            </a:endParaRPr>
          </a:p>
          <a:p>
            <a:pPr marL="766660" marR="762082" algn="ctr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f</a:t>
            </a:r>
            <a:r>
              <a:rPr sz="3000" b="1" spc="4" baseline="1365" dirty="0">
                <a:latin typeface="Calibri"/>
                <a:cs typeface="Calibri"/>
              </a:rPr>
              <a:t>ü</a:t>
            </a:r>
            <a:r>
              <a:rPr sz="3000" b="1" spc="0" baseline="1365" dirty="0">
                <a:latin typeface="Calibri"/>
                <a:cs typeface="Calibri"/>
              </a:rPr>
              <a:t>r je 1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U</a:t>
            </a:r>
            <a:r>
              <a:rPr sz="3000" b="1" spc="-19" baseline="1365" dirty="0">
                <a:latin typeface="Calibri"/>
                <a:cs typeface="Calibri"/>
              </a:rPr>
              <a:t>n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ic</a:t>
            </a:r>
            <a:r>
              <a:rPr sz="3000" b="1" spc="-1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t</a:t>
            </a:r>
            <a:r>
              <a:rPr sz="3000" b="1" spc="-14" baseline="1365" dirty="0">
                <a:latin typeface="Calibri"/>
                <a:cs typeface="Calibri"/>
              </a:rPr>
              <a:t>s</a:t>
            </a:r>
            <a:r>
              <a:rPr sz="3000" b="1" spc="-25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orhaben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1557527"/>
          </a:xfrm>
          <a:custGeom>
            <a:avLst/>
            <a:gdLst/>
            <a:ahLst/>
            <a:cxnLst/>
            <a:rect l="l" t="t" r="r" b="b"/>
            <a:pathLst>
              <a:path w="9144000" h="1557527">
                <a:moveTo>
                  <a:pt x="0" y="1557527"/>
                </a:moveTo>
                <a:lnTo>
                  <a:pt x="9144000" y="1557527"/>
                </a:lnTo>
                <a:lnTo>
                  <a:pt x="9144000" y="0"/>
                </a:lnTo>
                <a:lnTo>
                  <a:pt x="0" y="0"/>
                </a:lnTo>
                <a:lnTo>
                  <a:pt x="0" y="1557527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813804"/>
            <a:ext cx="9144000" cy="44194"/>
          </a:xfrm>
          <a:custGeom>
            <a:avLst/>
            <a:gdLst/>
            <a:ahLst/>
            <a:cxnLst/>
            <a:rect l="l" t="t" r="r" b="b"/>
            <a:pathLst>
              <a:path w="9144000" h="44194">
                <a:moveTo>
                  <a:pt x="9144000" y="0"/>
                </a:moveTo>
                <a:lnTo>
                  <a:pt x="0" y="0"/>
                </a:lnTo>
                <a:lnTo>
                  <a:pt x="0" y="44194"/>
                </a:lnTo>
                <a:lnTo>
                  <a:pt x="9144000" y="44194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260603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40" y="1621806"/>
            <a:ext cx="1526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1637157"/>
            <a:ext cx="8513739" cy="889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Um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die Obli</a:t>
            </a:r>
            <a:r>
              <a:rPr sz="3000" b="1" spc="-34" baseline="2730" dirty="0">
                <a:latin typeface="Calibri"/>
                <a:cs typeface="Calibri"/>
              </a:rPr>
              <a:t>g</a:t>
            </a:r>
            <a:r>
              <a:rPr sz="3000" b="1" spc="-29" baseline="2730" dirty="0">
                <a:latin typeface="Calibri"/>
                <a:cs typeface="Calibri"/>
              </a:rPr>
              <a:t>a</a:t>
            </a:r>
            <a:r>
              <a:rPr sz="3000" b="1" spc="-25" baseline="2730" dirty="0">
                <a:latin typeface="Calibri"/>
                <a:cs typeface="Calibri"/>
              </a:rPr>
              <a:t>t</a:t>
            </a:r>
            <a:r>
              <a:rPr sz="3000" b="1" spc="0" baseline="2730" dirty="0">
                <a:latin typeface="Calibri"/>
                <a:cs typeface="Calibri"/>
              </a:rPr>
              <a:t>orik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-25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on </a:t>
            </a:r>
            <a:r>
              <a:rPr sz="3000" b="1" spc="-14" baseline="2730" dirty="0">
                <a:latin typeface="Calibri"/>
                <a:cs typeface="Calibri"/>
              </a:rPr>
              <a:t>c</a:t>
            </a:r>
            <a:r>
              <a:rPr sz="3000" b="1" spc="0" baseline="2730" dirty="0">
                <a:latin typeface="Calibri"/>
                <a:cs typeface="Calibri"/>
              </a:rPr>
              <a:t>a.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2</a:t>
            </a:r>
            <a:r>
              <a:rPr sz="3000" b="1" spc="4" baseline="2730" dirty="0">
                <a:latin typeface="Calibri"/>
                <a:cs typeface="Calibri"/>
              </a:rPr>
              <a:t>2</a:t>
            </a:r>
            <a:r>
              <a:rPr sz="3000" b="1" spc="0" baseline="2730" dirty="0">
                <a:latin typeface="Calibri"/>
                <a:cs typeface="Calibri"/>
              </a:rPr>
              <a:t>0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-34" baseline="2730" dirty="0">
                <a:latin typeface="Calibri"/>
                <a:cs typeface="Calibri"/>
              </a:rPr>
              <a:t>Z</a:t>
            </a:r>
            <a:r>
              <a:rPr sz="3000" b="1" spc="0" baseline="2730" dirty="0">
                <a:latin typeface="Calibri"/>
                <a:cs typeface="Calibri"/>
              </a:rPr>
              <a:t>eit</a:t>
            </a:r>
            <a:r>
              <a:rPr sz="3000" b="1" spc="-19" baseline="2730" dirty="0">
                <a:latin typeface="Calibri"/>
                <a:cs typeface="Calibri"/>
              </a:rPr>
              <a:t>s</a:t>
            </a:r>
            <a:r>
              <a:rPr sz="3000" b="1" spc="0" baseline="2730" dirty="0">
                <a:latin typeface="Calibri"/>
                <a:cs typeface="Calibri"/>
              </a:rPr>
              <a:t>tu</a:t>
            </a:r>
            <a:r>
              <a:rPr sz="3000" b="1" spc="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den</a:t>
            </a:r>
            <a:r>
              <a:rPr sz="3000" b="1" spc="-3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</a:t>
            </a:r>
            <a:r>
              <a:rPr sz="3000" b="1" spc="-9" baseline="2730" dirty="0">
                <a:latin typeface="Calibri"/>
                <a:cs typeface="Calibri"/>
              </a:rPr>
              <a:t>n</a:t>
            </a:r>
            <a:r>
              <a:rPr sz="3000" b="1" spc="-14" baseline="2730" dirty="0">
                <a:latin typeface="Calibri"/>
                <a:cs typeface="Calibri"/>
              </a:rPr>
              <a:t>w</a:t>
            </a:r>
            <a:r>
              <a:rPr sz="3000" b="1" spc="0" baseline="2730" dirty="0">
                <a:latin typeface="Calibri"/>
                <a:cs typeface="Calibri"/>
              </a:rPr>
              <a:t>ese</a:t>
            </a:r>
            <a:r>
              <a:rPr sz="3000" b="1" spc="4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heit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an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der Sc</a:t>
            </a:r>
            <a:r>
              <a:rPr sz="3000" b="1" spc="9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ule</a:t>
            </a:r>
            <a:r>
              <a:rPr sz="3000" b="1" spc="-14" baseline="2730" dirty="0">
                <a:latin typeface="Calibri"/>
                <a:cs typeface="Calibri"/>
              </a:rPr>
              <a:t> z</a:t>
            </a:r>
            <a:r>
              <a:rPr sz="3000" b="1" spc="0" baseline="2730" dirty="0">
                <a:latin typeface="Calibri"/>
                <a:cs typeface="Calibri"/>
              </a:rPr>
              <a:t>u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0" baseline="1365" dirty="0">
                <a:latin typeface="Calibri"/>
                <a:cs typeface="Calibri"/>
              </a:rPr>
              <a:t>erfüllen, e</a:t>
            </a:r>
            <a:r>
              <a:rPr sz="3000" b="1" spc="-34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gi</a:t>
            </a:r>
            <a:r>
              <a:rPr sz="3000" b="1" spc="-9" baseline="1365" dirty="0">
                <a:latin typeface="Calibri"/>
                <a:cs typeface="Calibri"/>
              </a:rPr>
              <a:t>b</a:t>
            </a:r>
            <a:r>
              <a:rPr sz="3000" b="1" spc="0" baseline="1365" dirty="0">
                <a:latin typeface="Calibri"/>
                <a:cs typeface="Calibri"/>
              </a:rPr>
              <a:t>t</a:t>
            </a:r>
            <a:r>
              <a:rPr sz="3000" b="1" spc="-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sich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bei </a:t>
            </a:r>
            <a:r>
              <a:rPr sz="3000" b="1" spc="-9" baseline="1365" dirty="0">
                <a:latin typeface="Calibri"/>
                <a:cs typeface="Calibri"/>
              </a:rPr>
              <a:t>c</a:t>
            </a:r>
            <a:r>
              <a:rPr sz="3000" b="1" spc="0" baseline="1365" dirty="0">
                <a:latin typeface="Calibri"/>
                <a:cs typeface="Calibri"/>
              </a:rPr>
              <a:t>a. </a:t>
            </a:r>
            <a:r>
              <a:rPr sz="3000" b="1" spc="4" baseline="1365" dirty="0">
                <a:latin typeface="Calibri"/>
                <a:cs typeface="Calibri"/>
              </a:rPr>
              <a:t>6</a:t>
            </a:r>
            <a:r>
              <a:rPr sz="3000" b="1" spc="0" baseline="1365" dirty="0">
                <a:latin typeface="Calibri"/>
                <a:cs typeface="Calibri"/>
              </a:rPr>
              <a:t>2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-150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a</a:t>
            </a:r>
            <a:r>
              <a:rPr sz="3000" b="1" spc="-29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</a:t>
            </a:r>
            <a:r>
              <a:rPr sz="3000" b="1" spc="-9" baseline="1365" dirty="0">
                <a:latin typeface="Calibri"/>
                <a:cs typeface="Calibri"/>
              </a:rPr>
              <a:t>n</a:t>
            </a:r>
            <a:r>
              <a:rPr sz="3000" b="1" spc="-14" baseline="1365" dirty="0">
                <a:latin typeface="Calibri"/>
                <a:cs typeface="Calibri"/>
              </a:rPr>
              <a:t>w</a:t>
            </a:r>
            <a:r>
              <a:rPr sz="3000" b="1" spc="0" baseline="1365" dirty="0">
                <a:latin typeface="Calibri"/>
                <a:cs typeface="Calibri"/>
              </a:rPr>
              <a:t>ese</a:t>
            </a:r>
            <a:r>
              <a:rPr sz="3000" b="1" spc="4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heit</a:t>
            </a:r>
            <a:r>
              <a:rPr sz="3000" b="1" spc="-2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der P</a:t>
            </a:r>
            <a:r>
              <a:rPr sz="3000" b="1" spc="25" baseline="1365" dirty="0">
                <a:latin typeface="Calibri"/>
                <a:cs typeface="Calibri"/>
              </a:rPr>
              <a:t>S</a:t>
            </a:r>
            <a:r>
              <a:rPr sz="3000" b="1" spc="0" baseline="1365" dirty="0">
                <a:latin typeface="Calibri"/>
                <a:cs typeface="Calibri"/>
              </a:rPr>
              <a:t>-Stu</a:t>
            </a:r>
            <a:r>
              <a:rPr sz="3000" b="1" spc="9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ie</a:t>
            </a:r>
            <a:r>
              <a:rPr sz="3000" b="1" spc="-2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an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den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Aus</a:t>
            </a:r>
            <a:r>
              <a:rPr sz="3000" b="1" spc="9" baseline="1365" dirty="0">
                <a:latin typeface="Calibri"/>
                <a:cs typeface="Calibri"/>
              </a:rPr>
              <a:t>b</a:t>
            </a:r>
            <a:r>
              <a:rPr sz="3000" b="1" spc="0" baseline="1365" dirty="0">
                <a:latin typeface="Calibri"/>
                <a:cs typeface="Calibri"/>
              </a:rPr>
              <a:t>ildu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gssch</a:t>
            </a:r>
            <a:r>
              <a:rPr sz="3000" b="1" spc="-4" baseline="1365" dirty="0">
                <a:latin typeface="Calibri"/>
                <a:cs typeface="Calibri"/>
              </a:rPr>
              <a:t>u</a:t>
            </a:r>
            <a:r>
              <a:rPr sz="3000" b="1" spc="0" baseline="1365" dirty="0">
                <a:latin typeface="Calibri"/>
                <a:cs typeface="Calibri"/>
              </a:rPr>
              <a:t>len</a:t>
            </a:r>
            <a:r>
              <a:rPr sz="3000" b="1" spc="-3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im</a:t>
            </a:r>
            <a:r>
              <a:rPr sz="3000" b="1" spc="-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PS</a:t>
            </a:r>
            <a:r>
              <a:rPr sz="3000" b="1" spc="-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0</a:t>
            </a:r>
            <a:r>
              <a:rPr sz="3000" b="1" spc="4" baseline="1365" dirty="0">
                <a:latin typeface="Calibri"/>
                <a:cs typeface="Calibri"/>
              </a:rPr>
              <a:t>2</a:t>
            </a:r>
            <a:r>
              <a:rPr sz="3000" b="1" spc="0" baseline="1365" dirty="0">
                <a:latin typeface="Calibri"/>
                <a:cs typeface="Calibri"/>
              </a:rPr>
              <a:t>/</a:t>
            </a:r>
            <a:r>
              <a:rPr sz="3000" b="1" spc="4" baseline="1365" dirty="0">
                <a:latin typeface="Calibri"/>
                <a:cs typeface="Calibri"/>
              </a:rPr>
              <a:t>2</a:t>
            </a:r>
            <a:r>
              <a:rPr sz="3000" b="1" spc="0" baseline="1365" dirty="0">
                <a:latin typeface="Calibri"/>
                <a:cs typeface="Calibri"/>
              </a:rPr>
              <a:t>0</a:t>
            </a:r>
            <a:r>
              <a:rPr sz="3000" b="1" spc="4" baseline="1365" dirty="0">
                <a:latin typeface="Calibri"/>
                <a:cs typeface="Calibri"/>
              </a:rPr>
              <a:t>2</a:t>
            </a:r>
            <a:r>
              <a:rPr sz="3000" b="1" spc="0" baseline="1365" dirty="0">
                <a:latin typeface="Calibri"/>
                <a:cs typeface="Calibri"/>
              </a:rPr>
              <a:t>4</a:t>
            </a:r>
            <a:r>
              <a:rPr sz="3000" b="1" spc="-3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eine</a:t>
            </a:r>
            <a:r>
              <a:rPr sz="3000" b="1" spc="9" baseline="1365" dirty="0">
                <a:latin typeface="Calibri"/>
                <a:cs typeface="Calibri"/>
              </a:rPr>
              <a:t> </a:t>
            </a:r>
            <a:r>
              <a:rPr sz="3000" b="1" u="heavy" spc="-29" baseline="1365" dirty="0">
                <a:latin typeface="Calibri"/>
                <a:cs typeface="Calibri"/>
              </a:rPr>
              <a:t>r</a:t>
            </a:r>
            <a:r>
              <a:rPr sz="3000" b="1" u="heavy" spc="0" baseline="1365" dirty="0">
                <a:latin typeface="Calibri"/>
                <a:cs typeface="Calibri"/>
              </a:rPr>
              <a:t>ec</a:t>
            </a:r>
            <a:r>
              <a:rPr sz="3000" b="1" u="heavy" spc="4" baseline="1365" dirty="0">
                <a:latin typeface="Calibri"/>
                <a:cs typeface="Calibri"/>
              </a:rPr>
              <a:t>h</a:t>
            </a:r>
            <a:r>
              <a:rPr sz="3000" b="1" u="heavy" spc="0" baseline="1365" dirty="0">
                <a:latin typeface="Calibri"/>
                <a:cs typeface="Calibri"/>
              </a:rPr>
              <a:t>neris</a:t>
            </a:r>
            <a:r>
              <a:rPr sz="3000" b="1" u="heavy" spc="4" baseline="1365" dirty="0">
                <a:latin typeface="Calibri"/>
                <a:cs typeface="Calibri"/>
              </a:rPr>
              <a:t>c</a:t>
            </a:r>
            <a:r>
              <a:rPr sz="3000" b="1" u="heavy" spc="0" baseline="1365" dirty="0">
                <a:latin typeface="Calibri"/>
                <a:cs typeface="Calibri"/>
              </a:rPr>
              <a:t>he </a:t>
            </a:r>
            <a:r>
              <a:rPr sz="3000" b="1" spc="-446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sa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ese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heit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551328"/>
            <a:ext cx="8649764" cy="375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40"/>
              </a:lnSpc>
              <a:spcBef>
                <a:spcPts val="107"/>
              </a:spcBef>
            </a:pPr>
            <a:r>
              <a:rPr sz="3000" b="1" spc="-25" baseline="273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on 3,5</a:t>
            </a:r>
            <a:r>
              <a:rPr sz="3000" b="1" spc="-14" baseline="27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-34" baseline="273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3000" b="1" spc="-25" baseline="273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tun</a:t>
            </a:r>
            <a:r>
              <a:rPr sz="3000" b="1" spc="9" baseline="273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000" b="1" spc="-44" baseline="27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000" b="1" spc="-25" baseline="273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000" b="1" spc="-4" baseline="27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-150" baseline="27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-4" baseline="273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g.  </a:t>
            </a:r>
            <a:r>
              <a:rPr sz="3000" b="1" spc="0" baseline="2730" dirty="0">
                <a:latin typeface="Calibri"/>
                <a:cs typeface="Calibri"/>
              </a:rPr>
              <a:t>D</a:t>
            </a:r>
            <a:r>
              <a:rPr sz="3000" b="1" spc="-9" baseline="2730" dirty="0">
                <a:latin typeface="Calibri"/>
                <a:cs typeface="Calibri"/>
              </a:rPr>
              <a:t>a</a:t>
            </a:r>
            <a:r>
              <a:rPr sz="3000" b="1" spc="0" baseline="2730" dirty="0">
                <a:latin typeface="Calibri"/>
                <a:cs typeface="Calibri"/>
              </a:rPr>
              <a:t>rin e</a:t>
            </a:r>
            <a:r>
              <a:rPr sz="3000" b="1" spc="-25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tha</a:t>
            </a:r>
            <a:r>
              <a:rPr sz="3000" b="1" spc="-4" baseline="2730" dirty="0">
                <a:latin typeface="Calibri"/>
                <a:cs typeface="Calibri"/>
              </a:rPr>
              <a:t>l</a:t>
            </a:r>
            <a:r>
              <a:rPr sz="3000" b="1" spc="-25" baseline="2730" dirty="0">
                <a:latin typeface="Calibri"/>
                <a:cs typeface="Calibri"/>
              </a:rPr>
              <a:t>t</a:t>
            </a:r>
            <a:r>
              <a:rPr sz="3000" b="1" spc="0" baseline="2730" dirty="0">
                <a:latin typeface="Calibri"/>
                <a:cs typeface="Calibri"/>
              </a:rPr>
              <a:t>en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sind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-94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o</a:t>
            </a:r>
            <a:r>
              <a:rPr sz="3000" b="1" spc="4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- und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N</a:t>
            </a:r>
            <a:r>
              <a:rPr sz="3000" b="1" spc="-9" baseline="2730" dirty="0">
                <a:latin typeface="Calibri"/>
                <a:cs typeface="Calibri"/>
              </a:rPr>
              <a:t>a</a:t>
            </a:r>
            <a:r>
              <a:rPr sz="3000" b="1" spc="0" baseline="2730" dirty="0">
                <a:latin typeface="Calibri"/>
                <a:cs typeface="Calibri"/>
              </a:rPr>
              <a:t>ch</a:t>
            </a:r>
            <a:r>
              <a:rPr sz="3000" b="1" spc="4" baseline="2730" dirty="0">
                <a:latin typeface="Calibri"/>
                <a:cs typeface="Calibri"/>
              </a:rPr>
              <a:t>b</a:t>
            </a:r>
            <a:r>
              <a:rPr sz="3000" b="1" spc="0" baseline="2730" dirty="0">
                <a:latin typeface="Calibri"/>
                <a:cs typeface="Calibri"/>
              </a:rPr>
              <a:t>esp</a:t>
            </a:r>
            <a:r>
              <a:rPr sz="3000" b="1" spc="-25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echu</a:t>
            </a:r>
            <a:r>
              <a:rPr sz="3000" b="1" spc="4" baseline="2730" dirty="0">
                <a:latin typeface="Calibri"/>
                <a:cs typeface="Calibri"/>
              </a:rPr>
              <a:t>n</a:t>
            </a:r>
            <a:r>
              <a:rPr sz="3000" b="1" spc="-25" baseline="2730" dirty="0">
                <a:latin typeface="Calibri"/>
                <a:cs typeface="Calibri"/>
              </a:rPr>
              <a:t>g</a:t>
            </a:r>
            <a:r>
              <a:rPr sz="3000" b="1" spc="0" baseline="2730" dirty="0">
                <a:latin typeface="Calibri"/>
                <a:cs typeface="Calibri"/>
              </a:rPr>
              <a:t>en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-25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on U</a:t>
            </a:r>
            <a:r>
              <a:rPr sz="3000" b="1" spc="-25" baseline="1365" dirty="0">
                <a:latin typeface="Calibri"/>
                <a:cs typeface="Calibri"/>
              </a:rPr>
              <a:t>nt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ic</a:t>
            </a:r>
            <a:r>
              <a:rPr sz="3000" b="1" spc="-1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t,</a:t>
            </a:r>
            <a:r>
              <a:rPr sz="3000" b="1" spc="-19" baseline="1365" dirty="0">
                <a:latin typeface="Calibri"/>
                <a:cs typeface="Calibri"/>
              </a:rPr>
              <a:t> </a:t>
            </a:r>
            <a:r>
              <a:rPr sz="3000" b="1" spc="-164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eilnahme</a:t>
            </a:r>
            <a:r>
              <a:rPr sz="3000" b="1" spc="-2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an </a:t>
            </a:r>
            <a:r>
              <a:rPr sz="3000" b="1" spc="-39" baseline="1365" dirty="0">
                <a:latin typeface="Calibri"/>
                <a:cs typeface="Calibri"/>
              </a:rPr>
              <a:t>K</a:t>
            </a:r>
            <a:r>
              <a:rPr sz="3000" b="1" spc="0" baseline="1365" dirty="0">
                <a:latin typeface="Calibri"/>
                <a:cs typeface="Calibri"/>
              </a:rPr>
              <a:t>o</a:t>
            </a:r>
            <a:r>
              <a:rPr sz="3000" b="1" spc="-4" baseline="1365" dirty="0">
                <a:latin typeface="Calibri"/>
                <a:cs typeface="Calibri"/>
              </a:rPr>
              <a:t>n</a:t>
            </a:r>
            <a:r>
              <a:rPr sz="3000" b="1" spc="-34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e</a:t>
            </a:r>
            <a:r>
              <a:rPr sz="3000" b="1" spc="-2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-34" baseline="1365" dirty="0">
                <a:latin typeface="Calibri"/>
                <a:cs typeface="Calibri"/>
              </a:rPr>
              <a:t>z</a:t>
            </a:r>
            <a:r>
              <a:rPr sz="3000" b="1" spc="0" baseline="1365" dirty="0">
                <a:latin typeface="Calibri"/>
                <a:cs typeface="Calibri"/>
              </a:rPr>
              <a:t>en,</a:t>
            </a:r>
            <a:r>
              <a:rPr sz="3000" b="1" spc="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29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gsanl</a:t>
            </a:r>
            <a:r>
              <a:rPr sz="3000" b="1" spc="-4" baseline="1365" dirty="0">
                <a:latin typeface="Calibri"/>
                <a:cs typeface="Calibri"/>
              </a:rPr>
              <a:t>ä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4" baseline="1365" dirty="0">
                <a:latin typeface="Calibri"/>
                <a:cs typeface="Calibri"/>
              </a:rPr>
              <a:t>s</a:t>
            </a:r>
            <a:r>
              <a:rPr sz="3000" b="1" spc="0" baseline="1365" dirty="0">
                <a:latin typeface="Calibri"/>
                <a:cs typeface="Calibri"/>
              </a:rPr>
              <a:t>en,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-104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e</a:t>
            </a:r>
            <a:r>
              <a:rPr sz="3000" b="1" spc="-54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an</a:t>
            </a:r>
            <a:r>
              <a:rPr sz="3000" b="1" spc="-19" baseline="1365" dirty="0">
                <a:latin typeface="Calibri"/>
                <a:cs typeface="Calibri"/>
              </a:rPr>
              <a:t>s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a</a:t>
            </a:r>
            <a:r>
              <a:rPr sz="3000" b="1" spc="-4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-25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des Sc</a:t>
            </a:r>
            <a:r>
              <a:rPr sz="3000" b="1" spc="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ullebe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-14" baseline="1365" dirty="0">
                <a:latin typeface="Calibri"/>
                <a:cs typeface="Calibri"/>
              </a:rPr>
              <a:t> e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c.</a:t>
            </a:r>
            <a:endParaRPr sz="2000">
              <a:latin typeface="Calibri"/>
              <a:cs typeface="Calibri"/>
            </a:endParaRPr>
          </a:p>
          <a:p>
            <a:pPr marL="12700" marR="181640">
              <a:lnSpc>
                <a:spcPct val="99995"/>
              </a:lnSpc>
              <a:spcBef>
                <a:spcPts val="350"/>
              </a:spcBef>
            </a:pPr>
            <a:r>
              <a:rPr sz="2000" b="1" spc="0" dirty="0">
                <a:latin typeface="Calibri"/>
                <a:cs typeface="Calibri"/>
              </a:rPr>
              <a:t>I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nerhalb</a:t>
            </a:r>
            <a:r>
              <a:rPr sz="2000" b="1" spc="-1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die</a:t>
            </a:r>
            <a:r>
              <a:rPr sz="2000" b="1" spc="4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es R</a:t>
            </a:r>
            <a:r>
              <a:rPr sz="2000" b="1" spc="-9" dirty="0">
                <a:latin typeface="Calibri"/>
                <a:cs typeface="Calibri"/>
              </a:rPr>
              <a:t>a</a:t>
            </a:r>
            <a:r>
              <a:rPr sz="2000" b="1" spc="0" dirty="0">
                <a:latin typeface="Calibri"/>
                <a:cs typeface="Calibri"/>
              </a:rPr>
              <a:t>h</a:t>
            </a:r>
            <a:r>
              <a:rPr sz="2000" b="1" spc="4" dirty="0">
                <a:latin typeface="Calibri"/>
                <a:cs typeface="Calibri"/>
              </a:rPr>
              <a:t>m</a:t>
            </a:r>
            <a:r>
              <a:rPr sz="2000" b="1" spc="0" dirty="0">
                <a:latin typeface="Calibri"/>
                <a:cs typeface="Calibri"/>
              </a:rPr>
              <a:t>ens</a:t>
            </a:r>
            <a:r>
              <a:rPr sz="2000" b="1" spc="-1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lie</a:t>
            </a:r>
            <a:r>
              <a:rPr sz="2000" b="1" spc="-14" dirty="0">
                <a:latin typeface="Calibri"/>
                <a:cs typeface="Calibri"/>
              </a:rPr>
              <a:t>g</a:t>
            </a:r>
            <a:r>
              <a:rPr sz="2000" b="1" spc="0" dirty="0">
                <a:latin typeface="Calibri"/>
                <a:cs typeface="Calibri"/>
              </a:rPr>
              <a:t>t</a:t>
            </a:r>
            <a:r>
              <a:rPr sz="2000" b="1" spc="-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die Stu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de</a:t>
            </a:r>
            <a:r>
              <a:rPr sz="2000" b="1" spc="4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plan</a:t>
            </a:r>
            <a:r>
              <a:rPr sz="2000" b="1" spc="-25" dirty="0">
                <a:latin typeface="Calibri"/>
                <a:cs typeface="Calibri"/>
              </a:rPr>
              <a:t>g</a:t>
            </a:r>
            <a:r>
              <a:rPr sz="2000" b="1" spc="0" dirty="0">
                <a:latin typeface="Calibri"/>
                <a:cs typeface="Calibri"/>
              </a:rPr>
              <a:t>e</a:t>
            </a:r>
            <a:r>
              <a:rPr sz="2000" b="1" spc="-19" dirty="0">
                <a:latin typeface="Calibri"/>
                <a:cs typeface="Calibri"/>
              </a:rPr>
              <a:t>s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a</a:t>
            </a:r>
            <a:r>
              <a:rPr sz="2000" b="1" spc="-4" dirty="0">
                <a:latin typeface="Calibri"/>
                <a:cs typeface="Calibri"/>
              </a:rPr>
              <a:t>l</a:t>
            </a:r>
            <a:r>
              <a:rPr sz="2000" b="1" spc="-9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u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</a:t>
            </a:r>
            <a:r>
              <a:rPr sz="2000" b="1" spc="-4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im</a:t>
            </a:r>
            <a:r>
              <a:rPr sz="2000" b="1" spc="-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E</a:t>
            </a:r>
            <a:r>
              <a:rPr sz="2000" b="1" spc="-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me</a:t>
            </a:r>
            <a:r>
              <a:rPr sz="2000" b="1" spc="4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sen der Sc</a:t>
            </a:r>
            <a:r>
              <a:rPr sz="2000" b="1" spc="4" dirty="0">
                <a:latin typeface="Calibri"/>
                <a:cs typeface="Calibri"/>
              </a:rPr>
              <a:t>h</a:t>
            </a:r>
            <a:r>
              <a:rPr sz="2000" b="1" spc="0" dirty="0">
                <a:latin typeface="Calibri"/>
                <a:cs typeface="Calibri"/>
              </a:rPr>
              <a:t>ule (z.B. gleich</a:t>
            </a:r>
            <a:r>
              <a:rPr sz="2000" b="1" spc="4" dirty="0">
                <a:latin typeface="Calibri"/>
                <a:cs typeface="Calibri"/>
              </a:rPr>
              <a:t>b</a:t>
            </a:r>
            <a:r>
              <a:rPr sz="2000" b="1" spc="0" dirty="0">
                <a:latin typeface="Calibri"/>
                <a:cs typeface="Calibri"/>
              </a:rPr>
              <a:t>leiben</a:t>
            </a:r>
            <a:r>
              <a:rPr sz="2000" b="1" spc="9" dirty="0">
                <a:latin typeface="Calibri"/>
                <a:cs typeface="Calibri"/>
              </a:rPr>
              <a:t>d</a:t>
            </a:r>
            <a:r>
              <a:rPr sz="2000" b="1" spc="0" dirty="0">
                <a:latin typeface="Calibri"/>
                <a:cs typeface="Calibri"/>
              </a:rPr>
              <a:t>e</a:t>
            </a:r>
            <a:r>
              <a:rPr sz="2000" b="1" spc="-19" dirty="0">
                <a:latin typeface="Calibri"/>
                <a:cs typeface="Calibri"/>
              </a:rPr>
              <a:t> </a:t>
            </a:r>
            <a:r>
              <a:rPr sz="2000" b="1" spc="-75" dirty="0">
                <a:latin typeface="Calibri"/>
                <a:cs typeface="Calibri"/>
              </a:rPr>
              <a:t>W</a:t>
            </a:r>
            <a:r>
              <a:rPr sz="2000" b="1" spc="0" dirty="0">
                <a:latin typeface="Calibri"/>
                <a:cs typeface="Calibri"/>
              </a:rPr>
              <a:t>oc</a:t>
            </a:r>
            <a:r>
              <a:rPr sz="2000" b="1" spc="4" dirty="0">
                <a:latin typeface="Calibri"/>
                <a:cs typeface="Calibri"/>
              </a:rPr>
              <a:t>h</a:t>
            </a:r>
            <a:r>
              <a:rPr sz="2000" b="1" spc="0" dirty="0">
                <a:latin typeface="Calibri"/>
                <a:cs typeface="Calibri"/>
              </a:rPr>
              <a:t>en</a:t>
            </a:r>
            <a:r>
              <a:rPr sz="2000" b="1" spc="-14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tunden</a:t>
            </a:r>
            <a:r>
              <a:rPr sz="2000" b="1" spc="-19" dirty="0">
                <a:latin typeface="Calibri"/>
                <a:cs typeface="Calibri"/>
              </a:rPr>
              <a:t>z</a:t>
            </a:r>
            <a:r>
              <a:rPr sz="2000" b="1" spc="0" dirty="0">
                <a:latin typeface="Calibri"/>
                <a:cs typeface="Calibri"/>
              </a:rPr>
              <a:t>ahl</a:t>
            </a:r>
            <a:r>
              <a:rPr sz="2000" b="1" spc="-4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f</a:t>
            </a:r>
            <a:r>
              <a:rPr sz="2000" b="1" spc="4" dirty="0">
                <a:latin typeface="Calibri"/>
                <a:cs typeface="Calibri"/>
              </a:rPr>
              <a:t>ü</a:t>
            </a:r>
            <a:r>
              <a:rPr sz="2000" b="1" spc="0" dirty="0">
                <a:latin typeface="Calibri"/>
                <a:cs typeface="Calibri"/>
              </a:rPr>
              <a:t>r die PSS 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spc="0" dirty="0">
                <a:latin typeface="Calibri"/>
                <a:cs typeface="Calibri"/>
              </a:rPr>
              <a:t>on</a:t>
            </a:r>
            <a:r>
              <a:rPr sz="2000" b="1" spc="9" dirty="0">
                <a:latin typeface="Calibri"/>
                <a:cs typeface="Calibri"/>
              </a:rPr>
              <a:t> </a:t>
            </a:r>
            <a:r>
              <a:rPr sz="2000" b="1" spc="-19" dirty="0">
                <a:latin typeface="Calibri"/>
                <a:cs typeface="Calibri"/>
              </a:rPr>
              <a:t>F</a:t>
            </a:r>
            <a:r>
              <a:rPr sz="2000" b="1" spc="0" dirty="0">
                <a:latin typeface="Calibri"/>
                <a:cs typeface="Calibri"/>
              </a:rPr>
              <a:t>ebruar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bis Juli </a:t>
            </a:r>
            <a:r>
              <a:rPr sz="2000" b="1" u="heavy" spc="0" dirty="0">
                <a:latin typeface="Calibri"/>
                <a:cs typeface="Calibri"/>
              </a:rPr>
              <a:t>oder</a:t>
            </a:r>
            <a:r>
              <a:rPr sz="2000" b="1" spc="-9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dic</a:t>
            </a:r>
            <a:r>
              <a:rPr sz="2000" b="1" spc="-19" dirty="0">
                <a:latin typeface="Calibri"/>
                <a:cs typeface="Calibri"/>
              </a:rPr>
              <a:t>h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er</a:t>
            </a:r>
            <a:r>
              <a:rPr sz="2000" b="1" spc="-14" dirty="0">
                <a:latin typeface="Calibri"/>
                <a:cs typeface="Calibri"/>
              </a:rPr>
              <a:t> </a:t>
            </a:r>
            <a:r>
              <a:rPr sz="2000" b="1" spc="-9" dirty="0">
                <a:latin typeface="Calibri"/>
                <a:cs typeface="Calibri"/>
              </a:rPr>
              <a:t>E</a:t>
            </a:r>
            <a:r>
              <a:rPr sz="2000" b="1" spc="0" dirty="0">
                <a:latin typeface="Calibri"/>
                <a:cs typeface="Calibri"/>
              </a:rPr>
              <a:t>in</a:t>
            </a:r>
            <a:r>
              <a:rPr sz="2000" b="1" spc="-19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tie</a:t>
            </a:r>
            <a:r>
              <a:rPr sz="2000" b="1" spc="14" dirty="0">
                <a:latin typeface="Calibri"/>
                <a:cs typeface="Calibri"/>
              </a:rPr>
              <a:t>g</a:t>
            </a:r>
            <a:r>
              <a:rPr sz="2000" b="1" spc="0" dirty="0">
                <a:latin typeface="Calibri"/>
                <a:cs typeface="Calibri"/>
              </a:rPr>
              <a:t>,</a:t>
            </a:r>
            <a:r>
              <a:rPr sz="2000" b="1" spc="-19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dann 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eduzie</a:t>
            </a:r>
            <a:r>
              <a:rPr sz="2000" b="1" spc="-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ung</a:t>
            </a:r>
            <a:r>
              <a:rPr sz="2000" b="1" spc="-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der</a:t>
            </a:r>
            <a:r>
              <a:rPr sz="2000" b="1" spc="-9" dirty="0">
                <a:latin typeface="Calibri"/>
                <a:cs typeface="Calibri"/>
              </a:rPr>
              <a:t> </a:t>
            </a:r>
            <a:r>
              <a:rPr sz="2000" b="1" spc="-79" dirty="0">
                <a:latin typeface="Calibri"/>
                <a:cs typeface="Calibri"/>
              </a:rPr>
              <a:t>W</a:t>
            </a:r>
            <a:r>
              <a:rPr sz="2000" b="1" spc="0" dirty="0">
                <a:latin typeface="Calibri"/>
                <a:cs typeface="Calibri"/>
              </a:rPr>
              <a:t>ochen</a:t>
            </a:r>
            <a:r>
              <a:rPr sz="2000" b="1" spc="-14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tun</a:t>
            </a:r>
            <a:r>
              <a:rPr sz="2000" b="1" spc="9" dirty="0">
                <a:latin typeface="Calibri"/>
                <a:cs typeface="Calibri"/>
              </a:rPr>
              <a:t>d</a:t>
            </a:r>
            <a:r>
              <a:rPr sz="2000" b="1" spc="0" dirty="0">
                <a:latin typeface="Calibri"/>
                <a:cs typeface="Calibri"/>
              </a:rPr>
              <a:t>en</a:t>
            </a:r>
            <a:r>
              <a:rPr sz="2000" b="1" spc="-29" dirty="0">
                <a:latin typeface="Calibri"/>
                <a:cs typeface="Calibri"/>
              </a:rPr>
              <a:t>z</a:t>
            </a:r>
            <a:r>
              <a:rPr sz="2000" b="1" spc="-4" dirty="0">
                <a:latin typeface="Calibri"/>
                <a:cs typeface="Calibri"/>
              </a:rPr>
              <a:t>a</a:t>
            </a:r>
            <a:r>
              <a:rPr sz="2000" b="1" spc="0" dirty="0">
                <a:latin typeface="Calibri"/>
                <a:cs typeface="Calibri"/>
              </a:rPr>
              <a:t>hl</a:t>
            </a:r>
            <a:r>
              <a:rPr sz="2000" b="1" spc="-39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spc="0" dirty="0">
                <a:latin typeface="Calibri"/>
                <a:cs typeface="Calibri"/>
              </a:rPr>
              <a:t>or dem Hi</a:t>
            </a:r>
            <a:r>
              <a:rPr sz="2000" b="1" spc="-25" dirty="0">
                <a:latin typeface="Calibri"/>
                <a:cs typeface="Calibri"/>
              </a:rPr>
              <a:t>nt</a:t>
            </a:r>
            <a:r>
              <a:rPr sz="2000" b="1" spc="0" dirty="0">
                <a:latin typeface="Calibri"/>
                <a:cs typeface="Calibri"/>
              </a:rPr>
              <a:t>e</a:t>
            </a:r>
            <a:r>
              <a:rPr sz="2000" b="1" spc="-2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grund </a:t>
            </a:r>
            <a:r>
              <a:rPr sz="2000" b="1" spc="-14" dirty="0">
                <a:latin typeface="Calibri"/>
                <a:cs typeface="Calibri"/>
              </a:rPr>
              <a:t>z</a:t>
            </a:r>
            <a:r>
              <a:rPr sz="2000" b="1" spc="0" dirty="0">
                <a:latin typeface="Calibri"/>
                <a:cs typeface="Calibri"/>
              </a:rPr>
              <a:t>u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eh</a:t>
            </a:r>
            <a:r>
              <a:rPr sz="2000" b="1" spc="4" dirty="0">
                <a:latin typeface="Calibri"/>
                <a:cs typeface="Calibri"/>
              </a:rPr>
              <a:t>m</a:t>
            </a:r>
            <a:r>
              <a:rPr sz="2000" b="1" spc="0" dirty="0">
                <a:latin typeface="Calibri"/>
                <a:cs typeface="Calibri"/>
              </a:rPr>
              <a:t>en</a:t>
            </a:r>
            <a:r>
              <a:rPr sz="2000" b="1" spc="4" dirty="0">
                <a:latin typeface="Calibri"/>
                <a:cs typeface="Calibri"/>
              </a:rPr>
              <a:t>d</a:t>
            </a:r>
            <a:r>
              <a:rPr sz="2000" b="1" spc="0" dirty="0">
                <a:latin typeface="Calibri"/>
                <a:cs typeface="Calibri"/>
              </a:rPr>
              <a:t>er</a:t>
            </a:r>
            <a:r>
              <a:rPr sz="2000" b="1" spc="-1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U</a:t>
            </a:r>
            <a:r>
              <a:rPr sz="2000" b="1" spc="-19" dirty="0">
                <a:latin typeface="Calibri"/>
                <a:cs typeface="Calibri"/>
              </a:rPr>
              <a:t>n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er</a:t>
            </a:r>
            <a:r>
              <a:rPr sz="2000" b="1" spc="-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ic</a:t>
            </a:r>
            <a:r>
              <a:rPr sz="2000" b="1" spc="-14" dirty="0">
                <a:latin typeface="Calibri"/>
                <a:cs typeface="Calibri"/>
              </a:rPr>
              <a:t>h</a:t>
            </a:r>
            <a:r>
              <a:rPr sz="2000" b="1" spc="0" dirty="0">
                <a:latin typeface="Calibri"/>
                <a:cs typeface="Calibri"/>
              </a:rPr>
              <a:t>ts</a:t>
            </a:r>
            <a:r>
              <a:rPr sz="2000" b="1" spc="9" dirty="0">
                <a:latin typeface="Calibri"/>
                <a:cs typeface="Calibri"/>
              </a:rPr>
              <a:t>p</a:t>
            </a:r>
            <a:r>
              <a:rPr sz="2000" b="1" spc="0" dirty="0">
                <a:latin typeface="Calibri"/>
                <a:cs typeface="Calibri"/>
              </a:rPr>
              <a:t>l</a:t>
            </a:r>
            <a:r>
              <a:rPr sz="2000" b="1" spc="-4" dirty="0">
                <a:latin typeface="Calibri"/>
                <a:cs typeface="Calibri"/>
              </a:rPr>
              <a:t>a</a:t>
            </a:r>
            <a:r>
              <a:rPr sz="2000" b="1" spc="0" dirty="0">
                <a:latin typeface="Calibri"/>
                <a:cs typeface="Calibri"/>
              </a:rPr>
              <a:t>n</a:t>
            </a:r>
            <a:r>
              <a:rPr sz="2000" b="1" spc="9" dirty="0">
                <a:latin typeface="Calibri"/>
                <a:cs typeface="Calibri"/>
              </a:rPr>
              <a:t>u</a:t>
            </a:r>
            <a:r>
              <a:rPr sz="2000" b="1" spc="-4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</a:t>
            </a:r>
            <a:r>
              <a:rPr sz="2000" b="1" spc="-3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u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d</a:t>
            </a:r>
            <a:r>
              <a:rPr sz="2000" b="1" spc="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–Du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chführu</a:t>
            </a:r>
            <a:r>
              <a:rPr sz="2000" b="1" spc="4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</a:t>
            </a:r>
            <a:r>
              <a:rPr sz="2000" b="1" spc="-19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der Stu</a:t>
            </a:r>
            <a:r>
              <a:rPr sz="2000" b="1" spc="9" dirty="0">
                <a:latin typeface="Calibri"/>
                <a:cs typeface="Calibri"/>
              </a:rPr>
              <a:t>d</a:t>
            </a:r>
            <a:r>
              <a:rPr sz="2000" b="1" spc="0" dirty="0">
                <a:latin typeface="Calibri"/>
                <a:cs typeface="Calibri"/>
              </a:rPr>
              <a:t>ie</a:t>
            </a:r>
            <a:r>
              <a:rPr sz="2000" b="1" spc="-2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en</a:t>
            </a:r>
            <a:r>
              <a:rPr sz="2000" b="1" spc="4" dirty="0">
                <a:latin typeface="Calibri"/>
                <a:cs typeface="Calibri"/>
              </a:rPr>
              <a:t>d</a:t>
            </a:r>
            <a:r>
              <a:rPr sz="2000" b="1" spc="0" dirty="0">
                <a:latin typeface="Calibri"/>
                <a:cs typeface="Calibri"/>
              </a:rPr>
              <a:t>en)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ct val="101725"/>
              </a:lnSpc>
              <a:spcBef>
                <a:spcPts val="445"/>
              </a:spcBef>
            </a:pPr>
            <a:r>
              <a:rPr sz="2000" b="1" u="heavy" spc="0" dirty="0">
                <a:latin typeface="Calibri"/>
                <a:cs typeface="Calibri"/>
              </a:rPr>
              <a:t>Wic</a:t>
            </a:r>
            <a:r>
              <a:rPr sz="2000" b="1" u="heavy" spc="-19" dirty="0">
                <a:latin typeface="Calibri"/>
                <a:cs typeface="Calibri"/>
              </a:rPr>
              <a:t>h</a:t>
            </a:r>
            <a:r>
              <a:rPr sz="2000" b="1" u="heavy" spc="0" dirty="0">
                <a:latin typeface="Calibri"/>
                <a:cs typeface="Calibri"/>
              </a:rPr>
              <a:t>tig: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3000" b="1" spc="-39" baseline="136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tin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ierl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Hinei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achsen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der PSS in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die </a:t>
            </a:r>
            <a:r>
              <a:rPr sz="3000" b="1" spc="-34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olle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einer 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ehrk</a:t>
            </a:r>
            <a:r>
              <a:rPr sz="3000" b="1" spc="-54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ft.</a:t>
            </a:r>
            <a:r>
              <a:rPr sz="3000" b="1" spc="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eh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Übern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hme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on 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nu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gs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eilen</a:t>
            </a:r>
            <a:r>
              <a:rPr sz="3000" b="1" spc="-44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und U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(u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Begle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tung)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mit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dem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Ziel,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ein p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ion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es,</a:t>
            </a:r>
            <a:r>
              <a:rPr sz="3000" b="1" spc="-3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3000" b="1" spc="-34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000" b="1" spc="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Sel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-59" baseline="136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3000" b="1" spc="-34" baseline="136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au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auen.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511820"/>
            <a:ext cx="15265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097034"/>
            <a:ext cx="1526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260603"/>
            <a:ext cx="8229600" cy="1143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35"/>
              </a:spcBef>
            </a:pPr>
            <a:endParaRPr sz="500"/>
          </a:p>
          <a:p>
            <a:pPr marL="561746">
              <a:lnSpc>
                <a:spcPct val="101725"/>
              </a:lnSpc>
              <a:spcBef>
                <a:spcPts val="2000"/>
              </a:spcBef>
            </a:pP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Die A</a:t>
            </a:r>
            <a:r>
              <a:rPr sz="32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200" b="1" spc="-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32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3200" b="1" spc="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obli</a:t>
            </a:r>
            <a:r>
              <a:rPr sz="3200" b="1" spc="-6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200" b="1" spc="-3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2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3200" b="1" spc="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200" b="1" spc="-3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in d</a:t>
            </a:r>
            <a:r>
              <a:rPr sz="3200" b="1" spc="-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r Schule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22629" y="2310638"/>
            <a:ext cx="5660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31976" y="1417320"/>
            <a:ext cx="6263639" cy="460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70254" y="665733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5.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7162" y="665733"/>
            <a:ext cx="80323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6095" y="665733"/>
            <a:ext cx="9590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8026" y="665733"/>
            <a:ext cx="5750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7056" y="665733"/>
            <a:ext cx="123837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8532" y="665733"/>
            <a:ext cx="79571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6885" y="665733"/>
            <a:ext cx="13308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03171" y="665733"/>
            <a:ext cx="92798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sL?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40" y="421894"/>
            <a:ext cx="8549471" cy="31518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7771" marR="12460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Mit 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hen 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nen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habe 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rt 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endParaRPr sz="3200">
              <a:latin typeface="Calibri"/>
              <a:cs typeface="Calibri"/>
            </a:endParaRPr>
          </a:p>
          <a:p>
            <a:pPr marL="3294595" marR="2857047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näh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 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 tu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2166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xisseme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erbeauft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23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(P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abas)</a:t>
            </a:r>
            <a:r>
              <a:rPr sz="2800" b="1" spc="-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sind Ih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übe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eo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dn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Ansp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echpe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sonen</a:t>
            </a:r>
            <a:r>
              <a:rPr sz="2800" b="1" spc="-1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Belan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en,</a:t>
            </a:r>
            <a:r>
              <a:rPr sz="2800" b="1" spc="-8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das Z</a:t>
            </a:r>
            <a:r>
              <a:rPr sz="2800" b="1" spc="-2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sL</a:t>
            </a:r>
            <a:r>
              <a:rPr sz="2800" b="1" spc="-1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en.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Auch</a:t>
            </a:r>
            <a:r>
              <a:rPr sz="2800" b="1" spc="-5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emeino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5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anis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ischen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en/</a:t>
            </a:r>
            <a:r>
              <a:rPr sz="2800" b="1" spc="-4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ob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emen</a:t>
            </a:r>
            <a:r>
              <a:rPr sz="2800" b="1" spc="-10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sind die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abas</a:t>
            </a:r>
            <a:r>
              <a:rPr sz="2800" b="1" spc="-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st</a:t>
            </a:r>
            <a:r>
              <a:rPr sz="2800" b="1" spc="0" dirty="0">
                <a:latin typeface="Calibri"/>
                <a:cs typeface="Calibri"/>
              </a:rPr>
              <a:t>en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Ansp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echpe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sone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740" y="4132326"/>
            <a:ext cx="8735417" cy="2510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Eine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über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achliche</a:t>
            </a:r>
            <a:r>
              <a:rPr sz="4200" b="1" spc="-12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Begl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itk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200" b="1" spc="-1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achliche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Begl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itk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200" b="1" spc="-2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</a:t>
            </a:r>
            <a:r>
              <a:rPr sz="4200" b="1" spc="-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al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Begl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it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34" baseline="2925" dirty="0">
                <a:latin typeface="Calibri"/>
                <a:cs typeface="Calibri"/>
              </a:rPr>
              <a:t>s</a:t>
            </a:r>
            <a:r>
              <a:rPr sz="4200" b="1" spc="-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altun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(</a:t>
            </a:r>
            <a:r>
              <a:rPr sz="4200" b="1" spc="-39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V) am Z</a:t>
            </a:r>
            <a:r>
              <a:rPr sz="4200" b="1" spc="-1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sL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sowie die Beg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eit</a:t>
            </a:r>
            <a:r>
              <a:rPr sz="4200" b="1" spc="-50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orm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5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 am </a:t>
            </a:r>
            <a:r>
              <a:rPr sz="4200" b="1" spc="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ern</a:t>
            </a:r>
            <a:r>
              <a:rPr sz="4200" b="1" spc="-9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rt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Schule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s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tfinden</a:t>
            </a:r>
            <a:r>
              <a:rPr sz="4200" b="1" spc="-6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(Gruppenh</a:t>
            </a:r>
            <a:r>
              <a:rPr sz="4200" b="1" spc="-4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spi</a:t>
            </a:r>
            <a:r>
              <a:rPr sz="4200" b="1" spc="-25" baseline="2925" dirty="0">
                <a:latin typeface="Calibri"/>
                <a:cs typeface="Calibri"/>
              </a:rPr>
              <a:t>ta</a:t>
            </a:r>
            <a:r>
              <a:rPr sz="4200" b="1" spc="0" baseline="2925" dirty="0">
                <a:latin typeface="Calibri"/>
                <a:cs typeface="Calibri"/>
              </a:rPr>
              <a:t>tion,</a:t>
            </a:r>
            <a:r>
              <a:rPr sz="4200" b="1" spc="-124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achliche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xisbe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le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tun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4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Rah</a:t>
            </a:r>
            <a:r>
              <a:rPr sz="4200" b="1" spc="4" baseline="2925" dirty="0"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6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on</a:t>
            </a:r>
            <a:r>
              <a:rPr sz="4200" b="1" spc="-4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erric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29" baseline="2925" dirty="0">
                <a:latin typeface="Calibri"/>
                <a:cs typeface="Calibri"/>
              </a:rPr>
              <a:t>s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orhabe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Bilan</a:t>
            </a:r>
            <a:r>
              <a:rPr sz="4200" b="1" spc="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-</a:t>
            </a:r>
            <a:r>
              <a:rPr sz="4200" b="1" spc="-5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-50" baseline="2925" dirty="0">
                <a:latin typeface="Calibri"/>
                <a:cs typeface="Calibri"/>
              </a:rPr>
              <a:t>P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spe</a:t>
            </a:r>
            <a:r>
              <a:rPr sz="4200" b="1" spc="-1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</a:t>
            </a:r>
            <a:r>
              <a:rPr sz="4200" b="1" spc="-39" baseline="2925" dirty="0">
                <a:latin typeface="Calibri"/>
                <a:cs typeface="Calibri"/>
              </a:rPr>
              <a:t>v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esp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äch).</a:t>
            </a:r>
            <a:endParaRPr sz="2800">
              <a:latin typeface="Calibri"/>
              <a:cs typeface="Calibri"/>
            </a:endParaRPr>
          </a:p>
          <a:p>
            <a:pPr marR="218848" algn="r">
              <a:lnSpc>
                <a:spcPct val="101725"/>
              </a:lnSpc>
            </a:pPr>
            <a:r>
              <a:rPr sz="1200" spc="0" dirty="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244" y="2756916"/>
            <a:ext cx="2324100" cy="2470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5940" y="326898"/>
            <a:ext cx="1742053" cy="1142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6123">
              <a:lnSpc>
                <a:spcPts val="4170"/>
              </a:lnSpc>
              <a:spcBef>
                <a:spcPts val="208"/>
              </a:spcBef>
            </a:pPr>
            <a:r>
              <a:rPr sz="6000" b="1" spc="0" baseline="3413" dirty="0">
                <a:latin typeface="Calibri"/>
                <a:cs typeface="Calibri"/>
              </a:rPr>
              <a:t>Ih</a:t>
            </a:r>
            <a:r>
              <a:rPr sz="6000" b="1" spc="-44" baseline="3413" dirty="0">
                <a:latin typeface="Calibri"/>
                <a:cs typeface="Calibri"/>
              </a:rPr>
              <a:t>r</a:t>
            </a:r>
            <a:r>
              <a:rPr sz="6000" b="1" spc="0" baseline="3413" dirty="0">
                <a:latin typeface="Calibri"/>
                <a:cs typeface="Calibri"/>
              </a:rPr>
              <a:t>e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ts val="4800"/>
              </a:lnSpc>
              <a:spcBef>
                <a:spcPts val="31"/>
              </a:spcBef>
            </a:pPr>
            <a:r>
              <a:rPr sz="6000" b="1" spc="0" baseline="1365" dirty="0">
                <a:latin typeface="Calibri"/>
                <a:cs typeface="Calibri"/>
              </a:rPr>
              <a:t>of</a:t>
            </a:r>
            <a:r>
              <a:rPr sz="6000" b="1" spc="-79" baseline="1365" dirty="0">
                <a:latin typeface="Calibri"/>
                <a:cs typeface="Calibri"/>
              </a:rPr>
              <a:t>f</a:t>
            </a:r>
            <a:r>
              <a:rPr sz="6000" b="1" spc="0" baseline="1365" dirty="0">
                <a:latin typeface="Calibri"/>
                <a:cs typeface="Calibri"/>
              </a:rPr>
              <a:t>en</a:t>
            </a:r>
            <a:r>
              <a:rPr sz="6000" b="1" spc="9" baseline="1365" dirty="0">
                <a:latin typeface="Calibri"/>
                <a:cs typeface="Calibri"/>
              </a:rPr>
              <a:t>e</a:t>
            </a:r>
            <a:r>
              <a:rPr sz="6000" b="1" spc="0" baseline="1365" dirty="0">
                <a:latin typeface="Calibri"/>
                <a:cs typeface="Calibri"/>
              </a:rPr>
              <a:t>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67050" y="752221"/>
            <a:ext cx="3476667" cy="2052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950">
              <a:lnSpc>
                <a:spcPts val="3662"/>
              </a:lnSpc>
              <a:spcBef>
                <a:spcPts val="105"/>
              </a:spcBef>
            </a:pPr>
            <a:r>
              <a:rPr sz="3000" spc="0" dirty="0">
                <a:latin typeface="Calibri"/>
                <a:cs typeface="Calibri"/>
              </a:rPr>
              <a:t>Bi</a:t>
            </a:r>
            <a:r>
              <a:rPr sz="3000" spc="-44" dirty="0">
                <a:latin typeface="Calibri"/>
                <a:cs typeface="Calibri"/>
              </a:rPr>
              <a:t>t</a:t>
            </a:r>
            <a:r>
              <a:rPr sz="3000" spc="-29" dirty="0">
                <a:latin typeface="Calibri"/>
                <a:cs typeface="Calibri"/>
              </a:rPr>
              <a:t>t</a:t>
            </a:r>
            <a:r>
              <a:rPr sz="3000" spc="0" dirty="0">
                <a:latin typeface="Calibri"/>
                <a:cs typeface="Calibri"/>
              </a:rPr>
              <a:t>e</a:t>
            </a:r>
            <a:r>
              <a:rPr sz="3000" spc="-9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no</a:t>
            </a:r>
            <a:r>
              <a:rPr sz="3000" spc="4" dirty="0">
                <a:latin typeface="Calibri"/>
                <a:cs typeface="Calibri"/>
              </a:rPr>
              <a:t>t</a:t>
            </a:r>
            <a:r>
              <a:rPr sz="3000" spc="0" dirty="0">
                <a:latin typeface="Calibri"/>
                <a:cs typeface="Calibri"/>
              </a:rPr>
              <a:t>i</a:t>
            </a:r>
            <a:r>
              <a:rPr sz="3000" spc="-4" dirty="0">
                <a:latin typeface="Calibri"/>
                <a:cs typeface="Calibri"/>
              </a:rPr>
              <a:t>e</a:t>
            </a:r>
            <a:r>
              <a:rPr sz="3000" spc="-34" dirty="0">
                <a:latin typeface="Calibri"/>
                <a:cs typeface="Calibri"/>
              </a:rPr>
              <a:t>r</a:t>
            </a:r>
            <a:r>
              <a:rPr sz="3000" spc="0" dirty="0">
                <a:latin typeface="Calibri"/>
                <a:cs typeface="Calibri"/>
              </a:rPr>
              <a:t>en Sie Ih</a:t>
            </a:r>
            <a:r>
              <a:rPr sz="3000" spc="-44" dirty="0">
                <a:latin typeface="Calibri"/>
                <a:cs typeface="Calibri"/>
              </a:rPr>
              <a:t>r</a:t>
            </a:r>
            <a:r>
              <a:rPr sz="3000" spc="0" dirty="0">
                <a:latin typeface="Calibri"/>
                <a:cs typeface="Calibri"/>
              </a:rPr>
              <a:t>e </a:t>
            </a:r>
            <a:endParaRPr sz="3000">
              <a:latin typeface="Calibri"/>
              <a:cs typeface="Calibri"/>
            </a:endParaRPr>
          </a:p>
          <a:p>
            <a:pPr marL="12700" marR="17950">
              <a:lnSpc>
                <a:spcPts val="3662"/>
              </a:lnSpc>
            </a:pPr>
            <a:r>
              <a:rPr sz="3000" spc="0" dirty="0">
                <a:latin typeface="Calibri"/>
                <a:cs typeface="Calibri"/>
              </a:rPr>
              <a:t>zum P</a:t>
            </a:r>
            <a:r>
              <a:rPr sz="3000" spc="-64" dirty="0">
                <a:latin typeface="Calibri"/>
                <a:cs typeface="Calibri"/>
              </a:rPr>
              <a:t>r</a:t>
            </a:r>
            <a:r>
              <a:rPr sz="3000" spc="-19" dirty="0">
                <a:latin typeface="Calibri"/>
                <a:cs typeface="Calibri"/>
              </a:rPr>
              <a:t>a</a:t>
            </a:r>
            <a:r>
              <a:rPr sz="3000" spc="0" dirty="0">
                <a:latin typeface="Calibri"/>
                <a:cs typeface="Calibri"/>
              </a:rPr>
              <a:t>xisseme</a:t>
            </a:r>
            <a:r>
              <a:rPr sz="3000" spc="-25" dirty="0">
                <a:latin typeface="Calibri"/>
                <a:cs typeface="Calibri"/>
              </a:rPr>
              <a:t>s</a:t>
            </a:r>
            <a:r>
              <a:rPr sz="3000" spc="-29" dirty="0">
                <a:latin typeface="Calibri"/>
                <a:cs typeface="Calibri"/>
              </a:rPr>
              <a:t>t</a:t>
            </a:r>
            <a:r>
              <a:rPr sz="3000" spc="0" dirty="0">
                <a:latin typeface="Calibri"/>
                <a:cs typeface="Calibri"/>
              </a:rPr>
              <a:t>er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575"/>
              </a:lnSpc>
            </a:pPr>
            <a:r>
              <a:rPr sz="3000" spc="-89" dirty="0">
                <a:latin typeface="Calibri"/>
                <a:cs typeface="Calibri"/>
              </a:rPr>
              <a:t>k</a:t>
            </a:r>
            <a:r>
              <a:rPr sz="3000" spc="0" dirty="0">
                <a:latin typeface="Calibri"/>
                <a:cs typeface="Calibri"/>
              </a:rPr>
              <a:t>o</a:t>
            </a:r>
            <a:r>
              <a:rPr sz="3000" spc="-19" dirty="0">
                <a:latin typeface="Calibri"/>
                <a:cs typeface="Calibri"/>
              </a:rPr>
              <a:t>n</a:t>
            </a:r>
            <a:r>
              <a:rPr sz="3000" spc="0" dirty="0">
                <a:latin typeface="Calibri"/>
                <a:cs typeface="Calibri"/>
              </a:rPr>
              <a:t>tinui</a:t>
            </a:r>
            <a:r>
              <a:rPr sz="3000" spc="-9" dirty="0">
                <a:latin typeface="Calibri"/>
                <a:cs typeface="Calibri"/>
              </a:rPr>
              <a:t>e</a:t>
            </a:r>
            <a:r>
              <a:rPr sz="3000" spc="0" dirty="0">
                <a:latin typeface="Calibri"/>
                <a:cs typeface="Calibri"/>
              </a:rPr>
              <a:t>rl</a:t>
            </a:r>
            <a:r>
              <a:rPr sz="3000" spc="-9" dirty="0">
                <a:latin typeface="Calibri"/>
                <a:cs typeface="Calibri"/>
              </a:rPr>
              <a:t>i</a:t>
            </a:r>
            <a:r>
              <a:rPr sz="3000" spc="0" dirty="0">
                <a:latin typeface="Calibri"/>
                <a:cs typeface="Calibri"/>
              </a:rPr>
              <a:t>ch</a:t>
            </a:r>
            <a:r>
              <a:rPr sz="3000" spc="9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auf den</a:t>
            </a:r>
            <a:endParaRPr sz="3000">
              <a:latin typeface="Calibri"/>
              <a:cs typeface="Calibri"/>
            </a:endParaRPr>
          </a:p>
          <a:p>
            <a:pPr marL="12700" marR="69763">
              <a:lnSpc>
                <a:spcPts val="2970"/>
              </a:lnSpc>
            </a:pPr>
            <a:r>
              <a:rPr sz="4500" spc="0" baseline="3640" dirty="0">
                <a:latin typeface="Calibri"/>
                <a:cs typeface="Calibri"/>
              </a:rPr>
              <a:t>l</a:t>
            </a:r>
            <a:r>
              <a:rPr sz="4500" spc="-9" baseline="3640" dirty="0">
                <a:latin typeface="Calibri"/>
                <a:cs typeface="Calibri"/>
              </a:rPr>
              <a:t>i</a:t>
            </a:r>
            <a:r>
              <a:rPr sz="4500" spc="0" baseline="3640" dirty="0">
                <a:latin typeface="Calibri"/>
                <a:cs typeface="Calibri"/>
              </a:rPr>
              <a:t>e</a:t>
            </a:r>
            <a:r>
              <a:rPr sz="4500" spc="-19" baseline="3640" dirty="0">
                <a:latin typeface="Calibri"/>
                <a:cs typeface="Calibri"/>
              </a:rPr>
              <a:t>g</a:t>
            </a:r>
            <a:r>
              <a:rPr sz="4500" spc="0" baseline="3640" dirty="0">
                <a:latin typeface="Calibri"/>
                <a:cs typeface="Calibri"/>
              </a:rPr>
              <a:t>end</a:t>
            </a:r>
            <a:r>
              <a:rPr sz="4500" spc="-9" baseline="3640" dirty="0">
                <a:latin typeface="Calibri"/>
                <a:cs typeface="Calibri"/>
              </a:rPr>
              <a:t>e</a:t>
            </a:r>
            <a:r>
              <a:rPr sz="4500" spc="0" baseline="3640" dirty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69763">
              <a:lnSpc>
                <a:spcPts val="3600"/>
              </a:lnSpc>
              <a:spcBef>
                <a:spcPts val="31"/>
              </a:spcBef>
            </a:pPr>
            <a:r>
              <a:rPr sz="4500" spc="-14" baseline="1820" dirty="0">
                <a:latin typeface="Calibri"/>
                <a:cs typeface="Calibri"/>
              </a:rPr>
              <a:t>g</a:t>
            </a:r>
            <a:r>
              <a:rPr sz="4500" spc="0" baseline="1820" dirty="0">
                <a:latin typeface="Calibri"/>
                <a:cs typeface="Calibri"/>
              </a:rPr>
              <a:t>e</a:t>
            </a:r>
            <a:r>
              <a:rPr sz="4500" spc="-4" baseline="1820" dirty="0">
                <a:latin typeface="Calibri"/>
                <a:cs typeface="Calibri"/>
              </a:rPr>
              <a:t>l</a:t>
            </a:r>
            <a:r>
              <a:rPr sz="4500" spc="0" baseline="1820" dirty="0">
                <a:latin typeface="Calibri"/>
                <a:cs typeface="Calibri"/>
              </a:rPr>
              <a:t>ben </a:t>
            </a:r>
            <a:r>
              <a:rPr sz="4500" spc="-44" baseline="1820" dirty="0">
                <a:latin typeface="Calibri"/>
                <a:cs typeface="Calibri"/>
              </a:rPr>
              <a:t>K</a:t>
            </a:r>
            <a:r>
              <a:rPr sz="4500" spc="0" baseline="1820" dirty="0">
                <a:latin typeface="Calibri"/>
                <a:cs typeface="Calibri"/>
              </a:rPr>
              <a:t>ar</a:t>
            </a:r>
            <a:r>
              <a:rPr sz="4500" spc="-25" baseline="1820" dirty="0">
                <a:latin typeface="Calibri"/>
                <a:cs typeface="Calibri"/>
              </a:rPr>
              <a:t>t</a:t>
            </a:r>
            <a:r>
              <a:rPr sz="4500" spc="0" baseline="1820" dirty="0">
                <a:latin typeface="Calibri"/>
                <a:cs typeface="Calibri"/>
              </a:rPr>
              <a:t>en.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24371" y="752221"/>
            <a:ext cx="131397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>
                <a:latin typeface="Calibri"/>
                <a:cs typeface="Calibri"/>
              </a:rPr>
              <a:t>of</a:t>
            </a:r>
            <a:r>
              <a:rPr sz="4500" b="1" spc="-54" baseline="2730" dirty="0">
                <a:latin typeface="Calibri"/>
                <a:cs typeface="Calibri"/>
              </a:rPr>
              <a:t>f</a:t>
            </a:r>
            <a:r>
              <a:rPr sz="4500" b="1" spc="0" baseline="2730" dirty="0">
                <a:latin typeface="Calibri"/>
                <a:cs typeface="Calibri"/>
              </a:rPr>
              <a:t>enen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43774" y="752221"/>
            <a:ext cx="114631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>
                <a:latin typeface="Calibri"/>
                <a:cs typeface="Calibri"/>
              </a:rPr>
              <a:t>F</a:t>
            </a:r>
            <a:r>
              <a:rPr sz="4500" b="1" spc="-54" baseline="2730" dirty="0">
                <a:latin typeface="Calibri"/>
                <a:cs typeface="Calibri"/>
              </a:rPr>
              <a:t>r</a:t>
            </a:r>
            <a:r>
              <a:rPr sz="4500" b="1" spc="0" baseline="2730" dirty="0">
                <a:latin typeface="Calibri"/>
                <a:cs typeface="Calibri"/>
              </a:rPr>
              <a:t>a</a:t>
            </a:r>
            <a:r>
              <a:rPr sz="4500" b="1" spc="-34" baseline="2730" dirty="0">
                <a:latin typeface="Calibri"/>
                <a:cs typeface="Calibri"/>
              </a:rPr>
              <a:t>g</a:t>
            </a:r>
            <a:r>
              <a:rPr sz="4500" b="1" spc="0" baseline="2730" dirty="0">
                <a:latin typeface="Calibri"/>
                <a:cs typeface="Calibri"/>
              </a:rPr>
              <a:t>en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545869"/>
            <a:ext cx="1516311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>
                <a:latin typeface="Calibri"/>
                <a:cs typeface="Calibri"/>
              </a:rPr>
              <a:t>F</a:t>
            </a:r>
            <a:r>
              <a:rPr sz="6000" b="1" spc="-89" baseline="3413" dirty="0">
                <a:latin typeface="Calibri"/>
                <a:cs typeface="Calibri"/>
              </a:rPr>
              <a:t>r</a:t>
            </a:r>
            <a:r>
              <a:rPr sz="6000" b="1" spc="0" baseline="3413" dirty="0">
                <a:latin typeface="Calibri"/>
                <a:cs typeface="Calibri"/>
              </a:rPr>
              <a:t>a</a:t>
            </a:r>
            <a:r>
              <a:rPr sz="6000" b="1" spc="-54" baseline="3413" dirty="0">
                <a:latin typeface="Calibri"/>
                <a:cs typeface="Calibri"/>
              </a:rPr>
              <a:t>g</a:t>
            </a:r>
            <a:r>
              <a:rPr sz="6000" b="1" spc="0" baseline="3413" dirty="0">
                <a:latin typeface="Calibri"/>
                <a:cs typeface="Calibri"/>
              </a:rPr>
              <a:t>en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68470" y="1545869"/>
            <a:ext cx="807476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>
                <a:latin typeface="Calibri"/>
                <a:cs typeface="Calibri"/>
              </a:rPr>
              <a:t>???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34530" y="1575180"/>
            <a:ext cx="111562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>
                <a:latin typeface="Calibri"/>
                <a:cs typeface="Calibri"/>
              </a:rPr>
              <a:t>be</a:t>
            </a:r>
            <a:r>
              <a:rPr sz="4500" spc="-39" baseline="2730" dirty="0">
                <a:latin typeface="Calibri"/>
                <a:cs typeface="Calibri"/>
              </a:rPr>
              <a:t>r</a:t>
            </a:r>
            <a:r>
              <a:rPr sz="4500" spc="0" baseline="2730" dirty="0">
                <a:latin typeface="Calibri"/>
                <a:cs typeface="Calibri"/>
              </a:rPr>
              <a:t>e</a:t>
            </a:r>
            <a:r>
              <a:rPr sz="4500" spc="-4" baseline="2730" dirty="0">
                <a:latin typeface="Calibri"/>
                <a:cs typeface="Calibri"/>
              </a:rPr>
              <a:t>i</a:t>
            </a:r>
            <a:r>
              <a:rPr sz="4500" spc="-39" baseline="2730" dirty="0">
                <a:latin typeface="Calibri"/>
                <a:cs typeface="Calibri"/>
              </a:rPr>
              <a:t>t</a:t>
            </a:r>
            <a:r>
              <a:rPr sz="4500" spc="0" baseline="2730" dirty="0">
                <a:latin typeface="Calibri"/>
                <a:cs typeface="Calibri"/>
              </a:rPr>
              <a:t>-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7050" y="3312795"/>
            <a:ext cx="5724367" cy="77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95">
              <a:lnSpc>
                <a:spcPts val="3065"/>
              </a:lnSpc>
              <a:spcBef>
                <a:spcPts val="153"/>
              </a:spcBef>
            </a:pPr>
            <a:r>
              <a:rPr sz="4500" spc="0" baseline="1820" dirty="0">
                <a:latin typeface="Calibri"/>
                <a:cs typeface="Calibri"/>
              </a:rPr>
              <a:t>B</a:t>
            </a:r>
            <a:r>
              <a:rPr sz="4500" spc="-25" baseline="1820" dirty="0">
                <a:latin typeface="Calibri"/>
                <a:cs typeface="Calibri"/>
              </a:rPr>
              <a:t>e</a:t>
            </a:r>
            <a:r>
              <a:rPr sz="4500" spc="-75" baseline="1820" dirty="0">
                <a:latin typeface="Calibri"/>
                <a:cs typeface="Calibri"/>
              </a:rPr>
              <a:t>f</a:t>
            </a:r>
            <a:r>
              <a:rPr sz="4500" spc="0" baseline="1820" dirty="0">
                <a:latin typeface="Calibri"/>
                <a:cs typeface="Calibri"/>
              </a:rPr>
              <a:t>e</a:t>
            </a:r>
            <a:r>
              <a:rPr sz="4500" spc="-29" baseline="1820" dirty="0">
                <a:latin typeface="Calibri"/>
                <a:cs typeface="Calibri"/>
              </a:rPr>
              <a:t>s</a:t>
            </a:r>
            <a:r>
              <a:rPr sz="4500" spc="0" baseline="1820" dirty="0">
                <a:latin typeface="Calibri"/>
                <a:cs typeface="Calibri"/>
              </a:rPr>
              <a:t>ti</a:t>
            </a:r>
            <a:r>
              <a:rPr sz="4500" spc="-14" baseline="1820" dirty="0">
                <a:latin typeface="Calibri"/>
                <a:cs typeface="Calibri"/>
              </a:rPr>
              <a:t>g</a:t>
            </a:r>
            <a:r>
              <a:rPr sz="4500" spc="0" baseline="1820" dirty="0">
                <a:latin typeface="Calibri"/>
                <a:cs typeface="Calibri"/>
              </a:rPr>
              <a:t>en</a:t>
            </a:r>
            <a:r>
              <a:rPr sz="4500" spc="-9" baseline="1820" dirty="0">
                <a:latin typeface="Calibri"/>
                <a:cs typeface="Calibri"/>
              </a:rPr>
              <a:t> </a:t>
            </a:r>
            <a:r>
              <a:rPr sz="4500" spc="0" baseline="1820" dirty="0">
                <a:latin typeface="Calibri"/>
                <a:cs typeface="Calibri"/>
              </a:rPr>
              <a:t>Sie</a:t>
            </a:r>
            <a:r>
              <a:rPr sz="4500" spc="-9" baseline="1820" dirty="0">
                <a:latin typeface="Calibri"/>
                <a:cs typeface="Calibri"/>
              </a:rPr>
              <a:t> </a:t>
            </a:r>
            <a:r>
              <a:rPr sz="4500" spc="0" baseline="1820" dirty="0">
                <a:latin typeface="Calibri"/>
                <a:cs typeface="Calibri"/>
              </a:rPr>
              <a:t>di</a:t>
            </a:r>
            <a:r>
              <a:rPr sz="4500" spc="-4" baseline="1820" dirty="0">
                <a:latin typeface="Calibri"/>
                <a:cs typeface="Calibri"/>
              </a:rPr>
              <a:t>e</a:t>
            </a:r>
            <a:r>
              <a:rPr sz="4500" spc="0" baseline="1820" dirty="0">
                <a:latin typeface="Calibri"/>
                <a:cs typeface="Calibri"/>
              </a:rPr>
              <a:t>se </a:t>
            </a:r>
            <a:r>
              <a:rPr sz="4500" spc="9" baseline="1820" dirty="0">
                <a:latin typeface="Calibri"/>
                <a:cs typeface="Calibri"/>
              </a:rPr>
              <a:t>F</a:t>
            </a:r>
            <a:r>
              <a:rPr sz="4500" spc="-59" baseline="1820" dirty="0">
                <a:latin typeface="Calibri"/>
                <a:cs typeface="Calibri"/>
              </a:rPr>
              <a:t>r</a:t>
            </a:r>
            <a:r>
              <a:rPr sz="4500" spc="0" baseline="1820" dirty="0">
                <a:latin typeface="Calibri"/>
                <a:cs typeface="Calibri"/>
              </a:rPr>
              <a:t>a</a:t>
            </a:r>
            <a:r>
              <a:rPr sz="4500" spc="-9" baseline="1820" dirty="0">
                <a:latin typeface="Calibri"/>
                <a:cs typeface="Calibri"/>
              </a:rPr>
              <a:t>g</a:t>
            </a:r>
            <a:r>
              <a:rPr sz="4500" spc="0" baseline="1820" dirty="0">
                <a:latin typeface="Calibri"/>
                <a:cs typeface="Calibri"/>
              </a:rPr>
              <a:t>en</a:t>
            </a:r>
            <a:r>
              <a:rPr sz="4500" spc="-19" baseline="1820" dirty="0">
                <a:latin typeface="Calibri"/>
                <a:cs typeface="Calibri"/>
              </a:rPr>
              <a:t> </a:t>
            </a:r>
            <a:r>
              <a:rPr sz="4500" spc="-14" baseline="1820" dirty="0">
                <a:latin typeface="Calibri"/>
                <a:cs typeface="Calibri"/>
              </a:rPr>
              <a:t>g</a:t>
            </a:r>
            <a:r>
              <a:rPr sz="4500" spc="0" baseline="1820" dirty="0">
                <a:latin typeface="Calibri"/>
                <a:cs typeface="Calibri"/>
              </a:rPr>
              <a:t>erne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2970"/>
              </a:lnSpc>
            </a:pPr>
            <a:r>
              <a:rPr sz="4500" spc="0" baseline="3640" dirty="0">
                <a:latin typeface="Calibri"/>
                <a:cs typeface="Calibri"/>
              </a:rPr>
              <a:t>be</a:t>
            </a:r>
            <a:r>
              <a:rPr sz="4500" spc="-44" baseline="3640" dirty="0">
                <a:latin typeface="Calibri"/>
                <a:cs typeface="Calibri"/>
              </a:rPr>
              <a:t>r</a:t>
            </a:r>
            <a:r>
              <a:rPr sz="4500" spc="0" baseline="3640" dirty="0">
                <a:latin typeface="Calibri"/>
                <a:cs typeface="Calibri"/>
              </a:rPr>
              <a:t>e</a:t>
            </a:r>
            <a:r>
              <a:rPr sz="4500" spc="-9" baseline="3640" dirty="0">
                <a:latin typeface="Calibri"/>
                <a:cs typeface="Calibri"/>
              </a:rPr>
              <a:t>i</a:t>
            </a:r>
            <a:r>
              <a:rPr sz="4500" spc="0" baseline="3640" dirty="0">
                <a:latin typeface="Calibri"/>
                <a:cs typeface="Calibri"/>
              </a:rPr>
              <a:t>ts</a:t>
            </a:r>
            <a:r>
              <a:rPr sz="4500" spc="-9" baseline="3640" dirty="0">
                <a:latin typeface="Calibri"/>
                <a:cs typeface="Calibri"/>
              </a:rPr>
              <a:t> </a:t>
            </a:r>
            <a:r>
              <a:rPr sz="4500" u="heavy" spc="-25" baseline="3640" dirty="0">
                <a:latin typeface="Calibri"/>
                <a:cs typeface="Calibri"/>
              </a:rPr>
              <a:t>v</a:t>
            </a:r>
            <a:r>
              <a:rPr sz="4500" u="heavy" spc="0" baseline="3640" dirty="0">
                <a:latin typeface="Calibri"/>
                <a:cs typeface="Calibri"/>
              </a:rPr>
              <a:t>or </a:t>
            </a:r>
            <a:r>
              <a:rPr sz="4500" u="heavy" spc="-9" baseline="3640" dirty="0">
                <a:latin typeface="Calibri"/>
                <a:cs typeface="Calibri"/>
              </a:rPr>
              <a:t>B</a:t>
            </a:r>
            <a:r>
              <a:rPr sz="4500" u="heavy" spc="0" baseline="3640" dirty="0">
                <a:latin typeface="Calibri"/>
                <a:cs typeface="Calibri"/>
              </a:rPr>
              <a:t>eg</a:t>
            </a:r>
            <a:r>
              <a:rPr sz="4500" u="heavy" spc="-9" baseline="3640" dirty="0">
                <a:latin typeface="Calibri"/>
                <a:cs typeface="Calibri"/>
              </a:rPr>
              <a:t>i</a:t>
            </a:r>
            <a:r>
              <a:rPr sz="4500" u="heavy" spc="0" baseline="3640" dirty="0">
                <a:latin typeface="Calibri"/>
                <a:cs typeface="Calibri"/>
              </a:rPr>
              <a:t>nn </a:t>
            </a:r>
            <a:r>
              <a:rPr sz="4500" spc="-672" baseline="3640" dirty="0">
                <a:latin typeface="Calibri"/>
                <a:cs typeface="Calibri"/>
              </a:rPr>
              <a:t> </a:t>
            </a:r>
            <a:r>
              <a:rPr sz="4500" spc="0" baseline="3640" dirty="0">
                <a:latin typeface="Calibri"/>
                <a:cs typeface="Calibri"/>
              </a:rPr>
              <a:t>d</a:t>
            </a:r>
            <a:r>
              <a:rPr sz="4500" spc="-9" baseline="3640" dirty="0">
                <a:latin typeface="Calibri"/>
                <a:cs typeface="Calibri"/>
              </a:rPr>
              <a:t>e</a:t>
            </a:r>
            <a:r>
              <a:rPr sz="4500" spc="0" baseline="3640" dirty="0">
                <a:latin typeface="Calibri"/>
                <a:cs typeface="Calibri"/>
              </a:rPr>
              <a:t>r </a:t>
            </a:r>
            <a:r>
              <a:rPr sz="4500" spc="-139" baseline="3640" dirty="0">
                <a:latin typeface="Calibri"/>
                <a:cs typeface="Calibri"/>
              </a:rPr>
              <a:t>V</a:t>
            </a:r>
            <a:r>
              <a:rPr sz="4500" spc="0" baseline="3640" dirty="0">
                <a:latin typeface="Calibri"/>
                <a:cs typeface="Calibri"/>
              </a:rPr>
              <a:t>e</a:t>
            </a:r>
            <a:r>
              <a:rPr sz="4500" spc="-69" baseline="3640" dirty="0">
                <a:latin typeface="Calibri"/>
                <a:cs typeface="Calibri"/>
              </a:rPr>
              <a:t>r</a:t>
            </a:r>
            <a:r>
              <a:rPr sz="4500" spc="0" baseline="3640" dirty="0">
                <a:latin typeface="Calibri"/>
                <a:cs typeface="Calibri"/>
              </a:rPr>
              <a:t>an</a:t>
            </a:r>
            <a:r>
              <a:rPr sz="4500" spc="-39" baseline="3640" dirty="0">
                <a:latin typeface="Calibri"/>
                <a:cs typeface="Calibri"/>
              </a:rPr>
              <a:t>s</a:t>
            </a:r>
            <a:r>
              <a:rPr sz="4500" spc="-34" baseline="3640" dirty="0">
                <a:latin typeface="Calibri"/>
                <a:cs typeface="Calibri"/>
              </a:rPr>
              <a:t>t</a:t>
            </a:r>
            <a:r>
              <a:rPr sz="4500" spc="0" baseline="3640" dirty="0">
                <a:latin typeface="Calibri"/>
                <a:cs typeface="Calibri"/>
              </a:rPr>
              <a:t>altu</a:t>
            </a:r>
            <a:r>
              <a:rPr sz="4500" spc="-14" baseline="3640" dirty="0">
                <a:latin typeface="Calibri"/>
                <a:cs typeface="Calibri"/>
              </a:rPr>
              <a:t>n</a:t>
            </a:r>
            <a:r>
              <a:rPr sz="4500" spc="0" baseline="3640" dirty="0">
                <a:latin typeface="Calibri"/>
                <a:cs typeface="Calibri"/>
              </a:rPr>
              <a:t>g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7050" y="4044696"/>
            <a:ext cx="5325572" cy="2418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>
                <a:latin typeface="Calibri"/>
                <a:cs typeface="Calibri"/>
              </a:rPr>
              <a:t>an der</a:t>
            </a:r>
            <a:r>
              <a:rPr sz="4500" spc="-9" baseline="2730" dirty="0">
                <a:latin typeface="Calibri"/>
                <a:cs typeface="Calibri"/>
              </a:rPr>
              <a:t> </a:t>
            </a:r>
            <a:r>
              <a:rPr sz="4500" u="heavy" spc="0" baseline="2730" dirty="0">
                <a:latin typeface="Calibri"/>
                <a:cs typeface="Calibri"/>
              </a:rPr>
              <a:t>P</a:t>
            </a:r>
            <a:r>
              <a:rPr sz="4500" u="heavy" spc="-4" baseline="2730" dirty="0">
                <a:latin typeface="Calibri"/>
                <a:cs typeface="Calibri"/>
              </a:rPr>
              <a:t>i</a:t>
            </a:r>
            <a:r>
              <a:rPr sz="4500" u="heavy" spc="0" baseline="2730" dirty="0">
                <a:latin typeface="Calibri"/>
                <a:cs typeface="Calibri"/>
              </a:rPr>
              <a:t>n</a:t>
            </a:r>
            <a:r>
              <a:rPr sz="4500" u="heavy" spc="-29" baseline="2730" dirty="0">
                <a:latin typeface="Calibri"/>
                <a:cs typeface="Calibri"/>
              </a:rPr>
              <a:t>n</a:t>
            </a:r>
            <a:r>
              <a:rPr sz="4500" u="heavy" spc="-34" baseline="2730" dirty="0">
                <a:latin typeface="Calibri"/>
                <a:cs typeface="Calibri"/>
              </a:rPr>
              <a:t>w</a:t>
            </a:r>
            <a:r>
              <a:rPr sz="4500" u="heavy" spc="0" baseline="2730" dirty="0">
                <a:latin typeface="Calibri"/>
                <a:cs typeface="Calibri"/>
              </a:rPr>
              <a:t>and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3600"/>
              </a:lnSpc>
              <a:spcBef>
                <a:spcPts val="22"/>
              </a:spcBef>
            </a:pPr>
            <a:r>
              <a:rPr sz="4500" u="heavy" spc="0" baseline="1820" dirty="0">
                <a:latin typeface="Calibri"/>
                <a:cs typeface="Calibri"/>
              </a:rPr>
              <a:t>oder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2"/>
              </a:lnSpc>
              <a:spcBef>
                <a:spcPts val="366"/>
              </a:spcBef>
            </a:pPr>
            <a:r>
              <a:rPr sz="3000" spc="-29" dirty="0">
                <a:latin typeface="Calibri"/>
                <a:cs typeface="Calibri"/>
              </a:rPr>
              <a:t>st</a:t>
            </a:r>
            <a:r>
              <a:rPr sz="3000" spc="0" dirty="0">
                <a:latin typeface="Calibri"/>
                <a:cs typeface="Calibri"/>
              </a:rPr>
              <a:t>e</a:t>
            </a:r>
            <a:r>
              <a:rPr sz="3000" spc="-4" dirty="0">
                <a:latin typeface="Calibri"/>
                <a:cs typeface="Calibri"/>
              </a:rPr>
              <a:t>l</a:t>
            </a:r>
            <a:r>
              <a:rPr sz="3000" spc="0" dirty="0">
                <a:latin typeface="Calibri"/>
                <a:cs typeface="Calibri"/>
              </a:rPr>
              <a:t>l</a:t>
            </a:r>
            <a:r>
              <a:rPr sz="3000" spc="-4" dirty="0">
                <a:latin typeface="Calibri"/>
                <a:cs typeface="Calibri"/>
              </a:rPr>
              <a:t>e</a:t>
            </a:r>
            <a:r>
              <a:rPr sz="3000" spc="0" dirty="0">
                <a:latin typeface="Calibri"/>
                <a:cs typeface="Calibri"/>
              </a:rPr>
              <a:t>n </a:t>
            </a:r>
            <a:r>
              <a:rPr sz="3000" spc="9" dirty="0">
                <a:latin typeface="Calibri"/>
                <a:cs typeface="Calibri"/>
              </a:rPr>
              <a:t>S</a:t>
            </a:r>
            <a:r>
              <a:rPr sz="3000" spc="0" dirty="0">
                <a:latin typeface="Calibri"/>
                <a:cs typeface="Calibri"/>
              </a:rPr>
              <a:t>ie Ih</a:t>
            </a:r>
            <a:r>
              <a:rPr sz="3000" spc="-39" dirty="0">
                <a:latin typeface="Calibri"/>
                <a:cs typeface="Calibri"/>
              </a:rPr>
              <a:t>r</a:t>
            </a:r>
            <a:r>
              <a:rPr sz="3000" spc="0" dirty="0">
                <a:latin typeface="Calibri"/>
                <a:cs typeface="Calibri"/>
              </a:rPr>
              <a:t>e</a:t>
            </a:r>
            <a:r>
              <a:rPr sz="3000" spc="-9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o</a:t>
            </a:r>
            <a:r>
              <a:rPr sz="3000" spc="-19" dirty="0">
                <a:latin typeface="Calibri"/>
                <a:cs typeface="Calibri"/>
              </a:rPr>
              <a:t>f</a:t>
            </a:r>
            <a:r>
              <a:rPr sz="3000" spc="-75" dirty="0">
                <a:latin typeface="Calibri"/>
                <a:cs typeface="Calibri"/>
              </a:rPr>
              <a:t>f</a:t>
            </a:r>
            <a:r>
              <a:rPr sz="3000" spc="0" dirty="0">
                <a:latin typeface="Calibri"/>
                <a:cs typeface="Calibri"/>
              </a:rPr>
              <a:t>enen</a:t>
            </a:r>
            <a:r>
              <a:rPr sz="3000" spc="-14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F</a:t>
            </a:r>
            <a:r>
              <a:rPr sz="3000" spc="-54" dirty="0">
                <a:latin typeface="Calibri"/>
                <a:cs typeface="Calibri"/>
              </a:rPr>
              <a:t>r</a:t>
            </a:r>
            <a:r>
              <a:rPr sz="3000" spc="0" dirty="0">
                <a:latin typeface="Calibri"/>
                <a:cs typeface="Calibri"/>
              </a:rPr>
              <a:t>a</a:t>
            </a:r>
            <a:r>
              <a:rPr sz="3000" spc="-9" dirty="0">
                <a:latin typeface="Calibri"/>
                <a:cs typeface="Calibri"/>
              </a:rPr>
              <a:t>g</a:t>
            </a:r>
            <a:r>
              <a:rPr sz="3000" spc="0" dirty="0">
                <a:latin typeface="Calibri"/>
                <a:cs typeface="Calibri"/>
              </a:rPr>
              <a:t>en</a:t>
            </a:r>
            <a:r>
              <a:rPr sz="3000" spc="-9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bei 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2"/>
              </a:lnSpc>
            </a:pPr>
            <a:r>
              <a:rPr sz="3000" spc="0" dirty="0">
                <a:latin typeface="Calibri"/>
                <a:cs typeface="Calibri"/>
              </a:rPr>
              <a:t>den  e</a:t>
            </a:r>
            <a:r>
              <a:rPr sz="3000" spc="-34" dirty="0">
                <a:latin typeface="Calibri"/>
                <a:cs typeface="Calibri"/>
              </a:rPr>
              <a:t>n</a:t>
            </a:r>
            <a:r>
              <a:rPr sz="3000" spc="0" dirty="0">
                <a:latin typeface="Calibri"/>
                <a:cs typeface="Calibri"/>
              </a:rPr>
              <a:t>t</a:t>
            </a:r>
            <a:r>
              <a:rPr sz="3000" spc="9" dirty="0">
                <a:latin typeface="Calibri"/>
                <a:cs typeface="Calibri"/>
              </a:rPr>
              <a:t>s</a:t>
            </a:r>
            <a:r>
              <a:rPr sz="3000" spc="0" dirty="0">
                <a:latin typeface="Calibri"/>
                <a:cs typeface="Calibri"/>
              </a:rPr>
              <a:t>p</a:t>
            </a:r>
            <a:r>
              <a:rPr sz="3000" spc="-34" dirty="0">
                <a:latin typeface="Calibri"/>
                <a:cs typeface="Calibri"/>
              </a:rPr>
              <a:t>r</a:t>
            </a:r>
            <a:r>
              <a:rPr sz="3000" spc="0" dirty="0">
                <a:latin typeface="Calibri"/>
                <a:cs typeface="Calibri"/>
              </a:rPr>
              <a:t>echenden</a:t>
            </a:r>
            <a:r>
              <a:rPr sz="3000" spc="-14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Themen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u="heavy" spc="0" dirty="0">
                <a:latin typeface="Calibri"/>
                <a:cs typeface="Calibri"/>
              </a:rPr>
              <a:t>im</a:t>
            </a:r>
            <a:r>
              <a:rPr sz="3000" spc="0" dirty="0">
                <a:latin typeface="Calibri"/>
                <a:cs typeface="Calibri"/>
              </a:rPr>
              <a:t> 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2"/>
              </a:lnSpc>
            </a:pPr>
            <a:r>
              <a:rPr sz="3000" u="heavy" spc="-139" dirty="0">
                <a:latin typeface="Calibri"/>
                <a:cs typeface="Calibri"/>
              </a:rPr>
              <a:t>V</a:t>
            </a:r>
            <a:r>
              <a:rPr sz="3000" u="heavy" spc="0" dirty="0">
                <a:latin typeface="Calibri"/>
                <a:cs typeface="Calibri"/>
              </a:rPr>
              <a:t>er</a:t>
            </a:r>
            <a:r>
              <a:rPr sz="3000" u="heavy" spc="-4" dirty="0">
                <a:latin typeface="Calibri"/>
                <a:cs typeface="Calibri"/>
              </a:rPr>
              <a:t>l</a:t>
            </a:r>
            <a:r>
              <a:rPr sz="3000" u="heavy" spc="0" dirty="0">
                <a:latin typeface="Calibri"/>
                <a:cs typeface="Calibri"/>
              </a:rPr>
              <a:t>auf</a:t>
            </a:r>
            <a:r>
              <a:rPr sz="3000" spc="-19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d</a:t>
            </a:r>
            <a:r>
              <a:rPr sz="3000" spc="-9" dirty="0">
                <a:latin typeface="Calibri"/>
                <a:cs typeface="Calibri"/>
              </a:rPr>
              <a:t>e</a:t>
            </a:r>
            <a:r>
              <a:rPr sz="3000" spc="0" dirty="0">
                <a:latin typeface="Calibri"/>
                <a:cs typeface="Calibri"/>
              </a:rPr>
              <a:t>r he</a:t>
            </a:r>
            <a:r>
              <a:rPr sz="3000" spc="-9" dirty="0">
                <a:latin typeface="Calibri"/>
                <a:cs typeface="Calibri"/>
              </a:rPr>
              <a:t>u</a:t>
            </a:r>
            <a:r>
              <a:rPr sz="3000" spc="0" dirty="0">
                <a:latin typeface="Calibri"/>
                <a:cs typeface="Calibri"/>
              </a:rPr>
              <a:t>ti</a:t>
            </a:r>
            <a:r>
              <a:rPr sz="3000" spc="-19" dirty="0">
                <a:latin typeface="Calibri"/>
                <a:cs typeface="Calibri"/>
              </a:rPr>
              <a:t>g</a:t>
            </a:r>
            <a:r>
              <a:rPr sz="3000" spc="0" dirty="0">
                <a:latin typeface="Calibri"/>
                <a:cs typeface="Calibri"/>
              </a:rPr>
              <a:t>en 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2"/>
              </a:lnSpc>
            </a:pPr>
            <a:r>
              <a:rPr sz="3000" spc="0" dirty="0">
                <a:latin typeface="Calibri"/>
                <a:cs typeface="Calibri"/>
              </a:rPr>
              <a:t>Ei</a:t>
            </a:r>
            <a:r>
              <a:rPr sz="3000" spc="-14" dirty="0">
                <a:latin typeface="Calibri"/>
                <a:cs typeface="Calibri"/>
              </a:rPr>
              <a:t>n</a:t>
            </a:r>
            <a:r>
              <a:rPr sz="3000" spc="0" dirty="0">
                <a:latin typeface="Calibri"/>
                <a:cs typeface="Calibri"/>
              </a:rPr>
              <a:t>führung</a:t>
            </a:r>
            <a:r>
              <a:rPr sz="3000" spc="-44" dirty="0">
                <a:latin typeface="Calibri"/>
                <a:cs typeface="Calibri"/>
              </a:rPr>
              <a:t>s</a:t>
            </a:r>
            <a:r>
              <a:rPr sz="3000" spc="-19" dirty="0">
                <a:latin typeface="Calibri"/>
                <a:cs typeface="Calibri"/>
              </a:rPr>
              <a:t>v</a:t>
            </a:r>
            <a:r>
              <a:rPr sz="3000" spc="0" dirty="0">
                <a:latin typeface="Calibri"/>
                <a:cs typeface="Calibri"/>
              </a:rPr>
              <a:t>e</a:t>
            </a:r>
            <a:r>
              <a:rPr sz="3000" spc="-59" dirty="0">
                <a:latin typeface="Calibri"/>
                <a:cs typeface="Calibri"/>
              </a:rPr>
              <a:t>r</a:t>
            </a:r>
            <a:r>
              <a:rPr sz="3000" spc="0" dirty="0">
                <a:latin typeface="Calibri"/>
                <a:cs typeface="Calibri"/>
              </a:rPr>
              <a:t>an</a:t>
            </a:r>
            <a:r>
              <a:rPr sz="3000" spc="-29" dirty="0">
                <a:latin typeface="Calibri"/>
                <a:cs typeface="Calibri"/>
              </a:rPr>
              <a:t>st</a:t>
            </a:r>
            <a:r>
              <a:rPr sz="3000" spc="0" dirty="0">
                <a:latin typeface="Calibri"/>
                <a:cs typeface="Calibri"/>
              </a:rPr>
              <a:t>altun</a:t>
            </a:r>
            <a:r>
              <a:rPr sz="3000" spc="4" dirty="0">
                <a:latin typeface="Calibri"/>
                <a:cs typeface="Calibri"/>
              </a:rPr>
              <a:t>g</a:t>
            </a:r>
            <a:r>
              <a:rPr sz="3000" spc="0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38509" y="3837304"/>
            <a:ext cx="8618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887306" y="3837304"/>
            <a:ext cx="8601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1640" y="160400"/>
            <a:ext cx="8605573" cy="20438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70852" marR="875536" algn="ctr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sind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wic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tione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/</a:t>
            </a:r>
            <a:endParaRPr sz="3200">
              <a:latin typeface="Calibri"/>
              <a:cs typeface="Calibri"/>
            </a:endParaRPr>
          </a:p>
          <a:p>
            <a:pPr marL="2151595" marR="2457945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hi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erle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t?</a:t>
            </a:r>
            <a:endParaRPr sz="320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</a:pP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f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Ho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epa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2400" b="1" spc="0" dirty="0">
                <a:latin typeface="Calibri"/>
                <a:cs typeface="Calibri"/>
              </a:rPr>
              <a:t>fi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den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Sie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im öf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ichen 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eich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44"/>
              </a:spcBef>
            </a:pPr>
            <a:r>
              <a:rPr sz="3600" b="1" spc="0" baseline="1137" dirty="0">
                <a:latin typeface="Calibri"/>
                <a:cs typeface="Calibri"/>
              </a:rPr>
              <a:t>„</a:t>
            </a:r>
            <a:r>
              <a:rPr sz="3600" b="1" u="heavy" spc="0" baseline="1137" dirty="0">
                <a:latin typeface="Calibri"/>
                <a:cs typeface="Calibri"/>
              </a:rPr>
              <a:t>P</a:t>
            </a:r>
            <a:r>
              <a:rPr sz="3600" b="1" u="heavy" spc="-54" baseline="1137" dirty="0">
                <a:latin typeface="Calibri"/>
                <a:cs typeface="Calibri"/>
              </a:rPr>
              <a:t>r</a:t>
            </a:r>
            <a:r>
              <a:rPr sz="3600" b="1" u="heavy" spc="-19" baseline="1137" dirty="0">
                <a:latin typeface="Calibri"/>
                <a:cs typeface="Calibri"/>
              </a:rPr>
              <a:t>a</a:t>
            </a:r>
            <a:r>
              <a:rPr sz="3600" b="1" u="heavy" spc="0" baseline="1137" dirty="0">
                <a:latin typeface="Calibri"/>
                <a:cs typeface="Calibri"/>
              </a:rPr>
              <a:t>xiss</a:t>
            </a:r>
            <a:r>
              <a:rPr sz="3600" b="1" u="heavy" spc="4" baseline="1137" dirty="0">
                <a:latin typeface="Calibri"/>
                <a:cs typeface="Calibri"/>
              </a:rPr>
              <a:t>e</a:t>
            </a:r>
            <a:r>
              <a:rPr sz="3600" b="1" u="heavy" spc="0" baseline="1137" dirty="0">
                <a:latin typeface="Calibri"/>
                <a:cs typeface="Calibri"/>
              </a:rPr>
              <a:t>m</a:t>
            </a:r>
            <a:r>
              <a:rPr sz="3600" b="1" u="heavy" spc="4" baseline="1137" dirty="0">
                <a:latin typeface="Calibri"/>
                <a:cs typeface="Calibri"/>
              </a:rPr>
              <a:t>e</a:t>
            </a:r>
            <a:r>
              <a:rPr sz="3600" b="1" u="heavy" spc="-19" baseline="1137" dirty="0">
                <a:latin typeface="Calibri"/>
                <a:cs typeface="Calibri"/>
              </a:rPr>
              <a:t>s</a:t>
            </a:r>
            <a:r>
              <a:rPr sz="3600" b="1" u="heavy" spc="-29" baseline="1137" dirty="0">
                <a:latin typeface="Calibri"/>
                <a:cs typeface="Calibri"/>
              </a:rPr>
              <a:t>t</a:t>
            </a:r>
            <a:r>
              <a:rPr sz="3600" b="1" u="heavy" spc="0" baseline="1137" dirty="0">
                <a:latin typeface="Calibri"/>
                <a:cs typeface="Calibri"/>
              </a:rPr>
              <a:t>e</a:t>
            </a:r>
            <a:r>
              <a:rPr sz="3600" b="1" u="heavy" spc="3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(u</a:t>
            </a:r>
            <a:r>
              <a:rPr sz="3000" b="1" spc="-14" baseline="1365" dirty="0">
                <a:latin typeface="Calibri"/>
                <a:cs typeface="Calibri"/>
              </a:rPr>
              <a:t>n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auf </a:t>
            </a:r>
            <a:r>
              <a:rPr sz="3000" b="1" spc="4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er Sei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e) </a:t>
            </a:r>
            <a:r>
              <a:rPr sz="3600" b="1" spc="0" baseline="1137" dirty="0">
                <a:latin typeface="Calibri"/>
                <a:cs typeface="Calibri"/>
              </a:rPr>
              <a:t>all</a:t>
            </a:r>
            <a:r>
              <a:rPr sz="3600" b="1" spc="-19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ein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gül</a:t>
            </a:r>
            <a:r>
              <a:rPr sz="3600" b="1" spc="-4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 I</a:t>
            </a:r>
            <a:r>
              <a:rPr sz="3600" b="1" spc="-14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or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onen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xiss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 </a:t>
            </a:r>
            <a:r>
              <a:rPr sz="3000" b="1" spc="0" baseline="1365" dirty="0">
                <a:latin typeface="Calibri"/>
                <a:cs typeface="Calibri"/>
              </a:rPr>
              <a:t>(sog. </a:t>
            </a:r>
            <a:r>
              <a:rPr sz="3000" b="1" i="1" u="heavy" spc="0" baseline="1365" dirty="0">
                <a:latin typeface="Calibri"/>
                <a:cs typeface="Calibri"/>
              </a:rPr>
              <a:t>wei</a:t>
            </a:r>
            <a:r>
              <a:rPr sz="3000" b="1" i="1" u="heavy" spc="-14" baseline="1365" dirty="0">
                <a:latin typeface="Calibri"/>
                <a:cs typeface="Calibri"/>
              </a:rPr>
              <a:t>t</a:t>
            </a:r>
            <a:r>
              <a:rPr sz="3000" b="1" i="1" u="heavy" spc="0" baseline="1365" dirty="0">
                <a:latin typeface="Calibri"/>
                <a:cs typeface="Calibri"/>
              </a:rPr>
              <a:t>erfüh</a:t>
            </a:r>
            <a:r>
              <a:rPr sz="3000" b="1" i="1" u="heavy" spc="4" baseline="1365" dirty="0">
                <a:latin typeface="Calibri"/>
                <a:cs typeface="Calibri"/>
              </a:rPr>
              <a:t>r</a:t>
            </a:r>
            <a:r>
              <a:rPr sz="3000" b="1" i="1" u="heavy" spc="0" baseline="1365" dirty="0">
                <a:latin typeface="Calibri"/>
                <a:cs typeface="Calibri"/>
              </a:rPr>
              <a:t>en</a:t>
            </a:r>
            <a:r>
              <a:rPr sz="3000" b="1" i="1" u="heavy" spc="-14" baseline="1365" dirty="0">
                <a:latin typeface="Calibri"/>
                <a:cs typeface="Calibri"/>
              </a:rPr>
              <a:t>d</a:t>
            </a:r>
            <a:r>
              <a:rPr sz="3000" b="1" i="1" u="heavy" spc="0" baseline="1365" dirty="0">
                <a:latin typeface="Calibri"/>
                <a:cs typeface="Calibri"/>
              </a:rPr>
              <a:t>e</a:t>
            </a:r>
            <a:r>
              <a:rPr sz="3000" b="1" i="1" u="heavy" spc="-29" baseline="1365" dirty="0">
                <a:latin typeface="Calibri"/>
                <a:cs typeface="Calibri"/>
              </a:rPr>
              <a:t> </a:t>
            </a:r>
            <a:r>
              <a:rPr sz="3000" b="1" i="1" u="heavy" spc="0" baseline="1365" dirty="0">
                <a:latin typeface="Calibri"/>
                <a:cs typeface="Calibri"/>
              </a:rPr>
              <a:t>Inform</a:t>
            </a:r>
            <a:r>
              <a:rPr sz="3000" b="1" i="1" u="heavy" spc="-9" baseline="1365" dirty="0">
                <a:latin typeface="Calibri"/>
                <a:cs typeface="Calibri"/>
              </a:rPr>
              <a:t>a</a:t>
            </a:r>
            <a:r>
              <a:rPr sz="3000" b="1" i="1" u="heavy" spc="0" baseline="1365" dirty="0">
                <a:latin typeface="Calibri"/>
                <a:cs typeface="Calibri"/>
              </a:rPr>
              <a:t>ti</a:t>
            </a:r>
            <a:r>
              <a:rPr sz="3000" b="1" i="1" u="heavy" spc="-9" baseline="1365" dirty="0">
                <a:latin typeface="Calibri"/>
                <a:cs typeface="Calibri"/>
              </a:rPr>
              <a:t>o</a:t>
            </a:r>
            <a:r>
              <a:rPr sz="3000" b="1" i="1" u="heavy" spc="0" baseline="1365" dirty="0">
                <a:latin typeface="Calibri"/>
                <a:cs typeface="Calibri"/>
              </a:rPr>
              <a:t>nen</a:t>
            </a:r>
            <a:r>
              <a:rPr sz="3000" b="1" i="1" spc="-39" baseline="1365" dirty="0">
                <a:latin typeface="Calibri"/>
                <a:cs typeface="Calibri"/>
              </a:rPr>
              <a:t> </a:t>
            </a:r>
            <a:r>
              <a:rPr sz="3000" b="1" spc="4" baseline="1365" dirty="0">
                <a:latin typeface="Calibri"/>
                <a:cs typeface="Calibri"/>
              </a:rPr>
              <a:t>un</a:t>
            </a:r>
            <a:r>
              <a:rPr sz="3000" b="1" spc="0" baseline="1365" dirty="0">
                <a:latin typeface="Calibri"/>
                <a:cs typeface="Calibri"/>
              </a:rPr>
              <a:t>d </a:t>
            </a:r>
            <a:r>
              <a:rPr sz="3000" b="1" i="1" u="heavy" spc="0" baseline="1365" dirty="0">
                <a:latin typeface="Calibri"/>
                <a:cs typeface="Calibri"/>
              </a:rPr>
              <a:t>D</a:t>
            </a:r>
            <a:r>
              <a:rPr sz="3000" b="1" i="1" u="heavy" spc="-9" baseline="1365" dirty="0">
                <a:latin typeface="Calibri"/>
                <a:cs typeface="Calibri"/>
              </a:rPr>
              <a:t>o</a:t>
            </a:r>
            <a:r>
              <a:rPr sz="3000" b="1" i="1" u="heavy" spc="0" baseline="1365" dirty="0">
                <a:latin typeface="Calibri"/>
                <a:cs typeface="Calibri"/>
              </a:rPr>
              <a:t>wnloads).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1124108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229479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2313178"/>
            <a:ext cx="8335775" cy="2598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01398" algn="just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f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er </a:t>
            </a:r>
            <a:r>
              <a:rPr sz="3600" b="1" spc="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ernp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orm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i="1" spc="-6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i="1" spc="0" baseline="3413" dirty="0">
                <a:solidFill>
                  <a:srgbClr val="006FC0"/>
                </a:solidFill>
                <a:latin typeface="Calibri"/>
                <a:cs typeface="Calibri"/>
              </a:rPr>
              <a:t>OGI</a:t>
            </a:r>
            <a:r>
              <a:rPr sz="3600" b="1" i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i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i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600" b="1" i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i="1" spc="0" baseline="3413" dirty="0">
                <a:solidFill>
                  <a:srgbClr val="006FC0"/>
                </a:solidFill>
                <a:latin typeface="Calibri"/>
                <a:cs typeface="Calibri"/>
              </a:rPr>
              <a:t>LMS</a:t>
            </a:r>
            <a:r>
              <a:rPr sz="3600" b="1" i="1" spc="-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sind im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„PS 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12700" marR="1234305" algn="just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54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xiss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end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“</a:t>
            </a:r>
            <a:r>
              <a:rPr sz="3600" b="1" spc="1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alle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grundle</a:t>
            </a:r>
            <a:r>
              <a:rPr sz="3600" b="1" spc="-14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end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wi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ti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19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or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onen </a:t>
            </a:r>
            <a:r>
              <a:rPr sz="3600" b="1" spc="-4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nd Do</a:t>
            </a:r>
            <a:r>
              <a:rPr sz="3600" b="1" spc="-1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ume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4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r 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r </a:t>
            </a:r>
            <a:r>
              <a:rPr sz="3600" b="1" spc="-9" baseline="1137" dirty="0">
                <a:latin typeface="Calibri"/>
                <a:cs typeface="Calibri"/>
              </a:rPr>
              <a:t>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xiss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 im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L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1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12700" marR="3406530" algn="just">
              <a:lnSpc>
                <a:spcPts val="2880"/>
              </a:lnSpc>
            </a:pPr>
            <a:r>
              <a:rPr sz="3600" b="1" spc="-39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yGe am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minar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Mü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ellt.</a:t>
            </a:r>
            <a:endParaRPr sz="2400">
              <a:latin typeface="Calibri"/>
              <a:cs typeface="Calibri"/>
            </a:endParaRPr>
          </a:p>
          <a:p>
            <a:pPr marL="12700" marR="1090420" algn="just">
              <a:lnSpc>
                <a:spcPts val="2880"/>
              </a:lnSpc>
              <a:spcBef>
                <a:spcPts val="510"/>
              </a:spcBef>
            </a:pPr>
            <a:r>
              <a:rPr sz="2400" b="1" spc="0" dirty="0">
                <a:latin typeface="Calibri"/>
                <a:cs typeface="Calibri"/>
              </a:rPr>
              <a:t>Der </a:t>
            </a:r>
            <a:r>
              <a:rPr sz="2400" b="1" spc="4" dirty="0">
                <a:latin typeface="Calibri"/>
                <a:cs typeface="Calibri"/>
              </a:rPr>
              <a:t>Z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3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ang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benan</a:t>
            </a:r>
            <a:r>
              <a:rPr sz="2400" b="1" spc="-34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-2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532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 Ih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ö</a:t>
            </a:r>
            <a:r>
              <a:rPr sz="2400" b="1" spc="0" dirty="0">
                <a:latin typeface="Calibri"/>
                <a:cs typeface="Calibri"/>
              </a:rPr>
              <a:t>glich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ch 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ts</a:t>
            </a:r>
            <a:r>
              <a:rPr sz="2400" b="1" spc="-4" dirty="0">
                <a:latin typeface="Calibri"/>
                <a:cs typeface="Calibri"/>
              </a:rPr>
              <a:t>p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hen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i="1" spc="-6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i="1" spc="-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angsd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,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4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ie</a:t>
            </a:r>
            <a:r>
              <a:rPr sz="2400" b="1" spc="532" dirty="0">
                <a:latin typeface="Calibri"/>
                <a:cs typeface="Calibri"/>
              </a:rPr>
              <a:t> </a:t>
            </a:r>
            <a:r>
              <a:rPr sz="2400" b="1" spc="-4" dirty="0">
                <a:latin typeface="Calibri"/>
                <a:cs typeface="Calibri"/>
              </a:rPr>
              <a:t>p</a:t>
            </a:r>
            <a:r>
              <a:rPr sz="2400" b="1" spc="0" dirty="0">
                <a:latin typeface="Calibri"/>
                <a:cs typeface="Calibri"/>
              </a:rPr>
              <a:t>er au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4" dirty="0">
                <a:latin typeface="Calibri"/>
                <a:cs typeface="Calibri"/>
              </a:rPr>
              <a:t>m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sch 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eneri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 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il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erhal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ha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383136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5001552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5019954"/>
            <a:ext cx="724059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Einen </a:t>
            </a:r>
            <a:r>
              <a:rPr sz="3600" b="1" spc="-3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empo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ä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i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600" b="1" i="1" spc="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i="1" spc="0" baseline="3413" dirty="0">
                <a:solidFill>
                  <a:srgbClr val="006FC0"/>
                </a:solidFill>
                <a:latin typeface="Calibri"/>
                <a:cs typeface="Calibri"/>
              </a:rPr>
              <a:t>fi</a:t>
            </a:r>
            <a:r>
              <a:rPr sz="3600" b="1" i="1" spc="-25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i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i="1" spc="-4" baseline="3413" dirty="0">
                <a:solidFill>
                  <a:srgbClr val="006FC0"/>
                </a:solidFill>
                <a:latin typeface="Calibri"/>
                <a:cs typeface="Calibri"/>
              </a:rPr>
              <a:t>-365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ha</a:t>
            </a:r>
            <a:r>
              <a:rPr sz="3600" b="1" spc="-9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en 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ie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ebe</a:t>
            </a:r>
            <a:r>
              <a:rPr sz="3600" b="1" spc="-14" baseline="3413" dirty="0">
                <a:latin typeface="Calibri"/>
                <a:cs typeface="Calibri"/>
              </a:rPr>
              <a:t>n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alls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60388" y="5019954"/>
            <a:ext cx="1223280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rha</a:t>
            </a:r>
            <a:r>
              <a:rPr sz="3600" b="1" spc="-9" baseline="3413" dirty="0">
                <a:latin typeface="Calibri"/>
                <a:cs typeface="Calibri"/>
              </a:rPr>
              <a:t>l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07901" y="1975612"/>
            <a:ext cx="5339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98264" y="5696369"/>
            <a:ext cx="646176" cy="434340"/>
          </a:xfrm>
          <a:custGeom>
            <a:avLst/>
            <a:gdLst/>
            <a:ahLst/>
            <a:cxnLst/>
            <a:rect l="l" t="t" r="r" b="b"/>
            <a:pathLst>
              <a:path w="646176" h="434339">
                <a:moveTo>
                  <a:pt x="0" y="434339"/>
                </a:moveTo>
                <a:lnTo>
                  <a:pt x="646176" y="434339"/>
                </a:lnTo>
                <a:lnTo>
                  <a:pt x="646176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44440" y="5696369"/>
            <a:ext cx="108203" cy="434340"/>
          </a:xfrm>
          <a:custGeom>
            <a:avLst/>
            <a:gdLst/>
            <a:ahLst/>
            <a:cxnLst/>
            <a:rect l="l" t="t" r="r" b="b"/>
            <a:pathLst>
              <a:path w="108203" h="434339">
                <a:moveTo>
                  <a:pt x="0" y="434339"/>
                </a:moveTo>
                <a:lnTo>
                  <a:pt x="108203" y="434339"/>
                </a:lnTo>
                <a:lnTo>
                  <a:pt x="108203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52644" y="5696369"/>
            <a:ext cx="920496" cy="434340"/>
          </a:xfrm>
          <a:custGeom>
            <a:avLst/>
            <a:gdLst/>
            <a:ahLst/>
            <a:cxnLst/>
            <a:rect l="l" t="t" r="r" b="b"/>
            <a:pathLst>
              <a:path w="920496" h="434339">
                <a:moveTo>
                  <a:pt x="0" y="434339"/>
                </a:moveTo>
                <a:lnTo>
                  <a:pt x="920496" y="434339"/>
                </a:lnTo>
                <a:lnTo>
                  <a:pt x="920496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98353" y="483107"/>
            <a:ext cx="6294053" cy="10067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880" marR="53263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931"/>
              </a:spcBef>
            </a:pPr>
            <a:r>
              <a:rPr sz="2800" b="1" spc="0" dirty="0">
                <a:latin typeface="Calibri"/>
                <a:cs typeface="Calibri"/>
              </a:rPr>
              <a:t>über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achliche</a:t>
            </a:r>
            <a:r>
              <a:rPr sz="2800" b="1" spc="-1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2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25" dirty="0">
                <a:latin typeface="Calibri"/>
                <a:cs typeface="Calibri"/>
              </a:rPr>
              <a:t>L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itk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ä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1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haben</a:t>
            </a:r>
            <a:r>
              <a:rPr sz="2800" b="1" spc="-5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108792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640" y="1109345"/>
            <a:ext cx="209447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7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achliche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1640" y="1493393"/>
            <a:ext cx="190366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Mög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ich</a:t>
            </a:r>
            <a:r>
              <a:rPr sz="4200" b="1" spc="-6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eit,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11220" y="1493393"/>
            <a:ext cx="660619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tgruppens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zifis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</a:t>
            </a:r>
            <a:r>
              <a:rPr sz="4200" b="1" spc="-15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auf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640" y="1877441"/>
            <a:ext cx="859331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Lernpl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200" b="1" spc="-10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i="1" spc="-7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OGIN</a:t>
            </a:r>
            <a:r>
              <a:rPr sz="4200" b="1" i="1" spc="-44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i="1" spc="-6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i="1" spc="-4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1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uric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640" y="2261743"/>
            <a:ext cx="2490004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emeinsame</a:t>
            </a:r>
            <a:endParaRPr sz="2800">
              <a:latin typeface="Calibri"/>
              <a:cs typeface="Calibri"/>
            </a:endParaRPr>
          </a:p>
          <a:p>
            <a:pPr marL="12700" marR="9838">
              <a:lnSpc>
                <a:spcPts val="3025"/>
              </a:lnSpc>
              <a:spcBef>
                <a:spcPts val="3"/>
              </a:spcBef>
            </a:pP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OneNo</a:t>
            </a:r>
            <a:r>
              <a:rPr sz="4200" b="1" i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e/</a:t>
            </a:r>
            <a:r>
              <a:rPr sz="4200" b="1" i="1" spc="-2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ea</a:t>
            </a:r>
            <a:r>
              <a:rPr sz="4200" b="1" i="1" spc="-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enutzt</a:t>
            </a:r>
            <a:r>
              <a:rPr sz="4200" b="1" spc="-72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0967" y="2261743"/>
            <a:ext cx="6060374" cy="764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5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Arbeit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Ihnen</a:t>
            </a:r>
            <a:r>
              <a:rPr sz="4200" b="1" spc="-5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nut</a:t>
            </a:r>
            <a:r>
              <a:rPr sz="4200" b="1" spc="-4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r>
              <a:rPr sz="4200" b="1" spc="-8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Ebenso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ann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dem</a:t>
            </a:r>
            <a:r>
              <a:rPr sz="4200" b="1" spc="-41" baseline="2925" dirty="0">
                <a:latin typeface="Calibri"/>
                <a:cs typeface="Calibri"/>
              </a:rPr>
              <a:t> 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i="1" spc="-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i="1" spc="4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i="1" spc="2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fi</a:t>
            </a:r>
            <a:r>
              <a:rPr sz="4200" b="1" i="1" spc="-19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4200" b="1" spc="-13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7226" y="3029839"/>
            <a:ext cx="552387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sp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achen</a:t>
            </a:r>
            <a:r>
              <a:rPr sz="4200" b="1" spc="-8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</a:t>
            </a:r>
            <a:r>
              <a:rPr sz="4200" b="1" spc="-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Um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eld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43523" y="3029839"/>
            <a:ext cx="57419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413887"/>
            <a:ext cx="8015694" cy="7649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Begl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it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34" baseline="2925" dirty="0">
                <a:latin typeface="Calibri"/>
                <a:cs typeface="Calibri"/>
              </a:rPr>
              <a:t>s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altun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</a:t>
            </a:r>
            <a:r>
              <a:rPr sz="4200" b="1" spc="-39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V)</a:t>
            </a:r>
            <a:r>
              <a:rPr sz="4200" b="1" spc="-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7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achleitun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715682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737100"/>
            <a:ext cx="7944548" cy="764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Arbeit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Räumen</a:t>
            </a:r>
            <a:r>
              <a:rPr sz="4200" b="1" spc="-7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des</a:t>
            </a:r>
            <a:r>
              <a:rPr sz="4200" b="1" spc="-4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sL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Mün</a:t>
            </a:r>
            <a:r>
              <a:rPr sz="4200" b="1" spc="-29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69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en 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4" baseline="2925" dirty="0">
                <a:latin typeface="Calibri"/>
                <a:cs typeface="Calibri"/>
              </a:rPr>
              <a:t>d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3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WLA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r </a:t>
            </a:r>
            <a:r>
              <a:rPr sz="4200" b="1" spc="-134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erfüg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2575" y="5758459"/>
            <a:ext cx="83080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SSID: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22575" y="6227851"/>
            <a:ext cx="348677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59" baseline="2925" dirty="0">
                <a:latin typeface="Calibri"/>
                <a:cs typeface="Calibri"/>
              </a:rPr>
              <a:t>P</a:t>
            </a:r>
            <a:r>
              <a:rPr sz="4200" b="1" spc="0" baseline="2925" dirty="0">
                <a:latin typeface="Calibri"/>
                <a:cs typeface="Calibri"/>
              </a:rPr>
              <a:t>as</a:t>
            </a:r>
            <a:r>
              <a:rPr sz="4200" b="1" spc="-9" baseline="2925" dirty="0">
                <a:latin typeface="Calibri"/>
                <a:cs typeface="Calibri"/>
              </a:rPr>
              <a:t>s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ort:</a:t>
            </a:r>
            <a:r>
              <a:rPr sz="4200" b="1" spc="-1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aHV885BKF8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398264" y="5696369"/>
            <a:ext cx="1742252" cy="434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88">
              <a:lnSpc>
                <a:spcPts val="3400"/>
              </a:lnSpc>
              <a:spcBef>
                <a:spcPts val="190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WLAN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21640" y="160400"/>
            <a:ext cx="7136029" cy="14629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78420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 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lie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2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 Z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3200">
              <a:latin typeface="Calibri"/>
              <a:cs typeface="Calibri"/>
            </a:endParaRPr>
          </a:p>
          <a:p>
            <a:pPr marL="1917788" marR="1038547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Beg</a:t>
            </a:r>
            <a:r>
              <a:rPr sz="4800" b="1" spc="4" baseline="1706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75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ltun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>
              <a:latin typeface="Calibri"/>
              <a:cs typeface="Calibri"/>
            </a:endParaRPr>
          </a:p>
          <a:p>
            <a:pPr marL="12700" marR="30518">
              <a:lnSpc>
                <a:spcPct val="101725"/>
              </a:lnSpc>
              <a:spcBef>
                <a:spcPts val="1139"/>
              </a:spcBef>
            </a:pPr>
            <a:r>
              <a:rPr sz="2400" b="1" spc="0" dirty="0">
                <a:latin typeface="Calibri"/>
                <a:cs typeface="Calibri"/>
              </a:rPr>
              <a:t>Die Stu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ie</a:t>
            </a:r>
            <a:r>
              <a:rPr sz="2400" b="1" spc="-1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f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ei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des Z</a:t>
            </a:r>
            <a:r>
              <a:rPr sz="2400" b="1" spc="-25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sL lie</a:t>
            </a:r>
            <a:r>
              <a:rPr sz="2400" b="1" spc="-1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 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ol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enden </a:t>
            </a:r>
            <a:r>
              <a:rPr sz="2400" b="1" spc="-175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40" y="1274730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2912" y="1669923"/>
            <a:ext cx="107978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08.03.,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23796" y="1669923"/>
            <a:ext cx="107978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15.03.,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54681" y="1669923"/>
            <a:ext cx="107978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12.04.,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85566" y="1669923"/>
            <a:ext cx="107978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26.04.,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15741" y="1669923"/>
            <a:ext cx="108055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7.05.,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46625" y="1669923"/>
            <a:ext cx="98824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24.05.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0116" y="2085594"/>
            <a:ext cx="841814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4" baseline="3413" dirty="0">
                <a:latin typeface="Calibri"/>
                <a:cs typeface="Calibri"/>
              </a:rPr>
              <a:t>un</a:t>
            </a:r>
            <a:r>
              <a:rPr sz="3600" b="1" spc="0" baseline="3413" dirty="0">
                <a:latin typeface="Calibri"/>
                <a:cs typeface="Calibri"/>
              </a:rPr>
              <a:t>d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25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-1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 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7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6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4 </a:t>
            </a:r>
            <a:r>
              <a:rPr sz="3600" b="1" spc="0" baseline="3413" dirty="0">
                <a:latin typeface="Calibri"/>
                <a:cs typeface="Calibri"/>
              </a:rPr>
              <a:t>(A</a:t>
            </a:r>
            <a:r>
              <a:rPr sz="3600" b="1" spc="-9" baseline="3413" dirty="0">
                <a:latin typeface="Calibri"/>
                <a:cs typeface="Calibri"/>
              </a:rPr>
              <a:t>us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eic</a:t>
            </a:r>
            <a:r>
              <a:rPr sz="3600" b="1" spc="-19" baseline="3413" dirty="0">
                <a:latin typeface="Calibri"/>
                <a:cs typeface="Calibri"/>
              </a:rPr>
              <a:t>h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3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slang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-5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eine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Z</a:t>
            </a:r>
            <a:r>
              <a:rPr sz="3600" b="1" spc="-25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19" baseline="3413" dirty="0">
                <a:latin typeface="Calibri"/>
                <a:cs typeface="Calibri"/>
              </a:rPr>
              <a:t>L</a:t>
            </a:r>
            <a:r>
              <a:rPr sz="3600" b="1" spc="-4" baseline="3413" dirty="0">
                <a:latin typeface="Calibri"/>
                <a:cs typeface="Calibri"/>
              </a:rPr>
              <a:t>-</a:t>
            </a:r>
            <a:r>
              <a:rPr sz="3600" b="1" spc="-34" baseline="3413" dirty="0">
                <a:latin typeface="Calibri"/>
                <a:cs typeface="Calibri"/>
              </a:rPr>
              <a:t>B</a:t>
            </a:r>
            <a:r>
              <a:rPr sz="3600" b="1" spc="-100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epla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)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79898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817367"/>
            <a:ext cx="8411677" cy="1208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spc="0" dirty="0">
                <a:latin typeface="Calibri"/>
                <a:cs typeface="Calibri"/>
              </a:rPr>
              <a:t>Dem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anis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ons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alender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 zu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tneh</a:t>
            </a:r>
            <a:r>
              <a:rPr sz="2400" b="1" spc="4" dirty="0">
                <a:latin typeface="Calibri"/>
                <a:cs typeface="Calibri"/>
              </a:rPr>
              <a:t>m</a:t>
            </a:r>
            <a:r>
              <a:rPr sz="2400" b="1" spc="0" dirty="0">
                <a:latin typeface="Calibri"/>
                <a:cs typeface="Calibri"/>
              </a:rPr>
              <a:t>en,</a:t>
            </a:r>
            <a:r>
              <a:rPr sz="2400" b="1" spc="2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 </a:t>
            </a:r>
            <a:r>
              <a:rPr sz="2400" b="1" spc="-19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el</a:t>
            </a:r>
            <a:r>
              <a:rPr sz="2400" b="1" spc="9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hen die</a:t>
            </a:r>
            <a:r>
              <a:rPr sz="2400" b="1" spc="4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er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-17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Sie pe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ö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ich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Begleit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4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an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alt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ha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(Ermi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eln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Sie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b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-29" dirty="0">
                <a:latin typeface="Calibri"/>
                <a:cs typeface="Calibri"/>
              </a:rPr>
              <a:t>tt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sel</a:t>
            </a:r>
            <a:r>
              <a:rPr sz="2400" b="1" spc="-9" dirty="0">
                <a:latin typeface="Calibri"/>
                <a:cs typeface="Calibri"/>
              </a:rPr>
              <a:t>b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 </a:t>
            </a:r>
            <a:r>
              <a:rPr sz="2400" b="1" spc="-14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4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ab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ü</a:t>
            </a:r>
            <a:r>
              <a:rPr sz="2400" b="1" spc="-9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er den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enenp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,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zu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elch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Gr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9" dirty="0">
                <a:latin typeface="Calibri"/>
                <a:cs typeface="Calibri"/>
              </a:rPr>
              <a:t>p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Sie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ehö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4408582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426966"/>
            <a:ext cx="8115581" cy="622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-3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anis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ons</a:t>
            </a:r>
            <a:r>
              <a:rPr sz="2400" b="1" spc="-1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alender 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nd 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enenp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an si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zu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fi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den im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i="1" spc="0" dirty="0">
                <a:latin typeface="Calibri"/>
                <a:cs typeface="Calibri"/>
              </a:rPr>
              <a:t>Zfs</a:t>
            </a:r>
            <a:r>
              <a:rPr sz="2400" b="1" i="1" spc="9" dirty="0">
                <a:latin typeface="Calibri"/>
                <a:cs typeface="Calibri"/>
              </a:rPr>
              <a:t>L</a:t>
            </a:r>
            <a:r>
              <a:rPr sz="2400" b="1" i="1" spc="0" dirty="0">
                <a:latin typeface="Calibri"/>
                <a:cs typeface="Calibri"/>
              </a:rPr>
              <a:t>-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i="1" spc="-64" dirty="0">
                <a:latin typeface="Calibri"/>
                <a:cs typeface="Calibri"/>
              </a:rPr>
              <a:t>L</a:t>
            </a:r>
            <a:r>
              <a:rPr sz="2400" b="1" i="1" spc="0" dirty="0">
                <a:latin typeface="Calibri"/>
                <a:cs typeface="Calibri"/>
              </a:rPr>
              <a:t>OGI</a:t>
            </a:r>
            <a:r>
              <a:rPr sz="2400" b="1" i="1" spc="-9" dirty="0">
                <a:latin typeface="Calibri"/>
                <a:cs typeface="Calibri"/>
              </a:rPr>
              <a:t>N</a:t>
            </a:r>
            <a:r>
              <a:rPr sz="2400" b="1" i="1" spc="-29" dirty="0">
                <a:latin typeface="Calibri"/>
                <a:cs typeface="Calibri"/>
              </a:rPr>
              <a:t>E</a:t>
            </a:r>
            <a:r>
              <a:rPr sz="2400" b="1" i="1" spc="4" dirty="0">
                <a:latin typeface="Calibri"/>
                <a:cs typeface="Calibri"/>
              </a:rPr>
              <a:t>O</a:t>
            </a:r>
            <a:r>
              <a:rPr sz="2400" b="1" i="1" spc="-4" dirty="0">
                <a:latin typeface="Calibri"/>
                <a:cs typeface="Calibri"/>
              </a:rPr>
              <a:t>-</a:t>
            </a:r>
            <a:r>
              <a:rPr sz="2400" b="1" i="1" spc="-14" dirty="0">
                <a:latin typeface="Calibri"/>
                <a:cs typeface="Calibri"/>
              </a:rPr>
              <a:t>K</a:t>
            </a:r>
            <a:r>
              <a:rPr sz="2400" b="1" i="1" spc="0" dirty="0">
                <a:latin typeface="Calibri"/>
                <a:cs typeface="Calibri"/>
              </a:rPr>
              <a:t>u</a:t>
            </a:r>
            <a:r>
              <a:rPr sz="2400" b="1" i="1" spc="-9" dirty="0">
                <a:latin typeface="Calibri"/>
                <a:cs typeface="Calibri"/>
              </a:rPr>
              <a:t>r</a:t>
            </a:r>
            <a:r>
              <a:rPr sz="2400" b="1" i="1" spc="0" dirty="0">
                <a:latin typeface="Calibri"/>
                <a:cs typeface="Calibri"/>
              </a:rPr>
              <a:t>s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„I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ons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 P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xiss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end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5432513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450916"/>
            <a:ext cx="7892776" cy="6233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75"/>
              </a:lnSpc>
              <a:spcBef>
                <a:spcPts val="123"/>
              </a:spcBef>
            </a:pPr>
            <a:r>
              <a:rPr sz="3600" b="1" spc="0" baseline="2275" dirty="0">
                <a:latin typeface="Calibri"/>
                <a:cs typeface="Calibri"/>
              </a:rPr>
              <a:t>In</a:t>
            </a:r>
            <a:r>
              <a:rPr sz="3600" b="1" spc="-9" baseline="2275" dirty="0">
                <a:latin typeface="Calibri"/>
                <a:cs typeface="Calibri"/>
              </a:rPr>
              <a:t> </a:t>
            </a:r>
            <a:r>
              <a:rPr sz="3600" b="1" spc="0" baseline="2275" dirty="0">
                <a:latin typeface="Calibri"/>
                <a:cs typeface="Calibri"/>
              </a:rPr>
              <a:t>Ei</a:t>
            </a:r>
            <a:r>
              <a:rPr sz="3600" b="1" spc="-4" baseline="2275" dirty="0">
                <a:latin typeface="Calibri"/>
                <a:cs typeface="Calibri"/>
              </a:rPr>
              <a:t>n</a:t>
            </a:r>
            <a:r>
              <a:rPr sz="3600" b="1" spc="-39" baseline="2275" dirty="0">
                <a:latin typeface="Calibri"/>
                <a:cs typeface="Calibri"/>
              </a:rPr>
              <a:t>z</a:t>
            </a:r>
            <a:r>
              <a:rPr sz="3600" b="1" spc="0" baseline="2275" dirty="0">
                <a:latin typeface="Calibri"/>
                <a:cs typeface="Calibri"/>
              </a:rPr>
              <a:t>el</a:t>
            </a:r>
            <a:r>
              <a:rPr sz="3600" b="1" spc="-39" baseline="2275" dirty="0">
                <a:latin typeface="Calibri"/>
                <a:cs typeface="Calibri"/>
              </a:rPr>
              <a:t>f</a:t>
            </a:r>
            <a:r>
              <a:rPr sz="3600" b="1" spc="0" baseline="2275" dirty="0">
                <a:latin typeface="Calibri"/>
                <a:cs typeface="Calibri"/>
              </a:rPr>
              <a:t>ällen </a:t>
            </a:r>
            <a:r>
              <a:rPr sz="3600" b="1" spc="-75" baseline="2275" dirty="0">
                <a:latin typeface="Calibri"/>
                <a:cs typeface="Calibri"/>
              </a:rPr>
              <a:t>k</a:t>
            </a:r>
            <a:r>
              <a:rPr sz="3600" b="1" spc="0" baseline="2275" dirty="0">
                <a:latin typeface="Calibri"/>
                <a:cs typeface="Calibri"/>
              </a:rPr>
              <a:t>ön</a:t>
            </a:r>
            <a:r>
              <a:rPr sz="3600" b="1" spc="-4" baseline="2275" dirty="0">
                <a:latin typeface="Calibri"/>
                <a:cs typeface="Calibri"/>
              </a:rPr>
              <a:t>n</a:t>
            </a:r>
            <a:r>
              <a:rPr sz="3600" b="1" spc="0" baseline="2275" dirty="0">
                <a:latin typeface="Calibri"/>
                <a:cs typeface="Calibri"/>
              </a:rPr>
              <a:t>en sich</a:t>
            </a:r>
            <a:r>
              <a:rPr sz="3600" b="1" spc="-9" baseline="2275" dirty="0">
                <a:latin typeface="Calibri"/>
                <a:cs typeface="Calibri"/>
              </a:rPr>
              <a:t> n</a:t>
            </a:r>
            <a:r>
              <a:rPr sz="3600" b="1" spc="0" baseline="2275" dirty="0">
                <a:latin typeface="Calibri"/>
                <a:cs typeface="Calibri"/>
              </a:rPr>
              <a:t>o</a:t>
            </a:r>
            <a:r>
              <a:rPr sz="3600" b="1" spc="4" baseline="2275" dirty="0">
                <a:latin typeface="Calibri"/>
                <a:cs typeface="Calibri"/>
              </a:rPr>
              <a:t>c</a:t>
            </a:r>
            <a:r>
              <a:rPr sz="3600" b="1" spc="0" baseline="2275" dirty="0">
                <a:latin typeface="Calibri"/>
                <a:cs typeface="Calibri"/>
              </a:rPr>
              <a:t>h</a:t>
            </a:r>
            <a:r>
              <a:rPr sz="3600" b="1" spc="-9" baseline="2275" dirty="0">
                <a:latin typeface="Calibri"/>
                <a:cs typeface="Calibri"/>
              </a:rPr>
              <a:t> </a:t>
            </a:r>
            <a:r>
              <a:rPr sz="3600" b="1" spc="0" baseline="2275" dirty="0">
                <a:latin typeface="Calibri"/>
                <a:cs typeface="Calibri"/>
              </a:rPr>
              <a:t>– nach</a:t>
            </a:r>
            <a:r>
              <a:rPr sz="3600" b="1" spc="-19" baseline="2275" dirty="0">
                <a:latin typeface="Calibri"/>
                <a:cs typeface="Calibri"/>
              </a:rPr>
              <a:t> </a:t>
            </a:r>
            <a:r>
              <a:rPr sz="3600" b="1" spc="0" baseline="2275" dirty="0">
                <a:latin typeface="Calibri"/>
                <a:cs typeface="Calibri"/>
              </a:rPr>
              <a:t>A</a:t>
            </a:r>
            <a:r>
              <a:rPr sz="3600" b="1" spc="-19" baseline="2275" dirty="0">
                <a:latin typeface="Calibri"/>
                <a:cs typeface="Calibri"/>
              </a:rPr>
              <a:t>b</a:t>
            </a:r>
            <a:r>
              <a:rPr sz="3600" b="1" spc="0" baseline="2275" dirty="0">
                <a:latin typeface="Calibri"/>
                <a:cs typeface="Calibri"/>
              </a:rPr>
              <a:t>sp</a:t>
            </a:r>
            <a:r>
              <a:rPr sz="3600" b="1" spc="-54" baseline="2275" dirty="0">
                <a:latin typeface="Calibri"/>
                <a:cs typeface="Calibri"/>
              </a:rPr>
              <a:t>r</a:t>
            </a:r>
            <a:r>
              <a:rPr sz="3600" b="1" spc="0" baseline="2275" dirty="0">
                <a:latin typeface="Calibri"/>
                <a:cs typeface="Calibri"/>
              </a:rPr>
              <a:t>ache mit</a:t>
            </a:r>
            <a:r>
              <a:rPr sz="3600" b="1" spc="-9" baseline="2275" dirty="0">
                <a:latin typeface="Calibri"/>
                <a:cs typeface="Calibri"/>
              </a:rPr>
              <a:t> </a:t>
            </a:r>
            <a:r>
              <a:rPr sz="3600" b="1" spc="0" baseline="2275" dirty="0">
                <a:latin typeface="Calibri"/>
                <a:cs typeface="Calibri"/>
              </a:rPr>
              <a:t>I</a:t>
            </a:r>
            <a:r>
              <a:rPr sz="3600" b="1" spc="-9" baseline="2275" dirty="0">
                <a:latin typeface="Calibri"/>
                <a:cs typeface="Calibri"/>
              </a:rPr>
              <a:t>h</a:t>
            </a:r>
            <a:r>
              <a:rPr sz="3600" b="1" spc="0" baseline="2275" dirty="0">
                <a:latin typeface="Calibri"/>
                <a:cs typeface="Calibri"/>
              </a:rPr>
              <a:t>nen</a:t>
            </a:r>
            <a:r>
              <a:rPr sz="3600" b="1" spc="4" baseline="2275" dirty="0">
                <a:latin typeface="Calibri"/>
                <a:cs typeface="Calibri"/>
              </a:rPr>
              <a:t> </a:t>
            </a:r>
            <a:r>
              <a:rPr sz="3600" b="1" spc="0" baseline="2275" dirty="0">
                <a:latin typeface="Calibri"/>
                <a:cs typeface="Calibri"/>
              </a:rPr>
              <a:t>–</a:t>
            </a:r>
            <a:endParaRPr sz="2400">
              <a:latin typeface="Calibri"/>
              <a:cs typeface="Calibri"/>
            </a:endParaRPr>
          </a:p>
          <a:p>
            <a:pPr marL="12700" marR="55810">
              <a:lnSpc>
                <a:spcPts val="2375"/>
              </a:lnSpc>
            </a:pPr>
            <a:r>
              <a:rPr sz="3600" b="1" spc="-20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39" baseline="3413" dirty="0">
                <a:latin typeface="Calibri"/>
                <a:cs typeface="Calibri"/>
              </a:rPr>
              <a:t>n</a:t>
            </a: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schiebu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rg</a:t>
            </a:r>
            <a:r>
              <a:rPr sz="3600" b="1" spc="0" baseline="3413" dirty="0">
                <a:latin typeface="Calibri"/>
                <a:cs typeface="Calibri"/>
              </a:rPr>
              <a:t>eben.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4340" y="4820412"/>
            <a:ext cx="2257044" cy="434340"/>
          </a:xfrm>
          <a:custGeom>
            <a:avLst/>
            <a:gdLst/>
            <a:ahLst/>
            <a:cxnLst/>
            <a:rect l="l" t="t" r="r" b="b"/>
            <a:pathLst>
              <a:path w="2257044" h="434339">
                <a:moveTo>
                  <a:pt x="0" y="434340"/>
                </a:moveTo>
                <a:lnTo>
                  <a:pt x="2257044" y="434340"/>
                </a:lnTo>
                <a:lnTo>
                  <a:pt x="2257044" y="0"/>
                </a:lnTo>
                <a:lnTo>
                  <a:pt x="0" y="0"/>
                </a:lnTo>
                <a:lnTo>
                  <a:pt x="0" y="4343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91383" y="4820412"/>
            <a:ext cx="108204" cy="434340"/>
          </a:xfrm>
          <a:custGeom>
            <a:avLst/>
            <a:gdLst/>
            <a:ahLst/>
            <a:cxnLst/>
            <a:rect l="l" t="t" r="r" b="b"/>
            <a:pathLst>
              <a:path w="108204" h="434339">
                <a:moveTo>
                  <a:pt x="0" y="434340"/>
                </a:moveTo>
                <a:lnTo>
                  <a:pt x="108204" y="434340"/>
                </a:lnTo>
                <a:lnTo>
                  <a:pt x="108204" y="0"/>
                </a:lnTo>
                <a:lnTo>
                  <a:pt x="0" y="0"/>
                </a:lnTo>
                <a:lnTo>
                  <a:pt x="0" y="4343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99588" y="4820412"/>
            <a:ext cx="1706880" cy="434340"/>
          </a:xfrm>
          <a:custGeom>
            <a:avLst/>
            <a:gdLst/>
            <a:ahLst/>
            <a:cxnLst/>
            <a:rect l="l" t="t" r="r" b="b"/>
            <a:pathLst>
              <a:path w="1706880" h="434339">
                <a:moveTo>
                  <a:pt x="0" y="434340"/>
                </a:moveTo>
                <a:lnTo>
                  <a:pt x="1706880" y="434340"/>
                </a:lnTo>
                <a:lnTo>
                  <a:pt x="1706880" y="0"/>
                </a:lnTo>
                <a:lnTo>
                  <a:pt x="0" y="0"/>
                </a:lnTo>
                <a:lnTo>
                  <a:pt x="0" y="4343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10534" y="411225"/>
            <a:ext cx="218185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130916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1330578"/>
            <a:ext cx="8097988" cy="1405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7"/>
              </a:lnSpc>
              <a:spcBef>
                <a:spcPts val="95"/>
              </a:spcBef>
            </a:pPr>
            <a:r>
              <a:rPr sz="2800" b="1" spc="-10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1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ene</a:t>
            </a:r>
            <a:r>
              <a:rPr sz="2800" b="1" spc="-11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3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ine</a:t>
            </a:r>
            <a:r>
              <a:rPr sz="2800" b="1" spc="-9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6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sön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ich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mit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en </a:t>
            </a:r>
            <a:r>
              <a:rPr sz="2800" b="1" spc="-2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bart</a:t>
            </a:r>
            <a:r>
              <a:rPr sz="2800" b="1" spc="3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(über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achliche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Gru</a:t>
            </a:r>
            <a:r>
              <a:rPr sz="2800" b="1" spc="-9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pe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ho</a:t>
            </a:r>
            <a:r>
              <a:rPr sz="2800" b="1" spc="-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pi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</a:t>
            </a:r>
            <a:r>
              <a:rPr sz="2800" b="1" spc="-4" dirty="0">
                <a:latin typeface="Calibri"/>
                <a:cs typeface="Calibri"/>
              </a:rPr>
              <a:t>o</a:t>
            </a:r>
            <a:r>
              <a:rPr sz="2800" b="1" spc="0" dirty="0">
                <a:latin typeface="Calibri"/>
                <a:cs typeface="Calibri"/>
              </a:rPr>
              <a:t>n,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xisbe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tung</a:t>
            </a:r>
            <a:r>
              <a:rPr sz="2800" b="1" spc="-1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29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orhabe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16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Bilan</a:t>
            </a:r>
            <a:r>
              <a:rPr sz="2800" b="1" spc="25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-</a:t>
            </a:r>
            <a:r>
              <a:rPr sz="2800" b="1" spc="-5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spe</a:t>
            </a:r>
            <a:r>
              <a:rPr sz="2800" b="1" spc="-1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</a:t>
            </a:r>
            <a:r>
              <a:rPr sz="2800" b="1" spc="-39" dirty="0">
                <a:latin typeface="Calibri"/>
                <a:cs typeface="Calibri"/>
              </a:rPr>
              <a:t>v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esp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äch).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324524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345942"/>
            <a:ext cx="8641525" cy="10632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7"/>
              </a:lnSpc>
              <a:spcBef>
                <a:spcPts val="100"/>
              </a:spcBef>
            </a:pPr>
            <a:r>
              <a:rPr sz="2800" b="1" spc="0" dirty="0">
                <a:latin typeface="Calibri"/>
                <a:cs typeface="Calibri"/>
              </a:rPr>
              <a:t>Bi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überprü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33" dirty="0">
                <a:latin typeface="Calibri"/>
                <a:cs typeface="Calibri"/>
              </a:rPr>
              <a:t> </a:t>
            </a:r>
            <a:r>
              <a:rPr sz="2800" b="1" spc="-61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für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</a:t>
            </a:r>
            <a:r>
              <a:rPr sz="2800" b="1" spc="-56" dirty="0">
                <a:latin typeface="Calibri"/>
                <a:cs typeface="Calibri"/>
              </a:rPr>
              <a:t> </a:t>
            </a:r>
            <a:r>
              <a:rPr sz="2800" b="1" spc="-44" dirty="0">
                <a:latin typeface="Calibri"/>
                <a:cs typeface="Calibri"/>
              </a:rPr>
              <a:t>B</a:t>
            </a:r>
            <a:r>
              <a:rPr sz="2800" b="1" spc="19" dirty="0">
                <a:latin typeface="Calibri"/>
                <a:cs typeface="Calibri"/>
              </a:rPr>
              <a:t>V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-24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ermine</a:t>
            </a:r>
            <a:r>
              <a:rPr sz="2800" b="1" spc="-10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am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2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sL</a:t>
            </a:r>
            <a:r>
              <a:rPr sz="2800" b="1" spc="-1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unbed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79" dirty="0">
                <a:latin typeface="Calibri"/>
                <a:cs typeface="Calibri"/>
              </a:rPr>
              <a:t> </a:t>
            </a:r>
            <a:r>
              <a:rPr sz="2800" b="1" spc="-54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2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19" dirty="0">
                <a:latin typeface="Calibri"/>
                <a:cs typeface="Calibri"/>
              </a:rPr>
              <a:t>L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führung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altung</a:t>
            </a:r>
            <a:r>
              <a:rPr sz="2800" b="1" spc="-20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auf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Übe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schneidun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eih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it</a:t>
            </a:r>
            <a:r>
              <a:rPr sz="2800" b="1" spc="-19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mit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Uni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si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tä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800" b="1" spc="-2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ermi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861097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94657" y="4882515"/>
            <a:ext cx="403748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sind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sp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ens</a:t>
            </a:r>
            <a:r>
              <a:rPr sz="4200" b="1" spc="-20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am</a:t>
            </a:r>
            <a:r>
              <a:rPr sz="4200" b="1" spc="-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ag</a:t>
            </a:r>
            <a:r>
              <a:rPr sz="4200" b="1" spc="-20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5223891"/>
            <a:ext cx="771408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führung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altung</a:t>
            </a:r>
            <a:r>
              <a:rPr sz="4200" b="1" spc="-17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bei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abas per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1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-Mail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5565216"/>
            <a:ext cx="180445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4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34340" y="4820412"/>
            <a:ext cx="4072128" cy="4343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400"/>
              </a:lnSpc>
              <a:spcBef>
                <a:spcPts val="190"/>
              </a:spcBef>
            </a:pPr>
            <a:r>
              <a:rPr sz="2800" b="1" spc="-3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ai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78" dirty="0">
                <a:latin typeface="Calibri"/>
                <a:cs typeface="Calibri"/>
              </a:rPr>
              <a:t> </a:t>
            </a:r>
            <a:r>
              <a:rPr sz="2800" b="1" spc="-24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ermi</a:t>
            </a:r>
            <a:r>
              <a:rPr sz="2800" b="1" spc="4" dirty="0">
                <a:latin typeface="Calibri"/>
                <a:cs typeface="Calibri"/>
              </a:rPr>
              <a:t>n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-5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isi</a:t>
            </a:r>
            <a:r>
              <a:rPr sz="2800" b="1" spc="-9" dirty="0">
                <a:latin typeface="Calibri"/>
                <a:cs typeface="Calibri"/>
              </a:rPr>
              <a:t>o</a:t>
            </a:r>
            <a:r>
              <a:rPr sz="2800" b="1" spc="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68502" y="116458"/>
            <a:ext cx="636408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lvie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36612" y="116458"/>
            <a:ext cx="61831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60402" y="116458"/>
            <a:ext cx="92757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sL?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40" y="946276"/>
            <a:ext cx="419736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1.</a:t>
            </a:r>
            <a:r>
              <a:rPr sz="4200" b="1" spc="-1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führung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altung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40" y="1799717"/>
            <a:ext cx="4958351" cy="7461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2.</a:t>
            </a:r>
            <a:r>
              <a:rPr sz="4200" b="1" spc="-1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Begl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it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ltun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160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-114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s)</a:t>
            </a:r>
            <a:endParaRPr sz="2800">
              <a:latin typeface="Calibri"/>
              <a:cs typeface="Calibri"/>
            </a:endParaRPr>
          </a:p>
          <a:p>
            <a:pPr marL="335788">
              <a:lnSpc>
                <a:spcPts val="2870"/>
              </a:lnSpc>
            </a:pPr>
            <a:r>
              <a:rPr sz="3600" b="1" spc="0" baseline="1137" dirty="0">
                <a:latin typeface="Calibri"/>
                <a:cs typeface="Calibri"/>
              </a:rPr>
              <a:t>3x 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ber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achlich (</a:t>
            </a:r>
            <a:r>
              <a:rPr sz="3600" b="1" spc="-19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es</a:t>
            </a:r>
            <a:r>
              <a:rPr sz="3600" b="1" spc="4" baseline="1137" dirty="0">
                <a:latin typeface="Calibri"/>
                <a:cs typeface="Calibri"/>
              </a:rPr>
              <a:t>a</a:t>
            </a:r>
            <a:r>
              <a:rPr sz="3600" b="1" spc="-19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t:</a:t>
            </a:r>
            <a:r>
              <a:rPr sz="3600" b="1" spc="-4" baseline="1137" dirty="0">
                <a:latin typeface="Calibri"/>
                <a:cs typeface="Calibri"/>
              </a:rPr>
              <a:t> 8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)</a:t>
            </a:r>
            <a:r>
              <a:rPr sz="3600" b="1" spc="0" baseline="1137" dirty="0">
                <a:latin typeface="Calibri"/>
                <a:cs typeface="Calibri"/>
              </a:rPr>
              <a:t>,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je </a:t>
            </a:r>
            <a:r>
              <a:rPr sz="3600" b="1" spc="9" baseline="1137" dirty="0">
                <a:latin typeface="Calibri"/>
                <a:cs typeface="Calibri"/>
              </a:rPr>
              <a:t>2</a:t>
            </a:r>
            <a:r>
              <a:rPr sz="3600" b="1" spc="-4" baseline="1137" dirty="0">
                <a:latin typeface="Calibri"/>
                <a:cs typeface="Calibri"/>
              </a:rPr>
              <a:t>-</a:t>
            </a:r>
            <a:r>
              <a:rPr sz="3600" b="1" spc="0" baseline="1137" dirty="0">
                <a:latin typeface="Calibri"/>
                <a:cs typeface="Calibri"/>
              </a:rPr>
              <a:t>3x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34762" y="2215641"/>
            <a:ext cx="211009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je </a:t>
            </a:r>
            <a:r>
              <a:rPr sz="3600" b="1" spc="-5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ach</a:t>
            </a:r>
            <a:r>
              <a:rPr sz="3600" b="1" spc="-2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1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es</a:t>
            </a:r>
            <a:r>
              <a:rPr sz="3600" b="1" spc="4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t: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42759" y="2215641"/>
            <a:ext cx="63748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1</a:t>
            </a:r>
            <a:r>
              <a:rPr sz="3600" b="1" spc="-9" baseline="3413" dirty="0">
                <a:latin typeface="Calibri"/>
                <a:cs typeface="Calibri"/>
              </a:rPr>
              <a:t>2</a:t>
            </a:r>
            <a:r>
              <a:rPr sz="3600" b="1" spc="0" baseline="3413" dirty="0">
                <a:latin typeface="Calibri"/>
                <a:cs typeface="Calibri"/>
              </a:rPr>
              <a:t>h)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3008122"/>
            <a:ext cx="196340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-2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erpu</a:t>
            </a:r>
            <a:r>
              <a:rPr sz="3600" b="1" spc="-9" baseline="3413" dirty="0">
                <a:latin typeface="Calibri"/>
                <a:cs typeface="Calibri"/>
              </a:rPr>
              <a:t>nk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336814"/>
            <a:ext cx="152806" cy="6533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32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364357"/>
            <a:ext cx="8268348" cy="16168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6508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Berü</a:t>
            </a:r>
            <a:r>
              <a:rPr sz="3000" b="1" spc="4" baseline="2730" dirty="0">
                <a:latin typeface="Calibri"/>
                <a:cs typeface="Calibri"/>
              </a:rPr>
              <a:t>c</a:t>
            </a:r>
            <a:r>
              <a:rPr sz="3000" b="1" spc="-14" baseline="2730" dirty="0">
                <a:latin typeface="Calibri"/>
                <a:cs typeface="Calibri"/>
              </a:rPr>
              <a:t>k</a:t>
            </a:r>
            <a:r>
              <a:rPr sz="3000" b="1" spc="0" baseline="2730" dirty="0">
                <a:latin typeface="Calibri"/>
                <a:cs typeface="Calibri"/>
              </a:rPr>
              <a:t>sic</a:t>
            </a:r>
            <a:r>
              <a:rPr sz="3000" b="1" spc="-1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tigung</a:t>
            </a:r>
            <a:r>
              <a:rPr sz="3000" b="1" spc="-2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I</a:t>
            </a:r>
            <a:r>
              <a:rPr sz="3000" b="1" spc="9" baseline="2730" dirty="0">
                <a:latin typeface="Calibri"/>
                <a:cs typeface="Calibri"/>
              </a:rPr>
              <a:t>h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er </a:t>
            </a:r>
            <a:r>
              <a:rPr sz="3000" b="1" spc="-59" baseline="2730" dirty="0">
                <a:latin typeface="Calibri"/>
                <a:cs typeface="Calibri"/>
              </a:rPr>
              <a:t>k</a:t>
            </a:r>
            <a:r>
              <a:rPr sz="3000" b="1" spc="0" baseline="2730" dirty="0">
                <a:latin typeface="Calibri"/>
                <a:cs typeface="Calibri"/>
              </a:rPr>
              <a:t>onk</a:t>
            </a:r>
            <a:r>
              <a:rPr sz="3000" b="1" spc="-25" baseline="2730" dirty="0">
                <a:latin typeface="Calibri"/>
                <a:cs typeface="Calibri"/>
              </a:rPr>
              <a:t>r</a:t>
            </a:r>
            <a:r>
              <a:rPr sz="3000" b="1" spc="-14" baseline="2730" dirty="0">
                <a:latin typeface="Calibri"/>
                <a:cs typeface="Calibri"/>
              </a:rPr>
              <a:t>e</a:t>
            </a:r>
            <a:r>
              <a:rPr sz="3000" b="1" spc="-25" baseline="2730" dirty="0">
                <a:latin typeface="Calibri"/>
                <a:cs typeface="Calibri"/>
              </a:rPr>
              <a:t>t</a:t>
            </a:r>
            <a:r>
              <a:rPr sz="3000" b="1" spc="0" baseline="2730" dirty="0">
                <a:latin typeface="Calibri"/>
                <a:cs typeface="Calibri"/>
              </a:rPr>
              <a:t>en P</a:t>
            </a:r>
            <a:r>
              <a:rPr sz="3000" b="1" spc="-54" baseline="2730" dirty="0">
                <a:latin typeface="Calibri"/>
                <a:cs typeface="Calibri"/>
              </a:rPr>
              <a:t>r</a:t>
            </a:r>
            <a:r>
              <a:rPr sz="3000" b="1" spc="-29" baseline="2730" dirty="0">
                <a:latin typeface="Calibri"/>
                <a:cs typeface="Calibri"/>
              </a:rPr>
              <a:t>a</a:t>
            </a:r>
            <a:r>
              <a:rPr sz="3000" b="1" spc="0" baseline="2730" dirty="0">
                <a:latin typeface="Calibri"/>
                <a:cs typeface="Calibri"/>
              </a:rPr>
              <a:t>xi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0" baseline="2730" dirty="0">
                <a:latin typeface="Calibri"/>
                <a:cs typeface="Calibri"/>
              </a:rPr>
              <a:t>er</a:t>
            </a:r>
            <a:r>
              <a:rPr sz="3000" b="1" spc="-39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ahrun</a:t>
            </a:r>
            <a:r>
              <a:rPr sz="3000" b="1" spc="-19" baseline="2730" dirty="0">
                <a:latin typeface="Calibri"/>
                <a:cs typeface="Calibri"/>
              </a:rPr>
              <a:t>g</a:t>
            </a:r>
            <a:r>
              <a:rPr sz="3000" b="1" spc="0" baseline="2730" dirty="0">
                <a:latin typeface="Calibri"/>
                <a:cs typeface="Calibri"/>
              </a:rPr>
              <a:t>en</a:t>
            </a:r>
            <a:r>
              <a:rPr sz="3000" b="1" spc="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u</a:t>
            </a:r>
            <a:r>
              <a:rPr sz="3000" b="1" spc="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d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F</a:t>
            </a:r>
            <a:r>
              <a:rPr sz="3000" b="1" spc="-50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a</a:t>
            </a:r>
            <a:r>
              <a:rPr sz="3000" b="1" spc="-29" baseline="2730" dirty="0">
                <a:latin typeface="Calibri"/>
                <a:cs typeface="Calibri"/>
              </a:rPr>
              <a:t>g</a:t>
            </a:r>
            <a:r>
              <a:rPr sz="3000" b="1" spc="0" baseline="2730" dirty="0">
                <a:latin typeface="Calibri"/>
                <a:cs typeface="Calibri"/>
              </a:rPr>
              <a:t>en</a:t>
            </a:r>
            <a:endParaRPr sz="2000">
              <a:latin typeface="Calibri"/>
              <a:cs typeface="Calibri"/>
            </a:endParaRPr>
          </a:p>
          <a:p>
            <a:pPr marL="12700" marR="46508">
              <a:lnSpc>
                <a:spcPct val="101725"/>
              </a:lnSpc>
              <a:spcBef>
                <a:spcPts val="293"/>
              </a:spcBef>
            </a:pPr>
            <a:r>
              <a:rPr sz="2000" b="1" spc="-9" dirty="0">
                <a:latin typeface="Calibri"/>
                <a:cs typeface="Calibri"/>
              </a:rPr>
              <a:t>E</a:t>
            </a:r>
            <a:r>
              <a:rPr sz="2000" b="1" spc="0" dirty="0">
                <a:latin typeface="Calibri"/>
                <a:cs typeface="Calibri"/>
              </a:rPr>
              <a:t>inblic</a:t>
            </a:r>
            <a:r>
              <a:rPr sz="2000" b="1" spc="-59" dirty="0">
                <a:latin typeface="Calibri"/>
                <a:cs typeface="Calibri"/>
              </a:rPr>
              <a:t>k</a:t>
            </a:r>
            <a:r>
              <a:rPr sz="2000" b="1" spc="0" dirty="0">
                <a:latin typeface="Calibri"/>
                <a:cs typeface="Calibri"/>
              </a:rPr>
              <a:t>e</a:t>
            </a:r>
            <a:r>
              <a:rPr sz="2000" b="1" spc="-9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in</a:t>
            </a:r>
            <a:r>
              <a:rPr sz="2000" b="1" spc="-1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die</a:t>
            </a:r>
            <a:r>
              <a:rPr sz="2000" b="1" spc="-9" dirty="0">
                <a:latin typeface="Calibri"/>
                <a:cs typeface="Calibri"/>
              </a:rPr>
              <a:t> </a:t>
            </a:r>
            <a:r>
              <a:rPr sz="2000" b="1" spc="-29" dirty="0">
                <a:latin typeface="Calibri"/>
                <a:cs typeface="Calibri"/>
              </a:rPr>
              <a:t>s</a:t>
            </a:r>
            <a:r>
              <a:rPr sz="2000" b="1" spc="-14" dirty="0">
                <a:latin typeface="Calibri"/>
                <a:cs typeface="Calibri"/>
              </a:rPr>
              <a:t>y</a:t>
            </a:r>
            <a:r>
              <a:rPr sz="2000" b="1" spc="-19" dirty="0">
                <a:latin typeface="Calibri"/>
                <a:cs typeface="Calibri"/>
              </a:rPr>
              <a:t>s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em</a:t>
            </a:r>
            <a:r>
              <a:rPr sz="2000" b="1" spc="-34" dirty="0">
                <a:latin typeface="Calibri"/>
                <a:cs typeface="Calibri"/>
              </a:rPr>
              <a:t>a</a:t>
            </a:r>
            <a:r>
              <a:rPr sz="2000" b="1" spc="0" dirty="0">
                <a:latin typeface="Calibri"/>
                <a:cs typeface="Calibri"/>
              </a:rPr>
              <a:t>tische</a:t>
            </a:r>
            <a:r>
              <a:rPr sz="2000" b="1" spc="-1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Beobac</a:t>
            </a:r>
            <a:r>
              <a:rPr sz="2000" b="1" spc="-19" dirty="0">
                <a:latin typeface="Calibri"/>
                <a:cs typeface="Calibri"/>
              </a:rPr>
              <a:t>h</a:t>
            </a:r>
            <a:r>
              <a:rPr sz="2000" b="1" spc="0" dirty="0">
                <a:latin typeface="Calibri"/>
                <a:cs typeface="Calibri"/>
              </a:rPr>
              <a:t>tun</a:t>
            </a:r>
            <a:r>
              <a:rPr sz="2000" b="1" spc="25" dirty="0">
                <a:latin typeface="Calibri"/>
                <a:cs typeface="Calibri"/>
              </a:rPr>
              <a:t>g</a:t>
            </a:r>
            <a:r>
              <a:rPr sz="2000" b="1" spc="0" dirty="0">
                <a:latin typeface="Calibri"/>
                <a:cs typeface="Calibri"/>
              </a:rPr>
              <a:t>,</a:t>
            </a:r>
            <a:r>
              <a:rPr sz="2000" b="1" spc="-19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Pl</a:t>
            </a:r>
            <a:r>
              <a:rPr sz="2000" b="1" spc="-4" dirty="0">
                <a:latin typeface="Calibri"/>
                <a:cs typeface="Calibri"/>
              </a:rPr>
              <a:t>a</a:t>
            </a:r>
            <a:r>
              <a:rPr sz="2000" b="1" spc="0" dirty="0">
                <a:latin typeface="Calibri"/>
                <a:cs typeface="Calibri"/>
              </a:rPr>
              <a:t>nu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19" dirty="0">
                <a:latin typeface="Calibri"/>
                <a:cs typeface="Calibri"/>
              </a:rPr>
              <a:t>g</a:t>
            </a:r>
            <a:r>
              <a:rPr sz="2000" b="1" spc="0" dirty="0">
                <a:latin typeface="Calibri"/>
                <a:cs typeface="Calibri"/>
              </a:rPr>
              <a:t>,</a:t>
            </a:r>
            <a:r>
              <a:rPr sz="2000" b="1" spc="-19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Du</a:t>
            </a:r>
            <a:r>
              <a:rPr sz="2000" b="1" spc="-2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c</a:t>
            </a:r>
            <a:r>
              <a:rPr sz="2000" b="1" spc="-9" dirty="0">
                <a:latin typeface="Calibri"/>
                <a:cs typeface="Calibri"/>
              </a:rPr>
              <a:t>h</a:t>
            </a:r>
            <a:r>
              <a:rPr sz="2000" b="1" spc="0" dirty="0">
                <a:latin typeface="Calibri"/>
                <a:cs typeface="Calibri"/>
              </a:rPr>
              <a:t>fü</a:t>
            </a:r>
            <a:r>
              <a:rPr sz="2000" b="1" spc="4" dirty="0">
                <a:latin typeface="Calibri"/>
                <a:cs typeface="Calibri"/>
              </a:rPr>
              <a:t>h</a:t>
            </a:r>
            <a:r>
              <a:rPr sz="2000" b="1" spc="0" dirty="0">
                <a:latin typeface="Calibri"/>
                <a:cs typeface="Calibri"/>
              </a:rPr>
              <a:t>rung</a:t>
            </a:r>
            <a:r>
              <a:rPr sz="2000" b="1" spc="-19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und</a:t>
            </a:r>
            <a:endParaRPr sz="2000">
              <a:latin typeface="Calibri"/>
              <a:cs typeface="Calibri"/>
            </a:endParaRPr>
          </a:p>
          <a:p>
            <a:pPr marL="12700" marR="46508">
              <a:lnSpc>
                <a:spcPts val="2405"/>
              </a:lnSpc>
              <a:spcBef>
                <a:spcPts val="120"/>
              </a:spcBef>
            </a:pPr>
            <a:r>
              <a:rPr sz="3000" b="1" spc="-25" baseline="1365" dirty="0">
                <a:latin typeface="Calibri"/>
                <a:cs typeface="Calibri"/>
              </a:rPr>
              <a:t>R</a:t>
            </a:r>
            <a:r>
              <a:rPr sz="3000" b="1" spc="-14" baseline="1365" dirty="0">
                <a:latin typeface="Calibri"/>
                <a:cs typeface="Calibri"/>
              </a:rPr>
              <a:t>e</a:t>
            </a:r>
            <a:r>
              <a:rPr sz="3000" b="1" spc="0" baseline="1365" dirty="0">
                <a:latin typeface="Calibri"/>
                <a:cs typeface="Calibri"/>
              </a:rPr>
              <a:t>fl</a:t>
            </a:r>
            <a:r>
              <a:rPr sz="3000" b="1" spc="-34" baseline="1365" dirty="0">
                <a:latin typeface="Calibri"/>
                <a:cs typeface="Calibri"/>
              </a:rPr>
              <a:t>e</a:t>
            </a:r>
            <a:r>
              <a:rPr sz="3000" b="1" spc="0" baseline="1365" dirty="0">
                <a:latin typeface="Calibri"/>
                <a:cs typeface="Calibri"/>
              </a:rPr>
              <a:t>xion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-25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on</a:t>
            </a:r>
            <a:r>
              <a:rPr sz="3000" b="1" spc="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U</a:t>
            </a:r>
            <a:r>
              <a:rPr sz="3000" b="1" spc="-19" baseline="1365" dirty="0">
                <a:latin typeface="Calibri"/>
                <a:cs typeface="Calibri"/>
              </a:rPr>
              <a:t>n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ic</a:t>
            </a:r>
            <a:r>
              <a:rPr sz="3000" b="1" spc="-1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314"/>
              </a:spcBef>
            </a:pPr>
            <a:r>
              <a:rPr sz="2000" b="1" spc="0" dirty="0">
                <a:latin typeface="Calibri"/>
                <a:cs typeface="Calibri"/>
              </a:rPr>
              <a:t>Aus</a:t>
            </a:r>
            <a:r>
              <a:rPr sz="2000" b="1" spc="-19" dirty="0">
                <a:latin typeface="Calibri"/>
                <a:cs typeface="Calibri"/>
              </a:rPr>
              <a:t>g</a:t>
            </a:r>
            <a:r>
              <a:rPr sz="2000" b="1" spc="-14" dirty="0">
                <a:latin typeface="Calibri"/>
                <a:cs typeface="Calibri"/>
              </a:rPr>
              <a:t>e</a:t>
            </a:r>
            <a:r>
              <a:rPr sz="2000" b="1" spc="-29" dirty="0">
                <a:latin typeface="Calibri"/>
                <a:cs typeface="Calibri"/>
              </a:rPr>
              <a:t>w</a:t>
            </a:r>
            <a:r>
              <a:rPr sz="2000" b="1" spc="0" dirty="0">
                <a:latin typeface="Calibri"/>
                <a:cs typeface="Calibri"/>
              </a:rPr>
              <a:t>ähl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e</a:t>
            </a:r>
            <a:r>
              <a:rPr sz="2000" b="1" spc="-9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ü</a:t>
            </a:r>
            <a:r>
              <a:rPr sz="2000" b="1" spc="9" dirty="0">
                <a:latin typeface="Calibri"/>
                <a:cs typeface="Calibri"/>
              </a:rPr>
              <a:t>b</a:t>
            </a:r>
            <a:r>
              <a:rPr sz="2000" b="1" spc="0" dirty="0">
                <a:latin typeface="Calibri"/>
                <a:cs typeface="Calibri"/>
              </a:rPr>
              <a:t>er</a:t>
            </a:r>
            <a:r>
              <a:rPr sz="2000" b="1" spc="-39" dirty="0">
                <a:latin typeface="Calibri"/>
                <a:cs typeface="Calibri"/>
              </a:rPr>
              <a:t>f</a:t>
            </a:r>
            <a:r>
              <a:rPr sz="2000" b="1" spc="0" dirty="0">
                <a:latin typeface="Calibri"/>
                <a:cs typeface="Calibri"/>
              </a:rPr>
              <a:t>achliche und</a:t>
            </a:r>
            <a:r>
              <a:rPr sz="2000" b="1" spc="-9" dirty="0">
                <a:latin typeface="Calibri"/>
                <a:cs typeface="Calibri"/>
              </a:rPr>
              <a:t> </a:t>
            </a:r>
            <a:r>
              <a:rPr sz="2000" b="1" spc="-34" dirty="0">
                <a:latin typeface="Calibri"/>
                <a:cs typeface="Calibri"/>
              </a:rPr>
              <a:t>f</a:t>
            </a:r>
            <a:r>
              <a:rPr sz="2000" b="1" spc="0" dirty="0">
                <a:latin typeface="Calibri"/>
                <a:cs typeface="Calibri"/>
              </a:rPr>
              <a:t>achu</a:t>
            </a:r>
            <a:r>
              <a:rPr sz="2000" b="1" spc="-14" dirty="0">
                <a:latin typeface="Calibri"/>
                <a:cs typeface="Calibri"/>
              </a:rPr>
              <a:t>n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er</a:t>
            </a:r>
            <a:r>
              <a:rPr sz="2000" b="1" spc="-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ic</a:t>
            </a:r>
            <a:r>
              <a:rPr sz="2000" b="1" spc="-14" dirty="0">
                <a:latin typeface="Calibri"/>
                <a:cs typeface="Calibri"/>
              </a:rPr>
              <a:t>h</a:t>
            </a:r>
            <a:r>
              <a:rPr sz="2000" b="1" spc="0" dirty="0">
                <a:latin typeface="Calibri"/>
                <a:cs typeface="Calibri"/>
              </a:rPr>
              <a:t>ts</a:t>
            </a:r>
            <a:r>
              <a:rPr sz="2000" b="1" spc="9" dirty="0">
                <a:latin typeface="Calibri"/>
                <a:cs typeface="Calibri"/>
              </a:rPr>
              <a:t>b</a:t>
            </a:r>
            <a:r>
              <a:rPr sz="2000" b="1" spc="-25" dirty="0">
                <a:latin typeface="Calibri"/>
                <a:cs typeface="Calibri"/>
              </a:rPr>
              <a:t>e</a:t>
            </a:r>
            <a:r>
              <a:rPr sz="2000" b="1" spc="-39" dirty="0">
                <a:latin typeface="Calibri"/>
                <a:cs typeface="Calibri"/>
              </a:rPr>
              <a:t>z</a:t>
            </a:r>
            <a:r>
              <a:rPr sz="2000" b="1" spc="0" dirty="0">
                <a:latin typeface="Calibri"/>
                <a:cs typeface="Calibri"/>
              </a:rPr>
              <a:t>o</a:t>
            </a:r>
            <a:r>
              <a:rPr sz="2000" b="1" spc="-25" dirty="0">
                <a:latin typeface="Calibri"/>
                <a:cs typeface="Calibri"/>
              </a:rPr>
              <a:t>g</a:t>
            </a:r>
            <a:r>
              <a:rPr sz="2000" b="1" spc="0" dirty="0">
                <a:latin typeface="Calibri"/>
                <a:cs typeface="Calibri"/>
              </a:rPr>
              <a:t>ene Schlü</a:t>
            </a:r>
            <a:r>
              <a:rPr sz="2000" b="1" spc="9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sel</a:t>
            </a:r>
            <a:r>
              <a:rPr sz="2000" b="1" spc="4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itu</a:t>
            </a:r>
            <a:r>
              <a:rPr sz="2000" b="1" spc="-25" dirty="0">
                <a:latin typeface="Calibri"/>
                <a:cs typeface="Calibri"/>
              </a:rPr>
              <a:t>a</a:t>
            </a:r>
            <a:r>
              <a:rPr sz="2000" b="1" spc="0" dirty="0">
                <a:latin typeface="Calibri"/>
                <a:cs typeface="Calibri"/>
              </a:rPr>
              <a:t>t</a:t>
            </a:r>
            <a:r>
              <a:rPr sz="2000" b="1" spc="-9" dirty="0">
                <a:latin typeface="Calibri"/>
                <a:cs typeface="Calibri"/>
              </a:rPr>
              <a:t>i</a:t>
            </a:r>
            <a:r>
              <a:rPr sz="2000" b="1" spc="0" dirty="0">
                <a:latin typeface="Calibri"/>
                <a:cs typeface="Calibri"/>
              </a:rPr>
              <a:t>o</a:t>
            </a:r>
            <a:r>
              <a:rPr sz="2000" b="1" spc="-4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en</a:t>
            </a:r>
            <a:endParaRPr sz="2000">
              <a:latin typeface="Calibri"/>
              <a:cs typeface="Calibri"/>
            </a:endParaRPr>
          </a:p>
          <a:p>
            <a:pPr marL="12700" marR="46508">
              <a:lnSpc>
                <a:spcPts val="2400"/>
              </a:lnSpc>
              <a:spcBef>
                <a:spcPts val="120"/>
              </a:spcBef>
            </a:pPr>
            <a:r>
              <a:rPr sz="3000" b="1" spc="0" baseline="1365" dirty="0">
                <a:latin typeface="Calibri"/>
                <a:cs typeface="Calibri"/>
              </a:rPr>
              <a:t>Berü</a:t>
            </a:r>
            <a:r>
              <a:rPr sz="3000" b="1" spc="4" baseline="1365" dirty="0">
                <a:latin typeface="Calibri"/>
                <a:cs typeface="Calibri"/>
              </a:rPr>
              <a:t>c</a:t>
            </a:r>
            <a:r>
              <a:rPr sz="3000" b="1" spc="-14" baseline="1365" dirty="0">
                <a:latin typeface="Calibri"/>
                <a:cs typeface="Calibri"/>
              </a:rPr>
              <a:t>k</a:t>
            </a:r>
            <a:r>
              <a:rPr sz="3000" b="1" spc="0" baseline="1365" dirty="0">
                <a:latin typeface="Calibri"/>
                <a:cs typeface="Calibri"/>
              </a:rPr>
              <a:t>sic</a:t>
            </a:r>
            <a:r>
              <a:rPr sz="3000" b="1" spc="-1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tigung</a:t>
            </a:r>
            <a:r>
              <a:rPr sz="3000" b="1" spc="-2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I</a:t>
            </a:r>
            <a:r>
              <a:rPr sz="3000" b="1" spc="9" baseline="1365" dirty="0">
                <a:latin typeface="Calibri"/>
                <a:cs typeface="Calibri"/>
              </a:rPr>
              <a:t>h</a:t>
            </a:r>
            <a:r>
              <a:rPr sz="3000" b="1" spc="-2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es p</a:t>
            </a:r>
            <a:r>
              <a:rPr sz="3000" b="1" spc="-2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o</a:t>
            </a:r>
            <a:r>
              <a:rPr sz="3000" b="1" spc="-2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es</a:t>
            </a:r>
            <a:r>
              <a:rPr sz="3000" b="1" spc="4" baseline="1365" dirty="0">
                <a:latin typeface="Calibri"/>
                <a:cs typeface="Calibri"/>
              </a:rPr>
              <a:t>s</a:t>
            </a:r>
            <a:r>
              <a:rPr sz="3000" b="1" spc="0" baseline="1365" dirty="0">
                <a:latin typeface="Calibri"/>
                <a:cs typeface="Calibri"/>
              </a:rPr>
              <a:t>ion</a:t>
            </a:r>
            <a:r>
              <a:rPr sz="3000" b="1" spc="9" baseline="1365" dirty="0">
                <a:latin typeface="Calibri"/>
                <a:cs typeface="Calibri"/>
              </a:rPr>
              <a:t>s</a:t>
            </a:r>
            <a:r>
              <a:rPr sz="3000" b="1" spc="0" baseline="1365" dirty="0">
                <a:latin typeface="Calibri"/>
                <a:cs typeface="Calibri"/>
              </a:rPr>
              <a:t>orie</a:t>
            </a:r>
            <a:r>
              <a:rPr sz="3000" b="1" spc="-1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tier</a:t>
            </a:r>
            <a:r>
              <a:rPr sz="3000" b="1" spc="-29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-39" baseline="1365" dirty="0">
                <a:latin typeface="Calibri"/>
                <a:cs typeface="Calibri"/>
              </a:rPr>
              <a:t> </a:t>
            </a:r>
            <a:r>
              <a:rPr sz="3000" b="1" spc="-34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olle</a:t>
            </a:r>
            <a:r>
              <a:rPr sz="3000" b="1" spc="-19" baseline="1365" dirty="0">
                <a:latin typeface="Calibri"/>
                <a:cs typeface="Calibri"/>
              </a:rPr>
              <a:t>n</a:t>
            </a:r>
            <a:r>
              <a:rPr sz="3000" b="1" spc="-25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e</a:t>
            </a:r>
            <a:r>
              <a:rPr sz="3000" b="1" spc="-29" baseline="1365" dirty="0">
                <a:latin typeface="Calibri"/>
                <a:cs typeface="Calibri"/>
              </a:rPr>
              <a:t>r</a:t>
            </a:r>
            <a:r>
              <a:rPr sz="3000" b="1" spc="-19" baseline="1365" dirty="0">
                <a:latin typeface="Calibri"/>
                <a:cs typeface="Calibri"/>
              </a:rPr>
              <a:t>s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ändni</a:t>
            </a:r>
            <a:r>
              <a:rPr sz="3000" b="1" spc="9" baseline="1365" dirty="0">
                <a:latin typeface="Calibri"/>
                <a:cs typeface="Calibri"/>
              </a:rPr>
              <a:t>s</a:t>
            </a:r>
            <a:r>
              <a:rPr sz="3000" b="1" spc="0" baseline="1365" dirty="0">
                <a:latin typeface="Calibri"/>
                <a:cs typeface="Calibri"/>
              </a:rPr>
              <a:t>ses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381135"/>
            <a:ext cx="15265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397271"/>
            <a:ext cx="353478" cy="9633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3.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2180"/>
              </a:lnSpc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 marR="53263">
              <a:lnSpc>
                <a:spcPct val="95825"/>
              </a:lnSpc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5397271"/>
            <a:ext cx="8280473" cy="9908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6208" marR="38176">
              <a:lnSpc>
                <a:spcPts val="2950"/>
              </a:lnSpc>
              <a:spcBef>
                <a:spcPts val="147"/>
              </a:spcBef>
            </a:pPr>
            <a:r>
              <a:rPr sz="4200" b="1" spc="-50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eg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Arbeit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ormen</a:t>
            </a:r>
            <a:endParaRPr sz="2800">
              <a:latin typeface="Calibri"/>
              <a:cs typeface="Calibri"/>
            </a:endParaRPr>
          </a:p>
          <a:p>
            <a:pPr marL="12700" marR="38176">
              <a:lnSpc>
                <a:spcPts val="2390"/>
              </a:lnSpc>
            </a:pPr>
            <a:r>
              <a:rPr sz="3000" b="1" spc="0" baseline="1365" dirty="0">
                <a:latin typeface="Calibri"/>
                <a:cs typeface="Calibri"/>
              </a:rPr>
              <a:t>Im Sch</a:t>
            </a:r>
            <a:r>
              <a:rPr sz="3000" b="1" spc="-19" baseline="1365" dirty="0">
                <a:latin typeface="Calibri"/>
                <a:cs typeface="Calibri"/>
              </a:rPr>
              <a:t>w</a:t>
            </a:r>
            <a:r>
              <a:rPr sz="3000" b="1" spc="0" baseline="1365" dirty="0">
                <a:latin typeface="Calibri"/>
                <a:cs typeface="Calibri"/>
              </a:rPr>
              <a:t>erpu</a:t>
            </a:r>
            <a:r>
              <a:rPr sz="3000" b="1" spc="4" baseline="1365" dirty="0">
                <a:latin typeface="Calibri"/>
                <a:cs typeface="Calibri"/>
              </a:rPr>
              <a:t>n</a:t>
            </a:r>
            <a:r>
              <a:rPr sz="3000" b="1" spc="-14" baseline="1365" dirty="0">
                <a:latin typeface="Calibri"/>
                <a:cs typeface="Calibri"/>
              </a:rPr>
              <a:t>k</a:t>
            </a:r>
            <a:r>
              <a:rPr sz="3000" b="1" spc="0" baseline="1365" dirty="0">
                <a:latin typeface="Calibri"/>
                <a:cs typeface="Calibri"/>
              </a:rPr>
              <a:t>t</a:t>
            </a:r>
            <a:r>
              <a:rPr sz="3000" b="1" spc="-2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ü</a:t>
            </a:r>
            <a:r>
              <a:rPr sz="3000" b="1" spc="9" baseline="1365" dirty="0">
                <a:latin typeface="Calibri"/>
                <a:cs typeface="Calibri"/>
              </a:rPr>
              <a:t>b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3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-25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e</a:t>
            </a:r>
            <a:r>
              <a:rPr sz="3000" b="1" spc="-2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or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-14" baseline="1365" dirty="0">
                <a:latin typeface="Calibri"/>
                <a:cs typeface="Calibri"/>
              </a:rPr>
              <a:t>e</a:t>
            </a:r>
            <a:r>
              <a:rPr sz="3000" b="1" spc="0" baseline="1365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  <a:spcBef>
                <a:spcPts val="0"/>
              </a:spcBef>
            </a:pPr>
            <a:r>
              <a:rPr sz="3000" b="1" spc="0" baseline="1365" dirty="0">
                <a:latin typeface="Calibri"/>
                <a:cs typeface="Calibri"/>
              </a:rPr>
              <a:t>P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a</a:t>
            </a:r>
            <a:r>
              <a:rPr sz="3000" b="1" spc="-19" baseline="1365" dirty="0">
                <a:latin typeface="Calibri"/>
                <a:cs typeface="Calibri"/>
              </a:rPr>
              <a:t>k</a:t>
            </a:r>
            <a:r>
              <a:rPr sz="3000" b="1" spc="0" baseline="1365" dirty="0">
                <a:latin typeface="Calibri"/>
                <a:cs typeface="Calibri"/>
              </a:rPr>
              <a:t>tis</a:t>
            </a:r>
            <a:r>
              <a:rPr sz="3000" b="1" spc="4" baseline="1365" dirty="0">
                <a:latin typeface="Calibri"/>
                <a:cs typeface="Calibri"/>
              </a:rPr>
              <a:t>c</a:t>
            </a:r>
            <a:r>
              <a:rPr sz="3000" b="1" spc="0" baseline="1365" dirty="0">
                <a:latin typeface="Calibri"/>
                <a:cs typeface="Calibri"/>
              </a:rPr>
              <a:t>he </a:t>
            </a:r>
            <a:r>
              <a:rPr sz="3000" b="1" spc="-9" baseline="1365" dirty="0">
                <a:latin typeface="Calibri"/>
                <a:cs typeface="Calibri"/>
              </a:rPr>
              <a:t>E</a:t>
            </a:r>
            <a:r>
              <a:rPr sz="3000" b="1" spc="0" baseline="1365" dirty="0">
                <a:latin typeface="Calibri"/>
                <a:cs typeface="Calibri"/>
              </a:rPr>
              <a:t>rp</a:t>
            </a:r>
            <a:r>
              <a:rPr sz="3000" b="1" spc="-25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ob</a:t>
            </a:r>
            <a:r>
              <a:rPr sz="3000" b="1" spc="9" baseline="1365" dirty="0">
                <a:latin typeface="Calibri"/>
                <a:cs typeface="Calibri"/>
              </a:rPr>
              <a:t>u</a:t>
            </a:r>
            <a:r>
              <a:rPr sz="3000" b="1" spc="0" baseline="1365" dirty="0">
                <a:latin typeface="Calibri"/>
                <a:cs typeface="Calibri"/>
              </a:rPr>
              <a:t>ng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d </a:t>
            </a:r>
            <a:r>
              <a:rPr sz="3000" b="1" spc="-9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n</a:t>
            </a:r>
            <a:r>
              <a:rPr sz="3000" b="1" spc="-19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elei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-14" baseline="1365" dirty="0">
                <a:latin typeface="Calibri"/>
                <a:cs typeface="Calibri"/>
              </a:rPr>
              <a:t>e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</a:t>
            </a:r>
            <a:r>
              <a:rPr sz="3000" b="1" spc="-19" baseline="1365" dirty="0">
                <a:latin typeface="Calibri"/>
                <a:cs typeface="Calibri"/>
              </a:rPr>
              <a:t> </a:t>
            </a:r>
            <a:r>
              <a:rPr sz="3000" b="1" spc="-25" baseline="1365" dirty="0">
                <a:latin typeface="Calibri"/>
                <a:cs typeface="Calibri"/>
              </a:rPr>
              <a:t>R</a:t>
            </a:r>
            <a:r>
              <a:rPr sz="3000" b="1" spc="-14" baseline="1365" dirty="0">
                <a:latin typeface="Calibri"/>
                <a:cs typeface="Calibri"/>
              </a:rPr>
              <a:t>e</a:t>
            </a:r>
            <a:r>
              <a:rPr sz="3000" b="1" spc="0" baseline="1365" dirty="0">
                <a:latin typeface="Calibri"/>
                <a:cs typeface="Calibri"/>
              </a:rPr>
              <a:t>fl</a:t>
            </a:r>
            <a:r>
              <a:rPr sz="3000" b="1" spc="-34" baseline="1365" dirty="0">
                <a:latin typeface="Calibri"/>
                <a:cs typeface="Calibri"/>
              </a:rPr>
              <a:t>e</a:t>
            </a:r>
            <a:r>
              <a:rPr sz="3000" b="1" spc="0" baseline="1365" dirty="0">
                <a:latin typeface="Calibri"/>
                <a:cs typeface="Calibri"/>
              </a:rPr>
              <a:t>xio</a:t>
            </a:r>
            <a:r>
              <a:rPr sz="3000" b="1" spc="4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,</a:t>
            </a:r>
            <a:r>
              <a:rPr sz="3000" b="1" spc="-1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z.B.</a:t>
            </a:r>
            <a:r>
              <a:rPr sz="3000" b="1" spc="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in B</a:t>
            </a:r>
            <a:r>
              <a:rPr sz="3000" b="1" spc="-25" baseline="1365" dirty="0">
                <a:latin typeface="Calibri"/>
                <a:cs typeface="Calibri"/>
              </a:rPr>
              <a:t>e</a:t>
            </a:r>
            <a:r>
              <a:rPr sz="3000" b="1" spc="-14" baseline="1365" dirty="0">
                <a:latin typeface="Calibri"/>
                <a:cs typeface="Calibri"/>
              </a:rPr>
              <a:t>z</a:t>
            </a:r>
            <a:r>
              <a:rPr sz="3000" b="1" spc="0" baseline="1365" dirty="0">
                <a:latin typeface="Calibri"/>
                <a:cs typeface="Calibri"/>
              </a:rPr>
              <a:t>ug auf</a:t>
            </a:r>
            <a:r>
              <a:rPr sz="3000" b="1" spc="9" baseline="1365" dirty="0">
                <a:latin typeface="Calibri"/>
                <a:cs typeface="Calibri"/>
              </a:rPr>
              <a:t> </a:t>
            </a:r>
            <a:r>
              <a:rPr sz="3000" b="1" spc="-25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</a:t>
            </a:r>
            <a:r>
              <a:rPr sz="3000" b="1" spc="-25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s</a:t>
            </a:r>
            <a:r>
              <a:rPr sz="3000" b="1" spc="0" baseline="1365" dirty="0">
                <a:latin typeface="Calibri"/>
                <a:cs typeface="Calibri"/>
              </a:rPr>
              <a:t>eiti</a:t>
            </a:r>
            <a:r>
              <a:rPr sz="3000" b="1" spc="-25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413017"/>
            <a:ext cx="5249716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Hospi</a:t>
            </a:r>
            <a:r>
              <a:rPr sz="3000" b="1" spc="-14" baseline="2730" dirty="0">
                <a:latin typeface="Calibri"/>
                <a:cs typeface="Calibri"/>
              </a:rPr>
              <a:t>t</a:t>
            </a:r>
            <a:r>
              <a:rPr sz="3000" b="1" spc="-29" baseline="2730" dirty="0">
                <a:latin typeface="Calibri"/>
                <a:cs typeface="Calibri"/>
              </a:rPr>
              <a:t>a</a:t>
            </a:r>
            <a:r>
              <a:rPr sz="3000" b="1" spc="0" baseline="2730" dirty="0">
                <a:latin typeface="Calibri"/>
                <a:cs typeface="Calibri"/>
              </a:rPr>
              <a:t>tione</a:t>
            </a:r>
            <a:r>
              <a:rPr sz="3000" b="1" spc="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,</a:t>
            </a:r>
            <a:r>
              <a:rPr sz="3000" b="1" spc="-4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Prinzipien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-59" baseline="2730" dirty="0">
                <a:latin typeface="Calibri"/>
                <a:cs typeface="Calibri"/>
              </a:rPr>
              <a:t>k</a:t>
            </a:r>
            <a:r>
              <a:rPr sz="3000" b="1" spc="0" baseline="2730" dirty="0">
                <a:latin typeface="Calibri"/>
                <a:cs typeface="Calibri"/>
              </a:rPr>
              <a:t>ollegi</a:t>
            </a:r>
            <a:r>
              <a:rPr sz="3000" b="1" spc="-4" baseline="2730" dirty="0">
                <a:latin typeface="Calibri"/>
                <a:cs typeface="Calibri"/>
              </a:rPr>
              <a:t>a</a:t>
            </a:r>
            <a:r>
              <a:rPr sz="3000" b="1" spc="0" baseline="2730" dirty="0">
                <a:latin typeface="Calibri"/>
                <a:cs typeface="Calibri"/>
              </a:rPr>
              <a:t>ler </a:t>
            </a:r>
            <a:r>
              <a:rPr sz="3000" b="1" spc="-59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a</a:t>
            </a:r>
            <a:r>
              <a:rPr sz="3000" b="1" spc="-4" baseline="2730" dirty="0">
                <a:latin typeface="Calibri"/>
                <a:cs typeface="Calibri"/>
              </a:rPr>
              <a:t>l</a:t>
            </a:r>
            <a:r>
              <a:rPr sz="3000" b="1" spc="0" baseline="2730" dirty="0">
                <a:latin typeface="Calibri"/>
                <a:cs typeface="Calibri"/>
              </a:rPr>
              <a:t>lbe</a:t>
            </a:r>
            <a:r>
              <a:rPr sz="3000" b="1" spc="-50" baseline="2730" dirty="0">
                <a:latin typeface="Calibri"/>
                <a:cs typeface="Calibri"/>
              </a:rPr>
              <a:t>r</a:t>
            </a:r>
            <a:r>
              <a:rPr sz="3000" b="1" spc="-29" baseline="2730" dirty="0">
                <a:latin typeface="Calibri"/>
                <a:cs typeface="Calibri"/>
              </a:rPr>
              <a:t>a</a:t>
            </a:r>
            <a:r>
              <a:rPr sz="3000" b="1" spc="0" baseline="2730" dirty="0">
                <a:latin typeface="Calibri"/>
                <a:cs typeface="Calibri"/>
              </a:rPr>
              <a:t>tu</a:t>
            </a:r>
            <a:r>
              <a:rPr sz="3000" b="1" spc="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41319" y="431444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1456817"/>
            <a:ext cx="8777326" cy="807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4.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0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9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335788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(PB)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2276110"/>
            <a:ext cx="15265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204" y="2291461"/>
            <a:ext cx="8594994" cy="889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Über</a:t>
            </a:r>
            <a:r>
              <a:rPr sz="3000" b="1" spc="-34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achliche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Begleitu</a:t>
            </a:r>
            <a:r>
              <a:rPr sz="3000" b="1" spc="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g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bei einem U</a:t>
            </a:r>
            <a:r>
              <a:rPr sz="3000" b="1" spc="-25" baseline="2730" dirty="0">
                <a:latin typeface="Calibri"/>
                <a:cs typeface="Calibri"/>
              </a:rPr>
              <a:t>nt</a:t>
            </a:r>
            <a:r>
              <a:rPr sz="3000" b="1" spc="0" baseline="2730" dirty="0">
                <a:latin typeface="Calibri"/>
                <a:cs typeface="Calibri"/>
              </a:rPr>
              <a:t>er</a:t>
            </a:r>
            <a:r>
              <a:rPr sz="3000" b="1" spc="-9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ic</a:t>
            </a:r>
            <a:r>
              <a:rPr sz="3000" b="1" spc="-1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14" baseline="2730" dirty="0">
                <a:latin typeface="Calibri"/>
                <a:cs typeface="Calibri"/>
              </a:rPr>
              <a:t>s</a:t>
            </a:r>
            <a:r>
              <a:rPr sz="3000" b="1" spc="-25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orhaben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</a:t>
            </a:r>
            <a:r>
              <a:rPr sz="3000" b="1" spc="-4" baseline="2730" dirty="0">
                <a:latin typeface="Calibri"/>
                <a:cs typeface="Calibri"/>
              </a:rPr>
              <a:t>l</a:t>
            </a:r>
            <a:r>
              <a:rPr sz="3000" b="1" spc="0" baseline="2730" dirty="0">
                <a:latin typeface="Calibri"/>
                <a:cs typeface="Calibri"/>
              </a:rPr>
              <a:t>s </a:t>
            </a:r>
            <a:r>
              <a:rPr sz="3000" b="1" spc="-9" baseline="2730" dirty="0">
                <a:latin typeface="Calibri"/>
                <a:cs typeface="Calibri"/>
              </a:rPr>
              <a:t>G</a:t>
            </a:r>
            <a:r>
              <a:rPr sz="3000" b="1" spc="0" baseline="2730" dirty="0">
                <a:latin typeface="Calibri"/>
                <a:cs typeface="Calibri"/>
              </a:rPr>
              <a:t>rup</a:t>
            </a:r>
            <a:r>
              <a:rPr sz="3000" b="1" spc="4" baseline="2730" dirty="0">
                <a:latin typeface="Calibri"/>
                <a:cs typeface="Calibri"/>
              </a:rPr>
              <a:t>p</a:t>
            </a:r>
            <a:r>
              <a:rPr sz="3000" b="1" spc="0" baseline="2730" dirty="0">
                <a:latin typeface="Calibri"/>
                <a:cs typeface="Calibri"/>
              </a:rPr>
              <a:t>en</a:t>
            </a:r>
            <a:r>
              <a:rPr sz="3000" b="1" spc="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o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0" baseline="2730" dirty="0">
                <a:latin typeface="Calibri"/>
                <a:cs typeface="Calibri"/>
              </a:rPr>
              <a:t>pi</a:t>
            </a:r>
            <a:r>
              <a:rPr sz="3000" b="1" spc="-19" baseline="2730" dirty="0">
                <a:latin typeface="Calibri"/>
                <a:cs typeface="Calibri"/>
              </a:rPr>
              <a:t>t</a:t>
            </a:r>
            <a:r>
              <a:rPr sz="3000" b="1" spc="-29" baseline="2730" dirty="0">
                <a:latin typeface="Calibri"/>
                <a:cs typeface="Calibri"/>
              </a:rPr>
              <a:t>a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9" baseline="2730" dirty="0">
                <a:latin typeface="Calibri"/>
                <a:cs typeface="Calibri"/>
              </a:rPr>
              <a:t>i</a:t>
            </a:r>
            <a:r>
              <a:rPr sz="3000" b="1" spc="0" baseline="2730" dirty="0">
                <a:latin typeface="Calibri"/>
                <a:cs typeface="Calibri"/>
              </a:rPr>
              <a:t>on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-54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achliche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Begleitu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</a:t>
            </a:r>
            <a:r>
              <a:rPr sz="3000" b="1" spc="-1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bei je einem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-34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achlichen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U</a:t>
            </a:r>
            <a:r>
              <a:rPr sz="3000" b="1" spc="-19" baseline="1365" dirty="0">
                <a:latin typeface="Calibri"/>
                <a:cs typeface="Calibri"/>
              </a:rPr>
              <a:t>n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ic</a:t>
            </a:r>
            <a:r>
              <a:rPr sz="3000" b="1" spc="-1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t</a:t>
            </a:r>
            <a:r>
              <a:rPr sz="3000" b="1" spc="-14" baseline="1365" dirty="0">
                <a:latin typeface="Calibri"/>
                <a:cs typeface="Calibri"/>
              </a:rPr>
              <a:t>s</a:t>
            </a:r>
            <a:r>
              <a:rPr sz="3000" b="1" spc="-25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orhaben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</a:t>
            </a:r>
            <a:r>
              <a:rPr sz="3000" b="1" spc="-4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U</a:t>
            </a:r>
            <a:r>
              <a:rPr sz="3000" b="1" spc="-19" baseline="1365" dirty="0">
                <a:latin typeface="Calibri"/>
                <a:cs typeface="Calibri"/>
              </a:rPr>
              <a:t>n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ic</a:t>
            </a:r>
            <a:r>
              <a:rPr sz="3000" b="1" spc="-1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ts</a:t>
            </a:r>
            <a:r>
              <a:rPr sz="3000" b="1" spc="9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o</a:t>
            </a:r>
            <a:r>
              <a:rPr sz="3000" b="1" spc="4" baseline="1365" dirty="0">
                <a:latin typeface="Calibri"/>
                <a:cs typeface="Calibri"/>
              </a:rPr>
              <a:t>s</a:t>
            </a:r>
            <a:r>
              <a:rPr sz="3000" b="1" spc="0" baseline="1365" dirty="0">
                <a:latin typeface="Calibri"/>
                <a:cs typeface="Calibri"/>
              </a:rPr>
              <a:t>p</a:t>
            </a:r>
            <a:r>
              <a:rPr sz="3000" b="1" spc="-9" baseline="1365" dirty="0">
                <a:latin typeface="Calibri"/>
                <a:cs typeface="Calibri"/>
              </a:rPr>
              <a:t>i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-29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ti</a:t>
            </a:r>
            <a:r>
              <a:rPr sz="3000" b="1" spc="-9" baseline="1365" dirty="0">
                <a:latin typeface="Calibri"/>
                <a:cs typeface="Calibri"/>
              </a:rPr>
              <a:t>o</a:t>
            </a:r>
            <a:r>
              <a:rPr sz="3000" b="1" spc="0" baseline="1365" dirty="0">
                <a:latin typeface="Calibri"/>
                <a:cs typeface="Calibri"/>
              </a:rPr>
              <a:t>n</a:t>
            </a:r>
            <a:r>
              <a:rPr sz="3000" b="1" spc="-3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mit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-25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orheri</a:t>
            </a:r>
            <a:r>
              <a:rPr sz="3000" b="1" spc="-29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er/</a:t>
            </a:r>
            <a:r>
              <a:rPr sz="3000" b="1" spc="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ansc</a:t>
            </a:r>
            <a:r>
              <a:rPr sz="3000" b="1" spc="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ließen</a:t>
            </a:r>
            <a:r>
              <a:rPr sz="3000" b="1" spc="9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25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29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834892"/>
            <a:ext cx="35347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5.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834892"/>
            <a:ext cx="4670844" cy="687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957" marR="38176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Alle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Z</a:t>
            </a:r>
            <a:r>
              <a:rPr sz="3000" b="1" spc="-1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14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-Begleitk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14" baseline="1365" dirty="0">
                <a:latin typeface="Calibri"/>
                <a:cs typeface="Calibri"/>
              </a:rPr>
              <a:t>ä</a:t>
            </a:r>
            <a:r>
              <a:rPr sz="3000" b="1" spc="0" baseline="1365" dirty="0">
                <a:latin typeface="Calibri"/>
                <a:cs typeface="Calibri"/>
              </a:rPr>
              <a:t>f</a:t>
            </a:r>
            <a:r>
              <a:rPr sz="3000" b="1" spc="-19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-19" baseline="1365" dirty="0">
                <a:latin typeface="Calibri"/>
                <a:cs typeface="Calibri"/>
              </a:rPr>
              <a:t>s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ehen </a:t>
            </a:r>
            <a:r>
              <a:rPr sz="3000" b="1" spc="-14" baseline="1365" dirty="0">
                <a:latin typeface="Calibri"/>
                <a:cs typeface="Calibri"/>
              </a:rPr>
              <a:t>z</a:t>
            </a:r>
            <a:r>
              <a:rPr sz="3000" b="1" spc="0" baseline="1365" dirty="0">
                <a:latin typeface="Calibri"/>
                <a:cs typeface="Calibri"/>
              </a:rPr>
              <a:t>ur </a:t>
            </a:r>
            <a:r>
              <a:rPr sz="3000" b="1" spc="-100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erfügu</a:t>
            </a:r>
            <a:r>
              <a:rPr sz="3000" b="1" spc="4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5175783"/>
            <a:ext cx="35376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6.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5175783"/>
            <a:ext cx="6738210" cy="6880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907" marR="38176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Bil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2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esp</a:t>
            </a:r>
            <a:r>
              <a:rPr sz="4200" b="1" spc="-6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äch</a:t>
            </a:r>
            <a:r>
              <a:rPr sz="4200" b="1" spc="2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(BPG)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405"/>
              </a:lnSpc>
            </a:pPr>
            <a:r>
              <a:rPr sz="3000" b="1" spc="0" baseline="1365" dirty="0">
                <a:latin typeface="Calibri"/>
                <a:cs typeface="Calibri"/>
              </a:rPr>
              <a:t>3 </a:t>
            </a:r>
            <a:r>
              <a:rPr sz="3000" b="1" spc="-169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eilneh</a:t>
            </a:r>
            <a:r>
              <a:rPr sz="3000" b="1" spc="4" baseline="1365" dirty="0">
                <a:latin typeface="Calibri"/>
                <a:cs typeface="Calibri"/>
              </a:rPr>
              <a:t>m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e:</a:t>
            </a:r>
            <a:r>
              <a:rPr sz="3000" b="1" spc="-3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Stu</a:t>
            </a:r>
            <a:r>
              <a:rPr sz="3000" b="1" spc="9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ie</a:t>
            </a:r>
            <a:r>
              <a:rPr sz="3000" b="1" spc="-2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e/</a:t>
            </a:r>
            <a:r>
              <a:rPr sz="3000" b="1" spc="-144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,</a:t>
            </a:r>
            <a:r>
              <a:rPr sz="3000" b="1" spc="-1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ü</a:t>
            </a:r>
            <a:r>
              <a:rPr sz="3000" b="1" spc="9" baseline="1365" dirty="0">
                <a:latin typeface="Calibri"/>
                <a:cs typeface="Calibri"/>
              </a:rPr>
              <a:t>b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3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achliche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Z</a:t>
            </a:r>
            <a:r>
              <a:rPr sz="3000" b="1" spc="-1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25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-Begleitk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14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ft,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10574" y="5583961"/>
            <a:ext cx="70586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Sc</a:t>
            </a:r>
            <a:r>
              <a:rPr sz="3000" b="1" spc="9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u</a:t>
            </a:r>
            <a:r>
              <a:rPr sz="3000" b="1" spc="4" baseline="2730" dirty="0">
                <a:latin typeface="Calibri"/>
                <a:cs typeface="Calibri"/>
              </a:rPr>
              <a:t>l</a:t>
            </a:r>
            <a:r>
              <a:rPr sz="3000" b="1" spc="0" baseline="2730" dirty="0">
                <a:latin typeface="Calibri"/>
                <a:cs typeface="Calibri"/>
              </a:rPr>
              <a:t>-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5888761"/>
            <a:ext cx="806018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-25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ert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-14" baseline="2730" dirty="0">
                <a:latin typeface="Calibri"/>
                <a:cs typeface="Calibri"/>
              </a:rPr>
              <a:t>e</a:t>
            </a:r>
            <a:r>
              <a:rPr sz="3000" b="1" spc="-25" baseline="2730" dirty="0">
                <a:latin typeface="Calibri"/>
                <a:cs typeface="Calibri"/>
              </a:rPr>
              <a:t>t</a:t>
            </a:r>
            <a:r>
              <a:rPr sz="3000" b="1" spc="0" baseline="2730" dirty="0">
                <a:latin typeface="Calibri"/>
                <a:cs typeface="Calibri"/>
              </a:rPr>
              <a:t>er*</a:t>
            </a:r>
            <a:r>
              <a:rPr sz="3000" b="1" spc="-4" baseline="2730" dirty="0">
                <a:latin typeface="Calibri"/>
                <a:cs typeface="Calibri"/>
              </a:rPr>
              <a:t>i</a:t>
            </a:r>
            <a:r>
              <a:rPr sz="3000" b="1" spc="0" baseline="2730" dirty="0">
                <a:latin typeface="Calibri"/>
                <a:cs typeface="Calibri"/>
              </a:rPr>
              <a:t>n, </a:t>
            </a:r>
            <a:r>
              <a:rPr sz="3000" b="1" spc="-9" baseline="2730" dirty="0">
                <a:latin typeface="Calibri"/>
                <a:cs typeface="Calibri"/>
              </a:rPr>
              <a:t>z</a:t>
            </a:r>
            <a:r>
              <a:rPr sz="3000" b="1" spc="0" baseline="2730" dirty="0">
                <a:latin typeface="Calibri"/>
                <a:cs typeface="Calibri"/>
              </a:rPr>
              <a:t>u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-29" baseline="2730" dirty="0">
                <a:latin typeface="Calibri"/>
                <a:cs typeface="Calibri"/>
              </a:rPr>
              <a:t>ä</a:t>
            </a:r>
            <a:r>
              <a:rPr sz="3000" b="1" spc="0" baseline="2730" dirty="0">
                <a:latin typeface="Calibri"/>
                <a:cs typeface="Calibri"/>
              </a:rPr>
              <a:t>tzlich</a:t>
            </a:r>
            <a:r>
              <a:rPr sz="3000" b="1" spc="-4" baseline="2730" dirty="0">
                <a:latin typeface="Calibri"/>
                <a:cs typeface="Calibri"/>
              </a:rPr>
              <a:t> </a:t>
            </a:r>
            <a:r>
              <a:rPr sz="3000" b="1" spc="9" baseline="2730" dirty="0">
                <a:latin typeface="Calibri"/>
                <a:cs typeface="Calibri"/>
              </a:rPr>
              <a:t>g</a:t>
            </a:r>
            <a:r>
              <a:rPr sz="3000" b="1" spc="0" baseline="2730" dirty="0">
                <a:latin typeface="Calibri"/>
                <a:cs typeface="Calibri"/>
              </a:rPr>
              <a:t>g</a:t>
            </a:r>
            <a:r>
              <a:rPr sz="3000" b="1" spc="-104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.</a:t>
            </a:r>
            <a:r>
              <a:rPr sz="3000" b="1" spc="4" baseline="2730" dirty="0">
                <a:latin typeface="Calibri"/>
                <a:cs typeface="Calibri"/>
              </a:rPr>
              <a:t> </a:t>
            </a:r>
            <a:r>
              <a:rPr sz="3000" b="1" spc="-104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ert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-14" baseline="2730" dirty="0">
                <a:latin typeface="Calibri"/>
                <a:cs typeface="Calibri"/>
              </a:rPr>
              <a:t>e</a:t>
            </a:r>
            <a:r>
              <a:rPr sz="3000" b="1" spc="0" baseline="2730" dirty="0">
                <a:latin typeface="Calibri"/>
                <a:cs typeface="Calibri"/>
              </a:rPr>
              <a:t>tu</a:t>
            </a:r>
            <a:r>
              <a:rPr sz="3000" b="1" spc="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g der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Hoch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0" baseline="2730" dirty="0">
                <a:latin typeface="Calibri"/>
                <a:cs typeface="Calibri"/>
              </a:rPr>
              <a:t>c</a:t>
            </a:r>
            <a:r>
              <a:rPr sz="3000" b="1" spc="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ule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(so</a:t>
            </a:r>
            <a:r>
              <a:rPr sz="3000" b="1" spc="-25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ern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nic</a:t>
            </a:r>
            <a:r>
              <a:rPr sz="3000" b="1" spc="-1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an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I</a:t>
            </a:r>
            <a:r>
              <a:rPr sz="3000" b="1" spc="9" baseline="2730" dirty="0">
                <a:latin typeface="Calibri"/>
                <a:cs typeface="Calibri"/>
              </a:rPr>
              <a:t>h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er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0" baseline="1365" dirty="0">
                <a:latin typeface="Calibri"/>
                <a:cs typeface="Calibri"/>
              </a:rPr>
              <a:t>B</a:t>
            </a:r>
            <a:r>
              <a:rPr sz="3000" b="1" spc="-9" baseline="1365" dirty="0">
                <a:latin typeface="Calibri"/>
                <a:cs typeface="Calibri"/>
              </a:rPr>
              <a:t>e</a:t>
            </a:r>
            <a:r>
              <a:rPr sz="3000" b="1" spc="-14" baseline="1365" dirty="0">
                <a:latin typeface="Calibri"/>
                <a:cs typeface="Calibri"/>
              </a:rPr>
              <a:t>w</a:t>
            </a:r>
            <a:r>
              <a:rPr sz="3000" b="1" spc="0" baseline="1365" dirty="0">
                <a:latin typeface="Calibri"/>
                <a:cs typeface="Calibri"/>
              </a:rPr>
              <a:t>ertung b</a:t>
            </a:r>
            <a:r>
              <a:rPr sz="3000" b="1" spc="-14" baseline="1365" dirty="0">
                <a:latin typeface="Calibri"/>
                <a:cs typeface="Calibri"/>
              </a:rPr>
              <a:t>e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eili</a:t>
            </a:r>
            <a:r>
              <a:rPr sz="3000" b="1" spc="-14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t)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object 27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64236" y="5172837"/>
            <a:ext cx="1997964" cy="371856"/>
          </a:xfrm>
          <a:custGeom>
            <a:avLst/>
            <a:gdLst/>
            <a:ahLst/>
            <a:cxnLst/>
            <a:rect l="l" t="t" r="r" b="b"/>
            <a:pathLst>
              <a:path w="1997964" h="371856">
                <a:moveTo>
                  <a:pt x="0" y="371856"/>
                </a:moveTo>
                <a:lnTo>
                  <a:pt x="1997964" y="371856"/>
                </a:lnTo>
                <a:lnTo>
                  <a:pt x="1997964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362200" y="5172837"/>
            <a:ext cx="92963" cy="371856"/>
          </a:xfrm>
          <a:custGeom>
            <a:avLst/>
            <a:gdLst/>
            <a:ahLst/>
            <a:cxnLst/>
            <a:rect l="l" t="t" r="r" b="b"/>
            <a:pathLst>
              <a:path w="92963" h="371856">
                <a:moveTo>
                  <a:pt x="0" y="371856"/>
                </a:moveTo>
                <a:lnTo>
                  <a:pt x="92963" y="371856"/>
                </a:lnTo>
                <a:lnTo>
                  <a:pt x="92963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455164" y="5172837"/>
            <a:ext cx="3075432" cy="371856"/>
          </a:xfrm>
          <a:custGeom>
            <a:avLst/>
            <a:gdLst/>
            <a:ahLst/>
            <a:cxnLst/>
            <a:rect l="l" t="t" r="r" b="b"/>
            <a:pathLst>
              <a:path w="3075432" h="371856">
                <a:moveTo>
                  <a:pt x="0" y="371856"/>
                </a:moveTo>
                <a:lnTo>
                  <a:pt x="3075432" y="371856"/>
                </a:lnTo>
                <a:lnTo>
                  <a:pt x="3075432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00216" y="3069336"/>
            <a:ext cx="2810256" cy="3787140"/>
          </a:xfrm>
          <a:custGeom>
            <a:avLst/>
            <a:gdLst/>
            <a:ahLst/>
            <a:cxnLst/>
            <a:rect l="l" t="t" r="r" b="b"/>
            <a:pathLst>
              <a:path w="2810256" h="3787140">
                <a:moveTo>
                  <a:pt x="0" y="3787140"/>
                </a:moveTo>
                <a:lnTo>
                  <a:pt x="2810256" y="3787140"/>
                </a:lnTo>
                <a:lnTo>
                  <a:pt x="2810256" y="0"/>
                </a:lnTo>
                <a:lnTo>
                  <a:pt x="0" y="0"/>
                </a:lnTo>
                <a:lnTo>
                  <a:pt x="0" y="3787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39539" y="2939772"/>
            <a:ext cx="173838" cy="179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08562" y="3069285"/>
            <a:ext cx="2180324" cy="69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39539" y="6780643"/>
            <a:ext cx="730068" cy="0"/>
          </a:xfrm>
          <a:custGeom>
            <a:avLst/>
            <a:gdLst/>
            <a:ahLst/>
            <a:cxnLst/>
            <a:rect l="l" t="t" r="r" b="b"/>
            <a:pathLst>
              <a:path w="730068">
                <a:moveTo>
                  <a:pt x="0" y="0"/>
                </a:moveTo>
                <a:lnTo>
                  <a:pt x="730068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434875" y="3567726"/>
            <a:ext cx="59550" cy="0"/>
          </a:xfrm>
          <a:custGeom>
            <a:avLst/>
            <a:gdLst/>
            <a:ahLst/>
            <a:cxnLst/>
            <a:rect l="l" t="t" r="r" b="b"/>
            <a:pathLst>
              <a:path w="59550">
                <a:moveTo>
                  <a:pt x="0" y="0"/>
                </a:moveTo>
                <a:lnTo>
                  <a:pt x="59550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18952" y="3711326"/>
            <a:ext cx="726774" cy="0"/>
          </a:xfrm>
          <a:custGeom>
            <a:avLst/>
            <a:gdLst/>
            <a:ahLst/>
            <a:cxnLst/>
            <a:rect l="l" t="t" r="r" b="b"/>
            <a:pathLst>
              <a:path w="726774">
                <a:moveTo>
                  <a:pt x="0" y="0"/>
                </a:moveTo>
                <a:lnTo>
                  <a:pt x="726774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46487" y="3711326"/>
            <a:ext cx="514165" cy="0"/>
          </a:xfrm>
          <a:custGeom>
            <a:avLst/>
            <a:gdLst/>
            <a:ahLst/>
            <a:cxnLst/>
            <a:rect l="l" t="t" r="r" b="b"/>
            <a:pathLst>
              <a:path w="514165">
                <a:moveTo>
                  <a:pt x="0" y="0"/>
                </a:moveTo>
                <a:lnTo>
                  <a:pt x="514165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61159" y="3711326"/>
            <a:ext cx="696365" cy="0"/>
          </a:xfrm>
          <a:custGeom>
            <a:avLst/>
            <a:gdLst/>
            <a:ahLst/>
            <a:cxnLst/>
            <a:rect l="l" t="t" r="r" b="b"/>
            <a:pathLst>
              <a:path w="696365">
                <a:moveTo>
                  <a:pt x="0" y="0"/>
                </a:moveTo>
                <a:lnTo>
                  <a:pt x="696365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329408" y="3917093"/>
            <a:ext cx="896710" cy="30461"/>
          </a:xfrm>
          <a:custGeom>
            <a:avLst/>
            <a:gdLst/>
            <a:ahLst/>
            <a:cxnLst/>
            <a:rect l="l" t="t" r="r" b="b"/>
            <a:pathLst>
              <a:path w="896710" h="30461">
                <a:moveTo>
                  <a:pt x="0" y="30461"/>
                </a:moveTo>
                <a:lnTo>
                  <a:pt x="896710" y="30461"/>
                </a:lnTo>
                <a:lnTo>
                  <a:pt x="896710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29408" y="3785569"/>
            <a:ext cx="896710" cy="64627"/>
          </a:xfrm>
          <a:custGeom>
            <a:avLst/>
            <a:gdLst/>
            <a:ahLst/>
            <a:cxnLst/>
            <a:rect l="l" t="t" r="r" b="b"/>
            <a:pathLst>
              <a:path w="896710" h="64627">
                <a:moveTo>
                  <a:pt x="896710" y="0"/>
                </a:moveTo>
                <a:lnTo>
                  <a:pt x="0" y="0"/>
                </a:lnTo>
                <a:lnTo>
                  <a:pt x="0" y="12658"/>
                </a:lnTo>
                <a:lnTo>
                  <a:pt x="0" y="64627"/>
                </a:lnTo>
                <a:lnTo>
                  <a:pt x="896710" y="64627"/>
                </a:lnTo>
                <a:lnTo>
                  <a:pt x="896710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329408" y="3850197"/>
            <a:ext cx="896710" cy="66896"/>
          </a:xfrm>
          <a:custGeom>
            <a:avLst/>
            <a:gdLst/>
            <a:ahLst/>
            <a:cxnLst/>
            <a:rect l="l" t="t" r="r" b="b"/>
            <a:pathLst>
              <a:path w="896710" h="66896">
                <a:moveTo>
                  <a:pt x="896710" y="0"/>
                </a:moveTo>
                <a:lnTo>
                  <a:pt x="0" y="0"/>
                </a:lnTo>
                <a:lnTo>
                  <a:pt x="0" y="66896"/>
                </a:lnTo>
                <a:lnTo>
                  <a:pt x="896710" y="66896"/>
                </a:lnTo>
                <a:lnTo>
                  <a:pt x="896710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229159" y="3917093"/>
            <a:ext cx="427671" cy="30461"/>
          </a:xfrm>
          <a:custGeom>
            <a:avLst/>
            <a:gdLst/>
            <a:ahLst/>
            <a:cxnLst/>
            <a:rect l="l" t="t" r="r" b="b"/>
            <a:pathLst>
              <a:path w="427671" h="30461">
                <a:moveTo>
                  <a:pt x="0" y="30461"/>
                </a:moveTo>
                <a:lnTo>
                  <a:pt x="427671" y="30461"/>
                </a:lnTo>
                <a:lnTo>
                  <a:pt x="427671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229159" y="3785569"/>
            <a:ext cx="427671" cy="64627"/>
          </a:xfrm>
          <a:custGeom>
            <a:avLst/>
            <a:gdLst/>
            <a:ahLst/>
            <a:cxnLst/>
            <a:rect l="l" t="t" r="r" b="b"/>
            <a:pathLst>
              <a:path w="427671" h="64627">
                <a:moveTo>
                  <a:pt x="427671" y="0"/>
                </a:moveTo>
                <a:lnTo>
                  <a:pt x="0" y="0"/>
                </a:lnTo>
                <a:lnTo>
                  <a:pt x="0" y="64627"/>
                </a:lnTo>
                <a:lnTo>
                  <a:pt x="427671" y="64627"/>
                </a:lnTo>
                <a:lnTo>
                  <a:pt x="427671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229159" y="3850197"/>
            <a:ext cx="427671" cy="66896"/>
          </a:xfrm>
          <a:custGeom>
            <a:avLst/>
            <a:gdLst/>
            <a:ahLst/>
            <a:cxnLst/>
            <a:rect l="l" t="t" r="r" b="b"/>
            <a:pathLst>
              <a:path w="427671" h="66896">
                <a:moveTo>
                  <a:pt x="427671" y="0"/>
                </a:moveTo>
                <a:lnTo>
                  <a:pt x="0" y="0"/>
                </a:lnTo>
                <a:lnTo>
                  <a:pt x="0" y="66896"/>
                </a:lnTo>
                <a:lnTo>
                  <a:pt x="427671" y="66896"/>
                </a:lnTo>
                <a:lnTo>
                  <a:pt x="427671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659851" y="3850197"/>
            <a:ext cx="751963" cy="97358"/>
          </a:xfrm>
          <a:custGeom>
            <a:avLst/>
            <a:gdLst/>
            <a:ahLst/>
            <a:cxnLst/>
            <a:rect l="l" t="t" r="r" b="b"/>
            <a:pathLst>
              <a:path w="751963" h="97358">
                <a:moveTo>
                  <a:pt x="0" y="97358"/>
                </a:moveTo>
                <a:lnTo>
                  <a:pt x="751963" y="97358"/>
                </a:lnTo>
                <a:lnTo>
                  <a:pt x="751963" y="0"/>
                </a:lnTo>
                <a:lnTo>
                  <a:pt x="0" y="0"/>
                </a:lnTo>
                <a:lnTo>
                  <a:pt x="0" y="97358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659851" y="3785569"/>
            <a:ext cx="751963" cy="64627"/>
          </a:xfrm>
          <a:custGeom>
            <a:avLst/>
            <a:gdLst/>
            <a:ahLst/>
            <a:cxnLst/>
            <a:rect l="l" t="t" r="r" b="b"/>
            <a:pathLst>
              <a:path w="751963" h="64627">
                <a:moveTo>
                  <a:pt x="751963" y="0"/>
                </a:moveTo>
                <a:lnTo>
                  <a:pt x="0" y="0"/>
                </a:lnTo>
                <a:lnTo>
                  <a:pt x="0" y="64627"/>
                </a:lnTo>
                <a:lnTo>
                  <a:pt x="751963" y="64627"/>
                </a:lnTo>
                <a:lnTo>
                  <a:pt x="751963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414856" y="3850197"/>
            <a:ext cx="652070" cy="97358"/>
          </a:xfrm>
          <a:custGeom>
            <a:avLst/>
            <a:gdLst/>
            <a:ahLst/>
            <a:cxnLst/>
            <a:rect l="l" t="t" r="r" b="b"/>
            <a:pathLst>
              <a:path w="652070" h="97358">
                <a:moveTo>
                  <a:pt x="0" y="97358"/>
                </a:moveTo>
                <a:lnTo>
                  <a:pt x="652070" y="97358"/>
                </a:lnTo>
                <a:lnTo>
                  <a:pt x="652069" y="0"/>
                </a:lnTo>
                <a:lnTo>
                  <a:pt x="0" y="0"/>
                </a:lnTo>
                <a:lnTo>
                  <a:pt x="0" y="97358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414856" y="3785569"/>
            <a:ext cx="652069" cy="64627"/>
          </a:xfrm>
          <a:custGeom>
            <a:avLst/>
            <a:gdLst/>
            <a:ahLst/>
            <a:cxnLst/>
            <a:rect l="l" t="t" r="r" b="b"/>
            <a:pathLst>
              <a:path w="652069" h="64627">
                <a:moveTo>
                  <a:pt x="652069" y="0"/>
                </a:moveTo>
                <a:lnTo>
                  <a:pt x="0" y="0"/>
                </a:lnTo>
                <a:lnTo>
                  <a:pt x="0" y="64627"/>
                </a:lnTo>
                <a:lnTo>
                  <a:pt x="652069" y="64627"/>
                </a:lnTo>
                <a:lnTo>
                  <a:pt x="652069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14856" y="3877672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652069" y="0"/>
                </a:moveTo>
                <a:lnTo>
                  <a:pt x="0" y="0"/>
                </a:lnTo>
              </a:path>
              <a:path w="652069">
                <a:moveTo>
                  <a:pt x="0" y="1"/>
                </a:moveTo>
                <a:lnTo>
                  <a:pt x="652069" y="0"/>
                </a:lnTo>
              </a:path>
            </a:pathLst>
          </a:custGeom>
          <a:ln w="56733">
            <a:solidFill>
              <a:srgbClr val="93B3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328799" y="378409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329103" y="3782901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228550" y="378409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228855" y="3782901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659243" y="378409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659547" y="3782901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414247" y="378409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414551" y="3782901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329408" y="3950542"/>
            <a:ext cx="2737517" cy="31656"/>
          </a:xfrm>
          <a:custGeom>
            <a:avLst/>
            <a:gdLst/>
            <a:ahLst/>
            <a:cxnLst/>
            <a:rect l="l" t="t" r="r" b="b"/>
            <a:pathLst>
              <a:path w="2737517" h="31656">
                <a:moveTo>
                  <a:pt x="0" y="31656"/>
                </a:moveTo>
                <a:lnTo>
                  <a:pt x="2737517" y="31656"/>
                </a:lnTo>
                <a:lnTo>
                  <a:pt x="2737517" y="0"/>
                </a:lnTo>
                <a:lnTo>
                  <a:pt x="0" y="0"/>
                </a:lnTo>
                <a:lnTo>
                  <a:pt x="0" y="31656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329408" y="4055068"/>
            <a:ext cx="2737517" cy="29267"/>
          </a:xfrm>
          <a:custGeom>
            <a:avLst/>
            <a:gdLst/>
            <a:ahLst/>
            <a:cxnLst/>
            <a:rect l="l" t="t" r="r" b="b"/>
            <a:pathLst>
              <a:path w="2737517" h="29267">
                <a:moveTo>
                  <a:pt x="0" y="29267"/>
                </a:moveTo>
                <a:lnTo>
                  <a:pt x="2737517" y="29267"/>
                </a:lnTo>
                <a:lnTo>
                  <a:pt x="2737517" y="0"/>
                </a:lnTo>
                <a:lnTo>
                  <a:pt x="0" y="0"/>
                </a:lnTo>
                <a:lnTo>
                  <a:pt x="0" y="29267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329408" y="3949907"/>
            <a:ext cx="2737517" cy="32926"/>
          </a:xfrm>
          <a:custGeom>
            <a:avLst/>
            <a:gdLst/>
            <a:ahLst/>
            <a:cxnLst/>
            <a:rect l="l" t="t" r="r" b="b"/>
            <a:pathLst>
              <a:path w="2737517" h="32926">
                <a:moveTo>
                  <a:pt x="2737517" y="635"/>
                </a:moveTo>
                <a:lnTo>
                  <a:pt x="0" y="635"/>
                </a:lnTo>
                <a:lnTo>
                  <a:pt x="0" y="29683"/>
                </a:lnTo>
                <a:lnTo>
                  <a:pt x="0" y="32926"/>
                </a:lnTo>
                <a:lnTo>
                  <a:pt x="2737517" y="32926"/>
                </a:lnTo>
                <a:lnTo>
                  <a:pt x="2737517" y="635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329408" y="3982198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0"/>
                </a:moveTo>
                <a:lnTo>
                  <a:pt x="0" y="0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328799" y="3946920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329104" y="3947506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226693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228551" y="3946920"/>
            <a:ext cx="427671" cy="4256"/>
          </a:xfrm>
          <a:custGeom>
            <a:avLst/>
            <a:gdLst/>
            <a:ahLst/>
            <a:cxnLst/>
            <a:rect l="l" t="t" r="r" b="b"/>
            <a:pathLst>
              <a:path w="427671" h="4256">
                <a:moveTo>
                  <a:pt x="0" y="4256"/>
                </a:moveTo>
                <a:lnTo>
                  <a:pt x="427671" y="4256"/>
                </a:lnTo>
                <a:lnTo>
                  <a:pt x="427671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228855" y="3947506"/>
            <a:ext cx="427043" cy="696"/>
          </a:xfrm>
          <a:custGeom>
            <a:avLst/>
            <a:gdLst/>
            <a:ahLst/>
            <a:cxnLst/>
            <a:rect l="l" t="t" r="r" b="b"/>
            <a:pathLst>
              <a:path w="427043" h="696">
                <a:moveTo>
                  <a:pt x="0" y="696"/>
                </a:moveTo>
                <a:lnTo>
                  <a:pt x="427043" y="696"/>
                </a:lnTo>
                <a:lnTo>
                  <a:pt x="427043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657385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659243" y="394904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659547" y="394785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412390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414247" y="394904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414551" y="394785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329408" y="4212754"/>
            <a:ext cx="896710" cy="31059"/>
          </a:xfrm>
          <a:custGeom>
            <a:avLst/>
            <a:gdLst/>
            <a:ahLst/>
            <a:cxnLst/>
            <a:rect l="l" t="t" r="r" b="b"/>
            <a:pathLst>
              <a:path w="896710" h="31059">
                <a:moveTo>
                  <a:pt x="0" y="31059"/>
                </a:moveTo>
                <a:lnTo>
                  <a:pt x="896710" y="31059"/>
                </a:lnTo>
                <a:lnTo>
                  <a:pt x="896710" y="0"/>
                </a:lnTo>
                <a:lnTo>
                  <a:pt x="0" y="0"/>
                </a:lnTo>
                <a:lnTo>
                  <a:pt x="0" y="31059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329408" y="4304140"/>
            <a:ext cx="896710" cy="8362"/>
          </a:xfrm>
          <a:custGeom>
            <a:avLst/>
            <a:gdLst/>
            <a:ahLst/>
            <a:cxnLst/>
            <a:rect l="l" t="t" r="r" b="b"/>
            <a:pathLst>
              <a:path w="896710" h="8362">
                <a:moveTo>
                  <a:pt x="0" y="8362"/>
                </a:moveTo>
                <a:lnTo>
                  <a:pt x="896710" y="8362"/>
                </a:lnTo>
                <a:lnTo>
                  <a:pt x="896710" y="0"/>
                </a:lnTo>
                <a:lnTo>
                  <a:pt x="0" y="0"/>
                </a:lnTo>
                <a:lnTo>
                  <a:pt x="0" y="8362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329408" y="4087322"/>
            <a:ext cx="896710" cy="65702"/>
          </a:xfrm>
          <a:custGeom>
            <a:avLst/>
            <a:gdLst/>
            <a:ahLst/>
            <a:cxnLst/>
            <a:rect l="l" t="t" r="r" b="b"/>
            <a:pathLst>
              <a:path w="896710" h="65702">
                <a:moveTo>
                  <a:pt x="896710" y="0"/>
                </a:moveTo>
                <a:lnTo>
                  <a:pt x="0" y="0"/>
                </a:lnTo>
                <a:lnTo>
                  <a:pt x="0" y="65702"/>
                </a:lnTo>
                <a:lnTo>
                  <a:pt x="896710" y="65702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329408" y="4153024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329408" y="4212119"/>
            <a:ext cx="896710" cy="32329"/>
          </a:xfrm>
          <a:custGeom>
            <a:avLst/>
            <a:gdLst/>
            <a:ahLst/>
            <a:cxnLst/>
            <a:rect l="l" t="t" r="r" b="b"/>
            <a:pathLst>
              <a:path w="896710" h="32329">
                <a:moveTo>
                  <a:pt x="896710" y="0"/>
                </a:moveTo>
                <a:lnTo>
                  <a:pt x="0" y="0"/>
                </a:lnTo>
                <a:lnTo>
                  <a:pt x="0" y="32329"/>
                </a:lnTo>
                <a:lnTo>
                  <a:pt x="896710" y="32329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329408" y="4243813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12297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328799" y="4085829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329104" y="408463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228551" y="4085829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228855" y="408463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59243" y="408582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59547" y="408463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414247" y="408582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414552" y="408463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329408" y="4315518"/>
            <a:ext cx="2737517" cy="30461"/>
          </a:xfrm>
          <a:custGeom>
            <a:avLst/>
            <a:gdLst/>
            <a:ahLst/>
            <a:cxnLst/>
            <a:rect l="l" t="t" r="r" b="b"/>
            <a:pathLst>
              <a:path w="2737517" h="30461">
                <a:moveTo>
                  <a:pt x="0" y="30461"/>
                </a:moveTo>
                <a:lnTo>
                  <a:pt x="2737517" y="30461"/>
                </a:lnTo>
                <a:lnTo>
                  <a:pt x="2737517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329408" y="4418969"/>
            <a:ext cx="2737517" cy="27475"/>
          </a:xfrm>
          <a:custGeom>
            <a:avLst/>
            <a:gdLst/>
            <a:ahLst/>
            <a:cxnLst/>
            <a:rect l="l" t="t" r="r" b="b"/>
            <a:pathLst>
              <a:path w="2737517" h="27475">
                <a:moveTo>
                  <a:pt x="0" y="27475"/>
                </a:moveTo>
                <a:lnTo>
                  <a:pt x="2737517" y="27475"/>
                </a:lnTo>
                <a:lnTo>
                  <a:pt x="2737517" y="0"/>
                </a:lnTo>
                <a:lnTo>
                  <a:pt x="0" y="0"/>
                </a:lnTo>
                <a:lnTo>
                  <a:pt x="0" y="27475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329408" y="4314853"/>
            <a:ext cx="2737517" cy="31731"/>
          </a:xfrm>
          <a:custGeom>
            <a:avLst/>
            <a:gdLst/>
            <a:ahLst/>
            <a:cxnLst/>
            <a:rect l="l" t="t" r="r" b="b"/>
            <a:pathLst>
              <a:path w="2737517" h="31731">
                <a:moveTo>
                  <a:pt x="2737517" y="664"/>
                </a:moveTo>
                <a:lnTo>
                  <a:pt x="0" y="664"/>
                </a:lnTo>
                <a:lnTo>
                  <a:pt x="0" y="31731"/>
                </a:lnTo>
                <a:lnTo>
                  <a:pt x="2737517" y="31731"/>
                </a:lnTo>
                <a:lnTo>
                  <a:pt x="2737517" y="66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329408" y="4345980"/>
            <a:ext cx="2737517" cy="72989"/>
          </a:xfrm>
          <a:custGeom>
            <a:avLst/>
            <a:gdLst/>
            <a:ahLst/>
            <a:cxnLst/>
            <a:rect l="l" t="t" r="r" b="b"/>
            <a:pathLst>
              <a:path w="2737517" h="72989">
                <a:moveTo>
                  <a:pt x="2737517" y="36494"/>
                </a:moveTo>
                <a:lnTo>
                  <a:pt x="2737517" y="0"/>
                </a:lnTo>
                <a:lnTo>
                  <a:pt x="0" y="0"/>
                </a:lnTo>
                <a:lnTo>
                  <a:pt x="0" y="72989"/>
                </a:lnTo>
                <a:lnTo>
                  <a:pt x="2737517" y="72989"/>
                </a:lnTo>
                <a:lnTo>
                  <a:pt x="2737517" y="364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328799" y="4313995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329104" y="4312800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226693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228551" y="4313995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228855" y="4312800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57385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59243" y="4313995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59547" y="4312800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412390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414247" y="4313995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414552" y="4312800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329408" y="4643552"/>
            <a:ext cx="896710" cy="1194"/>
          </a:xfrm>
          <a:custGeom>
            <a:avLst/>
            <a:gdLst/>
            <a:ahLst/>
            <a:cxnLst/>
            <a:rect l="l" t="t" r="r" b="b"/>
            <a:pathLst>
              <a:path w="896710" h="1194">
                <a:moveTo>
                  <a:pt x="0" y="1194"/>
                </a:moveTo>
                <a:lnTo>
                  <a:pt x="896710" y="1194"/>
                </a:lnTo>
                <a:lnTo>
                  <a:pt x="896710" y="0"/>
                </a:lnTo>
                <a:lnTo>
                  <a:pt x="0" y="0"/>
                </a:lnTo>
                <a:lnTo>
                  <a:pt x="0" y="11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329408" y="4449431"/>
            <a:ext cx="896710" cy="74064"/>
          </a:xfrm>
          <a:custGeom>
            <a:avLst/>
            <a:gdLst/>
            <a:ahLst/>
            <a:cxnLst/>
            <a:rect l="l" t="t" r="r" b="b"/>
            <a:pathLst>
              <a:path w="896710" h="74064">
                <a:moveTo>
                  <a:pt x="896710" y="0"/>
                </a:moveTo>
                <a:lnTo>
                  <a:pt x="0" y="0"/>
                </a:lnTo>
                <a:lnTo>
                  <a:pt x="0" y="74064"/>
                </a:lnTo>
                <a:lnTo>
                  <a:pt x="896710" y="74064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329408" y="452349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329408" y="4583225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328800" y="4447938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329104" y="444674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228551" y="4447938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228855" y="444674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59243" y="4447938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59547" y="444674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414247" y="4447938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414552" y="444674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329408" y="4840659"/>
            <a:ext cx="896710" cy="1194"/>
          </a:xfrm>
          <a:custGeom>
            <a:avLst/>
            <a:gdLst/>
            <a:ahLst/>
            <a:cxnLst/>
            <a:rect l="l" t="t" r="r" b="b"/>
            <a:pathLst>
              <a:path w="896710" h="1194">
                <a:moveTo>
                  <a:pt x="0" y="1194"/>
                </a:moveTo>
                <a:lnTo>
                  <a:pt x="896710" y="1194"/>
                </a:lnTo>
                <a:lnTo>
                  <a:pt x="896710" y="0"/>
                </a:lnTo>
                <a:lnTo>
                  <a:pt x="0" y="0"/>
                </a:lnTo>
                <a:lnTo>
                  <a:pt x="0" y="11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329408" y="464773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329408" y="4707462"/>
            <a:ext cx="896710" cy="73467"/>
          </a:xfrm>
          <a:custGeom>
            <a:avLst/>
            <a:gdLst/>
            <a:ahLst/>
            <a:cxnLst/>
            <a:rect l="l" t="t" r="r" b="b"/>
            <a:pathLst>
              <a:path w="896710" h="73467">
                <a:moveTo>
                  <a:pt x="896710" y="0"/>
                </a:moveTo>
                <a:lnTo>
                  <a:pt x="0" y="0"/>
                </a:lnTo>
                <a:lnTo>
                  <a:pt x="0" y="73467"/>
                </a:lnTo>
                <a:lnTo>
                  <a:pt x="896710" y="73467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329408" y="4780929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328800" y="4646240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329104" y="4645045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228551" y="4646240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228855" y="4645045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59243" y="4646240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59547" y="4645045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414248" y="4646240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414552" y="4645045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329408" y="5035476"/>
            <a:ext cx="896710" cy="3583"/>
          </a:xfrm>
          <a:custGeom>
            <a:avLst/>
            <a:gdLst/>
            <a:ahLst/>
            <a:cxnLst/>
            <a:rect l="l" t="t" r="r" b="b"/>
            <a:pathLst>
              <a:path w="896710" h="3583">
                <a:moveTo>
                  <a:pt x="0" y="3583"/>
                </a:moveTo>
                <a:lnTo>
                  <a:pt x="896710" y="3583"/>
                </a:lnTo>
                <a:lnTo>
                  <a:pt x="896710" y="0"/>
                </a:lnTo>
                <a:lnTo>
                  <a:pt x="0" y="0"/>
                </a:lnTo>
                <a:lnTo>
                  <a:pt x="0" y="3583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329408" y="4844820"/>
            <a:ext cx="896710" cy="69405"/>
          </a:xfrm>
          <a:custGeom>
            <a:avLst/>
            <a:gdLst/>
            <a:ahLst/>
            <a:cxnLst/>
            <a:rect l="l" t="t" r="r" b="b"/>
            <a:pathLst>
              <a:path w="896710" h="69405">
                <a:moveTo>
                  <a:pt x="896710" y="0"/>
                </a:moveTo>
                <a:lnTo>
                  <a:pt x="0" y="0"/>
                </a:lnTo>
                <a:lnTo>
                  <a:pt x="0" y="69405"/>
                </a:lnTo>
                <a:lnTo>
                  <a:pt x="896710" y="69405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329408" y="4914225"/>
            <a:ext cx="896710" cy="61521"/>
          </a:xfrm>
          <a:custGeom>
            <a:avLst/>
            <a:gdLst/>
            <a:ahLst/>
            <a:cxnLst/>
            <a:rect l="l" t="t" r="r" b="b"/>
            <a:pathLst>
              <a:path w="896710" h="61521">
                <a:moveTo>
                  <a:pt x="896710" y="0"/>
                </a:moveTo>
                <a:lnTo>
                  <a:pt x="0" y="0"/>
                </a:lnTo>
                <a:lnTo>
                  <a:pt x="0" y="61521"/>
                </a:lnTo>
                <a:lnTo>
                  <a:pt x="896710" y="61521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329408" y="4975747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328800" y="484334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329104" y="484215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228551" y="484334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228855" y="484215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659243" y="484334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59547" y="484215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414248" y="484334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414552" y="484215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329408" y="5244529"/>
            <a:ext cx="896710" cy="3583"/>
          </a:xfrm>
          <a:custGeom>
            <a:avLst/>
            <a:gdLst/>
            <a:ahLst/>
            <a:cxnLst/>
            <a:rect l="l" t="t" r="r" b="b"/>
            <a:pathLst>
              <a:path w="896710" h="3583">
                <a:moveTo>
                  <a:pt x="0" y="3583"/>
                </a:moveTo>
                <a:lnTo>
                  <a:pt x="896710" y="3583"/>
                </a:lnTo>
                <a:lnTo>
                  <a:pt x="896710" y="0"/>
                </a:lnTo>
                <a:lnTo>
                  <a:pt x="0" y="0"/>
                </a:lnTo>
                <a:lnTo>
                  <a:pt x="0" y="3583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329408" y="504204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329408" y="5101775"/>
            <a:ext cx="896710" cy="72869"/>
          </a:xfrm>
          <a:custGeom>
            <a:avLst/>
            <a:gdLst/>
            <a:ahLst/>
            <a:cxnLst/>
            <a:rect l="l" t="t" r="r" b="b"/>
            <a:pathLst>
              <a:path w="896710" h="72869">
                <a:moveTo>
                  <a:pt x="896710" y="0"/>
                </a:moveTo>
                <a:lnTo>
                  <a:pt x="0" y="0"/>
                </a:lnTo>
                <a:lnTo>
                  <a:pt x="0" y="72869"/>
                </a:lnTo>
                <a:lnTo>
                  <a:pt x="896710" y="7286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329408" y="5174645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328800" y="5040553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329104" y="5039358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329408" y="5380114"/>
            <a:ext cx="896710" cy="34742"/>
          </a:xfrm>
          <a:custGeom>
            <a:avLst/>
            <a:gdLst/>
            <a:ahLst/>
            <a:cxnLst/>
            <a:rect l="l" t="t" r="r" b="b"/>
            <a:pathLst>
              <a:path w="896710" h="34742">
                <a:moveTo>
                  <a:pt x="0" y="34742"/>
                </a:moveTo>
                <a:lnTo>
                  <a:pt x="896710" y="34742"/>
                </a:lnTo>
                <a:lnTo>
                  <a:pt x="896710" y="0"/>
                </a:lnTo>
                <a:lnTo>
                  <a:pt x="0" y="0"/>
                </a:lnTo>
                <a:lnTo>
                  <a:pt x="0" y="34742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329408" y="5251099"/>
            <a:ext cx="896710" cy="69286"/>
          </a:xfrm>
          <a:custGeom>
            <a:avLst/>
            <a:gdLst/>
            <a:ahLst/>
            <a:cxnLst/>
            <a:rect l="l" t="t" r="r" b="b"/>
            <a:pathLst>
              <a:path w="896710" h="69286">
                <a:moveTo>
                  <a:pt x="896710" y="0"/>
                </a:moveTo>
                <a:lnTo>
                  <a:pt x="0" y="0"/>
                </a:lnTo>
                <a:lnTo>
                  <a:pt x="0" y="64020"/>
                </a:lnTo>
                <a:lnTo>
                  <a:pt x="0" y="69286"/>
                </a:lnTo>
                <a:lnTo>
                  <a:pt x="896710" y="6928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329408" y="5320385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328800" y="524960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329104" y="5248411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228551" y="524960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228855" y="5248411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59243" y="524960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59547" y="5248411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414248" y="524960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414552" y="5248411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329408" y="5607832"/>
            <a:ext cx="896710" cy="16077"/>
          </a:xfrm>
          <a:custGeom>
            <a:avLst/>
            <a:gdLst/>
            <a:ahLst/>
            <a:cxnLst/>
            <a:rect l="l" t="t" r="r" b="b"/>
            <a:pathLst>
              <a:path w="896710" h="16077">
                <a:moveTo>
                  <a:pt x="0" y="16077"/>
                </a:moveTo>
                <a:lnTo>
                  <a:pt x="896710" y="16077"/>
                </a:lnTo>
                <a:lnTo>
                  <a:pt x="896710" y="0"/>
                </a:lnTo>
                <a:lnTo>
                  <a:pt x="0" y="0"/>
                </a:lnTo>
                <a:lnTo>
                  <a:pt x="0" y="16077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329408" y="541789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329408" y="5477573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329408" y="5537949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328800" y="5414272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329104" y="5414807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329408" y="5772636"/>
            <a:ext cx="2737518" cy="29317"/>
          </a:xfrm>
          <a:custGeom>
            <a:avLst/>
            <a:gdLst/>
            <a:ahLst/>
            <a:cxnLst/>
            <a:rect l="l" t="t" r="r" b="b"/>
            <a:pathLst>
              <a:path w="2737518" h="29317">
                <a:moveTo>
                  <a:pt x="0" y="29317"/>
                </a:moveTo>
                <a:lnTo>
                  <a:pt x="2737518" y="29317"/>
                </a:lnTo>
                <a:lnTo>
                  <a:pt x="2737517" y="0"/>
                </a:lnTo>
                <a:lnTo>
                  <a:pt x="0" y="0"/>
                </a:lnTo>
                <a:lnTo>
                  <a:pt x="0" y="29317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329408" y="5626896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49"/>
                </a:moveTo>
                <a:lnTo>
                  <a:pt x="0" y="49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49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329408" y="5699766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0"/>
                </a:moveTo>
                <a:lnTo>
                  <a:pt x="0" y="0"/>
                </a:lnTo>
                <a:lnTo>
                  <a:pt x="0" y="50920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328800" y="5625453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329104" y="5624208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227020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228551" y="5625453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228855" y="5624208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57712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59243" y="5625453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59547" y="5624208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412716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414248" y="5625453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414552" y="5624208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329408" y="5934054"/>
            <a:ext cx="896710" cy="52561"/>
          </a:xfrm>
          <a:custGeom>
            <a:avLst/>
            <a:gdLst/>
            <a:ahLst/>
            <a:cxnLst/>
            <a:rect l="l" t="t" r="r" b="b"/>
            <a:pathLst>
              <a:path w="896710" h="52561">
                <a:moveTo>
                  <a:pt x="0" y="52561"/>
                </a:moveTo>
                <a:lnTo>
                  <a:pt x="896710" y="52561"/>
                </a:lnTo>
                <a:lnTo>
                  <a:pt x="896710" y="0"/>
                </a:lnTo>
                <a:lnTo>
                  <a:pt x="0" y="0"/>
                </a:lnTo>
                <a:lnTo>
                  <a:pt x="0" y="52561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329408" y="5804939"/>
            <a:ext cx="896710" cy="69286"/>
          </a:xfrm>
          <a:custGeom>
            <a:avLst/>
            <a:gdLst/>
            <a:ahLst/>
            <a:cxnLst/>
            <a:rect l="l" t="t" r="r" b="b"/>
            <a:pathLst>
              <a:path w="896710" h="69286">
                <a:moveTo>
                  <a:pt x="896710" y="0"/>
                </a:moveTo>
                <a:lnTo>
                  <a:pt x="0" y="0"/>
                </a:lnTo>
                <a:lnTo>
                  <a:pt x="0" y="69286"/>
                </a:lnTo>
                <a:lnTo>
                  <a:pt x="896710" y="69286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329408" y="5874206"/>
            <a:ext cx="896710" cy="59848"/>
          </a:xfrm>
          <a:custGeom>
            <a:avLst/>
            <a:gdLst/>
            <a:ahLst/>
            <a:cxnLst/>
            <a:rect l="l" t="t" r="r" b="b"/>
            <a:pathLst>
              <a:path w="896710" h="59848">
                <a:moveTo>
                  <a:pt x="896710" y="0"/>
                </a:moveTo>
                <a:lnTo>
                  <a:pt x="0" y="0"/>
                </a:lnTo>
                <a:lnTo>
                  <a:pt x="0" y="59848"/>
                </a:lnTo>
                <a:lnTo>
                  <a:pt x="896710" y="59848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328800" y="580339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329104" y="580225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228551" y="580339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228855" y="580225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59243" y="580339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59547" y="580225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414248" y="580339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414552" y="580225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329408" y="6180139"/>
            <a:ext cx="896710" cy="10153"/>
          </a:xfrm>
          <a:custGeom>
            <a:avLst/>
            <a:gdLst/>
            <a:ahLst/>
            <a:cxnLst/>
            <a:rect l="l" t="t" r="r" b="b"/>
            <a:pathLst>
              <a:path w="896710" h="10153">
                <a:moveTo>
                  <a:pt x="0" y="10153"/>
                </a:moveTo>
                <a:lnTo>
                  <a:pt x="896710" y="10153"/>
                </a:lnTo>
                <a:lnTo>
                  <a:pt x="896710" y="0"/>
                </a:lnTo>
                <a:lnTo>
                  <a:pt x="0" y="0"/>
                </a:lnTo>
                <a:lnTo>
                  <a:pt x="0" y="10153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329408" y="5989603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329408" y="605948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329408" y="6119215"/>
            <a:ext cx="896710" cy="60923"/>
          </a:xfrm>
          <a:custGeom>
            <a:avLst/>
            <a:gdLst/>
            <a:ahLst/>
            <a:cxnLst/>
            <a:rect l="l" t="t" r="r" b="b"/>
            <a:pathLst>
              <a:path w="896710" h="60923">
                <a:moveTo>
                  <a:pt x="896710" y="0"/>
                </a:moveTo>
                <a:lnTo>
                  <a:pt x="0" y="0"/>
                </a:lnTo>
                <a:lnTo>
                  <a:pt x="0" y="60923"/>
                </a:lnTo>
                <a:lnTo>
                  <a:pt x="896710" y="6092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328800" y="5985981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329104" y="5986566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228551" y="5988109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228855" y="5986915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59243" y="598810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59548" y="5986915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414248" y="598810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414552" y="5986915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329408" y="6383214"/>
            <a:ext cx="896710" cy="4181"/>
          </a:xfrm>
          <a:custGeom>
            <a:avLst/>
            <a:gdLst/>
            <a:ahLst/>
            <a:cxnLst/>
            <a:rect l="l" t="t" r="r" b="b"/>
            <a:pathLst>
              <a:path w="896710" h="4181">
                <a:moveTo>
                  <a:pt x="0" y="4181"/>
                </a:moveTo>
                <a:lnTo>
                  <a:pt x="896710" y="4181"/>
                </a:lnTo>
                <a:lnTo>
                  <a:pt x="896710" y="0"/>
                </a:lnTo>
                <a:lnTo>
                  <a:pt x="0" y="0"/>
                </a:lnTo>
                <a:lnTo>
                  <a:pt x="0" y="4181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329408" y="6193280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329408" y="626316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329408" y="6322887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328800" y="619178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329104" y="619059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228551" y="619178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228855" y="619059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59243" y="619178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59548" y="619059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414248" y="619178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414552" y="619059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329408" y="6523698"/>
            <a:ext cx="896710" cy="48380"/>
          </a:xfrm>
          <a:custGeom>
            <a:avLst/>
            <a:gdLst/>
            <a:ahLst/>
            <a:cxnLst/>
            <a:rect l="l" t="t" r="r" b="b"/>
            <a:pathLst>
              <a:path w="896710" h="48380">
                <a:moveTo>
                  <a:pt x="0" y="48380"/>
                </a:moveTo>
                <a:lnTo>
                  <a:pt x="896710" y="48380"/>
                </a:lnTo>
                <a:lnTo>
                  <a:pt x="896710" y="0"/>
                </a:lnTo>
                <a:lnTo>
                  <a:pt x="0" y="0"/>
                </a:lnTo>
                <a:lnTo>
                  <a:pt x="0" y="4838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329408" y="6390382"/>
            <a:ext cx="896710" cy="59848"/>
          </a:xfrm>
          <a:custGeom>
            <a:avLst/>
            <a:gdLst/>
            <a:ahLst/>
            <a:cxnLst/>
            <a:rect l="l" t="t" r="r" b="b"/>
            <a:pathLst>
              <a:path w="896710" h="59848">
                <a:moveTo>
                  <a:pt x="896710" y="0"/>
                </a:moveTo>
                <a:lnTo>
                  <a:pt x="0" y="0"/>
                </a:lnTo>
                <a:lnTo>
                  <a:pt x="0" y="59848"/>
                </a:lnTo>
                <a:lnTo>
                  <a:pt x="896710" y="59848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329408" y="6450230"/>
            <a:ext cx="896710" cy="73467"/>
          </a:xfrm>
          <a:custGeom>
            <a:avLst/>
            <a:gdLst/>
            <a:ahLst/>
            <a:cxnLst/>
            <a:rect l="l" t="t" r="r" b="b"/>
            <a:pathLst>
              <a:path w="896710" h="73467">
                <a:moveTo>
                  <a:pt x="896710" y="0"/>
                </a:moveTo>
                <a:lnTo>
                  <a:pt x="0" y="0"/>
                </a:lnTo>
                <a:lnTo>
                  <a:pt x="0" y="73467"/>
                </a:lnTo>
                <a:lnTo>
                  <a:pt x="896710" y="73467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328800" y="6388888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329104" y="638769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228551" y="6388888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228855" y="638769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659244" y="6388888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659548" y="638769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414248" y="6388888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414552" y="638769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327279" y="3781685"/>
            <a:ext cx="1" cy="2793407"/>
          </a:xfrm>
          <a:custGeom>
            <a:avLst/>
            <a:gdLst/>
            <a:ahLst/>
            <a:cxnLst/>
            <a:rect l="l" t="t" r="r" b="b"/>
            <a:pathLst>
              <a:path w="1" h="2793407">
                <a:moveTo>
                  <a:pt x="0" y="0"/>
                </a:moveTo>
                <a:lnTo>
                  <a:pt x="1" y="279340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328800" y="6571443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329104" y="6572029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226988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228551" y="6573572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228855" y="6572377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657681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659244" y="6573572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659548" y="6572377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412685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414248" y="6573572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414552" y="6572377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9067838" y="3781685"/>
            <a:ext cx="1" cy="2793407"/>
          </a:xfrm>
          <a:custGeom>
            <a:avLst/>
            <a:gdLst/>
            <a:ahLst/>
            <a:cxnLst/>
            <a:rect l="l" t="t" r="r" b="b"/>
            <a:pathLst>
              <a:path w="1" h="2793407">
                <a:moveTo>
                  <a:pt x="0" y="0"/>
                </a:moveTo>
                <a:lnTo>
                  <a:pt x="1" y="2793407"/>
                </a:lnTo>
              </a:path>
            </a:pathLst>
          </a:custGeom>
          <a:ln w="30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421640" y="40513"/>
            <a:ext cx="8532547" cy="2300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8368" marR="740562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wi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 A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bei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3200">
              <a:latin typeface="Calibri"/>
              <a:cs typeface="Calibri"/>
            </a:endParaRPr>
          </a:p>
          <a:p>
            <a:pPr marL="1285582" marR="1516319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sz="4800" b="1" spc="4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endParaRPr sz="3200">
              <a:latin typeface="Calibri"/>
              <a:cs typeface="Calibri"/>
            </a:endParaRPr>
          </a:p>
          <a:p>
            <a:pPr marL="1442532" marR="1674042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-Do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bo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298"/>
              </a:spcBef>
            </a:pP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A</a:t>
            </a:r>
            <a:r>
              <a:rPr sz="2400" b="1" spc="-34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bei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allen Z</a:t>
            </a:r>
            <a:r>
              <a:rPr sz="2400" b="1" spc="-25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14" dirty="0">
                <a:latin typeface="Calibri"/>
                <a:cs typeface="Calibri"/>
              </a:rPr>
              <a:t>L</a:t>
            </a:r>
            <a:r>
              <a:rPr sz="2400" b="1" spc="-4" dirty="0">
                <a:latin typeface="Calibri"/>
                <a:cs typeface="Calibri"/>
              </a:rPr>
              <a:t>-</a:t>
            </a:r>
            <a:r>
              <a:rPr sz="2400" b="1" spc="0" dirty="0">
                <a:latin typeface="Calibri"/>
                <a:cs typeface="Calibri"/>
              </a:rPr>
              <a:t>Begleit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orm</a:t>
            </a:r>
            <a:r>
              <a:rPr sz="2400" b="1" spc="-14" dirty="0">
                <a:latin typeface="Calibri"/>
                <a:cs typeface="Calibri"/>
              </a:rPr>
              <a:t>a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wi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nen im</a:t>
            </a:r>
            <a:endParaRPr sz="2400">
              <a:latin typeface="Calibri"/>
              <a:cs typeface="Calibri"/>
            </a:endParaRPr>
          </a:p>
          <a:p>
            <a:pPr marR="302423" algn="ctr">
              <a:lnSpc>
                <a:spcPts val="2595"/>
              </a:lnSpc>
              <a:spcBef>
                <a:spcPts val="129"/>
              </a:spcBef>
            </a:pPr>
            <a:r>
              <a:rPr sz="3600" b="1" spc="0" baseline="3413" dirty="0">
                <a:latin typeface="Calibri"/>
                <a:cs typeface="Calibri"/>
              </a:rPr>
              <a:t>so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enan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„Z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onsbo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</a:t>
            </a:r>
            <a:r>
              <a:rPr sz="3600" b="1" spc="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</a:t>
            </a:r>
            <a:r>
              <a:rPr sz="3600" b="1" spc="-14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8740" y="166246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21640" y="2339721"/>
            <a:ext cx="507107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je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eils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enden </a:t>
            </a:r>
            <a:r>
              <a:rPr sz="3600" b="1" spc="-5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achleit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490463" y="2339721"/>
            <a:ext cx="18154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ab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-19" baseline="3413" dirty="0">
                <a:latin typeface="Calibri"/>
                <a:cs typeface="Calibri"/>
              </a:rPr>
              <a:t>e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eichn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600849" y="3061413"/>
            <a:ext cx="2197647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1725"/>
              </a:lnSpc>
              <a:spcBef>
                <a:spcPts val="25"/>
              </a:spcBef>
            </a:pP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ZfsL</a:t>
            </a:r>
            <a:r>
              <a:rPr sz="450" spc="52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Mü</a:t>
            </a:r>
            <a:r>
              <a:rPr sz="450" spc="-4" dirty="0">
                <a:solidFill>
                  <a:srgbClr val="2C73B5"/>
                </a:solidFill>
                <a:latin typeface="Calibri"/>
                <a:cs typeface="Calibri"/>
              </a:rPr>
              <a:t>ns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ter </a:t>
            </a:r>
            <a:r>
              <a:rPr sz="450" spc="2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– </a:t>
            </a:r>
            <a:r>
              <a:rPr sz="450" spc="28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Dokum</a:t>
            </a:r>
            <a:r>
              <a:rPr sz="450" spc="-10" dirty="0">
                <a:solidFill>
                  <a:srgbClr val="2C73B5"/>
                </a:solidFill>
                <a:latin typeface="Calibri"/>
                <a:cs typeface="Calibri"/>
              </a:rPr>
              <a:t>e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nt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a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t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i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o</a:t>
            </a:r>
            <a:r>
              <a:rPr sz="450" spc="10" dirty="0">
                <a:solidFill>
                  <a:srgbClr val="2C73B5"/>
                </a:solidFill>
                <a:latin typeface="Calibri"/>
                <a:cs typeface="Calibri"/>
              </a:rPr>
              <a:t>n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s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bo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g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en</a:t>
            </a:r>
            <a:r>
              <a:rPr sz="450" spc="4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zu</a:t>
            </a:r>
            <a:r>
              <a:rPr sz="450" spc="39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Z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fsL-B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e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glei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t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ver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a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nsta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l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tun</a:t>
            </a:r>
            <a:r>
              <a:rPr sz="450" spc="-10" dirty="0">
                <a:solidFill>
                  <a:srgbClr val="2C73B5"/>
                </a:solidFill>
                <a:latin typeface="Calibri"/>
                <a:cs typeface="Calibri"/>
              </a:rPr>
              <a:t>g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en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-</a:t>
            </a:r>
            <a:r>
              <a:rPr sz="450" spc="13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i="1" spc="0" dirty="0">
                <a:solidFill>
                  <a:srgbClr val="2C73B5"/>
                </a:solidFill>
                <a:latin typeface="Calibri"/>
                <a:cs typeface="Calibri"/>
              </a:rPr>
              <a:t>Port</a:t>
            </a:r>
            <a:r>
              <a:rPr sz="450" i="1" spc="4" dirty="0">
                <a:solidFill>
                  <a:srgbClr val="2C73B5"/>
                </a:solidFill>
                <a:latin typeface="Calibri"/>
                <a:cs typeface="Calibri"/>
              </a:rPr>
              <a:t>f</a:t>
            </a:r>
            <a:r>
              <a:rPr sz="450" i="1" spc="0" dirty="0">
                <a:solidFill>
                  <a:srgbClr val="2C73B5"/>
                </a:solidFill>
                <a:latin typeface="Calibri"/>
                <a:cs typeface="Calibri"/>
              </a:rPr>
              <a:t>olioeinlage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8740" y="319281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897620" y="3207402"/>
            <a:ext cx="1571005" cy="184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7931" marR="332859" algn="ctr">
              <a:lnSpc>
                <a:spcPts val="815"/>
              </a:lnSpc>
              <a:spcBef>
                <a:spcPts val="40"/>
              </a:spcBef>
            </a:pP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Dok</a:t>
            </a:r>
            <a:r>
              <a:rPr sz="700" b="1" u="sng" spc="10" dirty="0">
                <a:solidFill>
                  <a:srgbClr val="006EC0"/>
                </a:solidFill>
                <a:latin typeface="Calibri"/>
                <a:cs typeface="Calibri"/>
              </a:rPr>
              <a:t>u</a:t>
            </a:r>
            <a:r>
              <a:rPr sz="700" b="1" u="sng" spc="-5" dirty="0">
                <a:solidFill>
                  <a:srgbClr val="006EC0"/>
                </a:solidFill>
                <a:latin typeface="Calibri"/>
                <a:cs typeface="Calibri"/>
              </a:rPr>
              <a:t>m</a:t>
            </a:r>
            <a:r>
              <a:rPr sz="700" b="1" u="sng" spc="5" dirty="0">
                <a:solidFill>
                  <a:srgbClr val="006EC0"/>
                </a:solidFill>
                <a:latin typeface="Calibri"/>
                <a:cs typeface="Calibri"/>
              </a:rPr>
              <a:t>e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ntat</a:t>
            </a:r>
            <a:r>
              <a:rPr sz="700" b="1" u="sng" spc="-5" dirty="0">
                <a:solidFill>
                  <a:srgbClr val="006EC0"/>
                </a:solidFill>
                <a:latin typeface="Calibri"/>
                <a:cs typeface="Calibri"/>
              </a:rPr>
              <a:t>i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onsbog</a:t>
            </a:r>
            <a:r>
              <a:rPr sz="700" b="1" u="sng" spc="5" dirty="0">
                <a:solidFill>
                  <a:srgbClr val="006EC0"/>
                </a:solidFill>
                <a:latin typeface="Calibri"/>
                <a:cs typeface="Calibri"/>
              </a:rPr>
              <a:t>e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n</a:t>
            </a:r>
            <a:endParaRPr sz="700">
              <a:latin typeface="Calibri"/>
              <a:cs typeface="Calibri"/>
            </a:endParaRPr>
          </a:p>
          <a:p>
            <a:pPr algn="ctr">
              <a:lnSpc>
                <a:spcPts val="535"/>
              </a:lnSpc>
            </a:pPr>
            <a:r>
              <a:rPr sz="450" spc="0" dirty="0">
                <a:latin typeface="Calibri"/>
                <a:cs typeface="Calibri"/>
              </a:rPr>
              <a:t>ü</a:t>
            </a:r>
            <a:r>
              <a:rPr sz="450" spc="4" dirty="0">
                <a:latin typeface="Calibri"/>
                <a:cs typeface="Calibri"/>
              </a:rPr>
              <a:t>b</a:t>
            </a:r>
            <a:r>
              <a:rPr sz="450" spc="0" dirty="0">
                <a:latin typeface="Calibri"/>
                <a:cs typeface="Calibri"/>
              </a:rPr>
              <a:t>er</a:t>
            </a:r>
            <a:r>
              <a:rPr sz="450" spc="61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Anwesen</a:t>
            </a:r>
            <a:r>
              <a:rPr sz="450" spc="-5" dirty="0">
                <a:latin typeface="Calibri"/>
                <a:cs typeface="Calibri"/>
              </a:rPr>
              <a:t>h</a:t>
            </a:r>
            <a:r>
              <a:rPr sz="450" spc="0" dirty="0">
                <a:latin typeface="Calibri"/>
                <a:cs typeface="Calibri"/>
              </a:rPr>
              <a:t>e</a:t>
            </a:r>
            <a:r>
              <a:rPr sz="450" spc="-5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t</a:t>
            </a:r>
            <a:r>
              <a:rPr sz="450" spc="9" dirty="0">
                <a:latin typeface="Calibri"/>
                <a:cs typeface="Calibri"/>
              </a:rPr>
              <a:t> </a:t>
            </a:r>
            <a:r>
              <a:rPr sz="450" spc="-4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n</a:t>
            </a:r>
            <a:r>
              <a:rPr sz="450" spc="30" dirty="0">
                <a:latin typeface="Calibri"/>
                <a:cs typeface="Calibri"/>
              </a:rPr>
              <a:t> </a:t>
            </a:r>
            <a:r>
              <a:rPr sz="450" spc="-5" dirty="0">
                <a:latin typeface="Calibri"/>
                <a:cs typeface="Calibri"/>
              </a:rPr>
              <a:t>Z</a:t>
            </a:r>
            <a:r>
              <a:rPr sz="450" spc="0" dirty="0">
                <a:latin typeface="Calibri"/>
                <a:cs typeface="Calibri"/>
              </a:rPr>
              <a:t>f</a:t>
            </a:r>
            <a:r>
              <a:rPr sz="450" spc="-5" dirty="0">
                <a:latin typeface="Calibri"/>
                <a:cs typeface="Calibri"/>
              </a:rPr>
              <a:t>sL</a:t>
            </a:r>
            <a:r>
              <a:rPr sz="450" spc="0" dirty="0">
                <a:latin typeface="Calibri"/>
                <a:cs typeface="Calibri"/>
              </a:rPr>
              <a:t>-Begleitform</a:t>
            </a:r>
            <a:r>
              <a:rPr sz="450" spc="-5" dirty="0">
                <a:latin typeface="Calibri"/>
                <a:cs typeface="Calibri"/>
              </a:rPr>
              <a:t>a</a:t>
            </a:r>
            <a:r>
              <a:rPr sz="450" spc="0" dirty="0">
                <a:latin typeface="Calibri"/>
                <a:cs typeface="Calibri"/>
              </a:rPr>
              <a:t>ten</a:t>
            </a:r>
            <a:r>
              <a:rPr sz="450" spc="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(</a:t>
            </a:r>
            <a:r>
              <a:rPr sz="450" spc="-4" dirty="0">
                <a:latin typeface="Calibri"/>
                <a:cs typeface="Calibri"/>
              </a:rPr>
              <a:t>S</a:t>
            </a:r>
            <a:r>
              <a:rPr sz="450" spc="0" dirty="0">
                <a:latin typeface="Calibri"/>
                <a:cs typeface="Calibri"/>
              </a:rPr>
              <a:t>em</a:t>
            </a:r>
            <a:r>
              <a:rPr sz="450" spc="-4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nar </a:t>
            </a:r>
            <a:r>
              <a:rPr sz="450" spc="6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MS</a:t>
            </a:r>
            <a:r>
              <a:rPr sz="450" spc="40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GyGe)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51536" y="3211220"/>
            <a:ext cx="4946744" cy="1940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221" marR="34954" algn="ctr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ume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ons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 </a:t>
            </a:r>
            <a:r>
              <a:rPr sz="3600" b="1" spc="-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den Sie</a:t>
            </a:r>
            <a:endParaRPr sz="240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112"/>
              </a:spcBef>
            </a:pPr>
            <a:r>
              <a:rPr sz="2400" b="1" spc="0" dirty="0">
                <a:latin typeface="Calibri"/>
                <a:cs typeface="Calibri"/>
              </a:rPr>
              <a:t>im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„PS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xiss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“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i="1" spc="0" dirty="0">
                <a:latin typeface="Calibri"/>
                <a:cs typeface="Calibri"/>
              </a:rPr>
              <a:t>(</a:t>
            </a:r>
            <a:r>
              <a:rPr sz="2400" b="1" i="1" spc="-69" dirty="0">
                <a:latin typeface="Calibri"/>
                <a:cs typeface="Calibri"/>
              </a:rPr>
              <a:t>L</a:t>
            </a:r>
            <a:r>
              <a:rPr sz="2400" b="1" i="1" spc="0" dirty="0">
                <a:latin typeface="Calibri"/>
                <a:cs typeface="Calibri"/>
              </a:rPr>
              <a:t>OGI</a:t>
            </a:r>
            <a:r>
              <a:rPr sz="2400" b="1" i="1" spc="-9" dirty="0">
                <a:latin typeface="Calibri"/>
                <a:cs typeface="Calibri"/>
              </a:rPr>
              <a:t>N</a:t>
            </a:r>
            <a:r>
              <a:rPr sz="2400" b="1" i="1" spc="-29" dirty="0">
                <a:latin typeface="Calibri"/>
                <a:cs typeface="Calibri"/>
              </a:rPr>
              <a:t>E</a:t>
            </a:r>
            <a:r>
              <a:rPr sz="2400" b="1" i="1" spc="0" dirty="0">
                <a:latin typeface="Calibri"/>
                <a:cs typeface="Calibri"/>
              </a:rPr>
              <a:t>O</a:t>
            </a:r>
            <a:r>
              <a:rPr sz="2400" b="1" i="1" spc="-24" dirty="0">
                <a:latin typeface="Calibri"/>
                <a:cs typeface="Calibri"/>
              </a:rPr>
              <a:t> </a:t>
            </a:r>
            <a:r>
              <a:rPr sz="2400" b="1" i="1" spc="0" dirty="0">
                <a:latin typeface="Calibri"/>
                <a:cs typeface="Calibri"/>
              </a:rPr>
              <a:t>LMS)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235"/>
              </a:spcBef>
            </a:pPr>
            <a:r>
              <a:rPr sz="2400" b="1" spc="0" dirty="0">
                <a:latin typeface="Calibri"/>
                <a:cs typeface="Calibri"/>
              </a:rPr>
              <a:t>Bi</a:t>
            </a:r>
            <a:r>
              <a:rPr sz="2400" b="1" spc="-29" dirty="0">
                <a:latin typeface="Calibri"/>
                <a:cs typeface="Calibri"/>
              </a:rPr>
              <a:t>tt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dr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c</a:t>
            </a:r>
            <a:r>
              <a:rPr sz="2400" b="1" spc="-54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en Sie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sich 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19" dirty="0">
                <a:latin typeface="Calibri"/>
                <a:cs typeface="Calibri"/>
              </a:rPr>
              <a:t>z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eis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sz="2400" b="1" spc="0" dirty="0">
                <a:latin typeface="Calibri"/>
                <a:cs typeface="Calibri"/>
              </a:rPr>
              <a:t>Bo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9" dirty="0">
                <a:latin typeface="Calibri"/>
                <a:cs typeface="Calibri"/>
              </a:rPr>
              <a:t>(</a:t>
            </a:r>
            <a:r>
              <a:rPr sz="2400" b="1" spc="0" dirty="0">
                <a:latin typeface="Calibri"/>
                <a:cs typeface="Calibri"/>
              </a:rPr>
              <a:t>s/w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9" dirty="0">
                <a:latin typeface="Calibri"/>
                <a:cs typeface="Calibri"/>
              </a:rPr>
              <a:t>üg</a:t>
            </a:r>
            <a:r>
              <a:rPr sz="2400" b="1" spc="0" dirty="0">
                <a:latin typeface="Calibri"/>
                <a:cs typeface="Calibri"/>
              </a:rPr>
              <a:t>t)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br</a:t>
            </a:r>
            <a:r>
              <a:rPr sz="2400" b="1" spc="-9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426788" y="3500523"/>
            <a:ext cx="2141662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2120900" algn="l"/>
              </a:tabLst>
            </a:pPr>
            <a:r>
              <a:rPr sz="450" dirty="0">
                <a:latin typeface="Calibri"/>
                <a:cs typeface="Calibri"/>
              </a:rPr>
              <a:t>Praxissemesterdur</a:t>
            </a:r>
            <a:r>
              <a:rPr sz="450" spc="-4" dirty="0">
                <a:latin typeface="Calibri"/>
                <a:cs typeface="Calibri"/>
              </a:rPr>
              <a:t>c</a:t>
            </a:r>
            <a:r>
              <a:rPr sz="450" spc="0" dirty="0">
                <a:latin typeface="Calibri"/>
                <a:cs typeface="Calibri"/>
              </a:rPr>
              <a:t>hg</a:t>
            </a:r>
            <a:r>
              <a:rPr sz="450" spc="-4" dirty="0">
                <a:latin typeface="Calibri"/>
                <a:cs typeface="Calibri"/>
              </a:rPr>
              <a:t>an</a:t>
            </a:r>
            <a:r>
              <a:rPr sz="450" spc="0" dirty="0">
                <a:latin typeface="Calibri"/>
                <a:cs typeface="Calibri"/>
              </a:rPr>
              <a:t>g: </a:t>
            </a:r>
            <a:r>
              <a:rPr sz="450" spc="19" dirty="0">
                <a:latin typeface="Calibri"/>
                <a:cs typeface="Calibri"/>
              </a:rPr>
              <a:t> </a:t>
            </a:r>
            <a:r>
              <a:rPr sz="450" u="sng" spc="0" dirty="0">
                <a:latin typeface="Calibri"/>
                <a:cs typeface="Calibri"/>
              </a:rPr>
              <a:t>                                                </a:t>
            </a:r>
            <a:r>
              <a:rPr sz="450" u="sng" spc="-1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   </a:t>
            </a:r>
            <a:r>
              <a:rPr sz="450" spc="-50" dirty="0">
                <a:latin typeface="Calibri"/>
                <a:cs typeface="Calibri"/>
              </a:rPr>
              <a:t> </a:t>
            </a:r>
            <a:r>
              <a:rPr sz="450" spc="-4" dirty="0">
                <a:latin typeface="Calibri"/>
                <a:cs typeface="Calibri"/>
              </a:rPr>
              <a:t>d</a:t>
            </a:r>
            <a:r>
              <a:rPr sz="450" spc="0" dirty="0">
                <a:latin typeface="Calibri"/>
                <a:cs typeface="Calibri"/>
              </a:rPr>
              <a:t>es</a:t>
            </a:r>
            <a:r>
              <a:rPr sz="450" spc="9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K</a:t>
            </a:r>
            <a:r>
              <a:rPr sz="450" spc="-4" dirty="0">
                <a:latin typeface="Calibri"/>
                <a:cs typeface="Calibri"/>
              </a:rPr>
              <a:t>a</a:t>
            </a:r>
            <a:r>
              <a:rPr sz="450" spc="0" dirty="0">
                <a:latin typeface="Calibri"/>
                <a:cs typeface="Calibri"/>
              </a:rPr>
              <a:t>len</a:t>
            </a:r>
            <a:r>
              <a:rPr sz="450" spc="-4" dirty="0">
                <a:latin typeface="Calibri"/>
                <a:cs typeface="Calibri"/>
              </a:rPr>
              <a:t>d</a:t>
            </a:r>
            <a:r>
              <a:rPr sz="450" spc="0" dirty="0">
                <a:latin typeface="Calibri"/>
                <a:cs typeface="Calibri"/>
              </a:rPr>
              <a:t>erjahres</a:t>
            </a:r>
            <a:r>
              <a:rPr sz="450" spc="-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20</a:t>
            </a:r>
            <a:r>
              <a:rPr sz="450" u="sng" spc="0" dirty="0">
                <a:latin typeface="Calibri"/>
                <a:cs typeface="Calibri"/>
              </a:rPr>
              <a:t>       </a:t>
            </a:r>
            <a:r>
              <a:rPr sz="450" spc="0" dirty="0">
                <a:latin typeface="Calibri"/>
                <a:cs typeface="Calibri"/>
              </a:rPr>
              <a:t>    </a:t>
            </a:r>
            <a:r>
              <a:rPr sz="450" spc="-29" dirty="0">
                <a:latin typeface="Calibri"/>
                <a:cs typeface="Calibri"/>
              </a:rPr>
              <a:t> </a:t>
            </a:r>
            <a:r>
              <a:rPr sz="450" u="sng" spc="0" dirty="0">
                <a:latin typeface="Calibri"/>
                <a:cs typeface="Calibri"/>
              </a:rPr>
              <a:t> 	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426788" y="3644471"/>
            <a:ext cx="189582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1725"/>
              </a:lnSpc>
              <a:spcBef>
                <a:spcPts val="25"/>
              </a:spcBef>
            </a:pPr>
            <a:r>
              <a:rPr sz="450" spc="0" dirty="0">
                <a:latin typeface="Calibri"/>
                <a:cs typeface="Calibri"/>
              </a:rPr>
              <a:t>Name: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51536" y="5626100"/>
            <a:ext cx="5307987" cy="1134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581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2</a:t>
            </a:r>
            <a:r>
              <a:rPr sz="3600" b="1" spc="-9" baseline="3413" dirty="0">
                <a:latin typeface="Calibri"/>
                <a:cs typeface="Calibri"/>
              </a:rPr>
              <a:t>0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r>
              <a:rPr sz="3600" b="1" spc="-9" baseline="3413" dirty="0">
                <a:latin typeface="Calibri"/>
                <a:cs typeface="Calibri"/>
              </a:rPr>
              <a:t>0</a:t>
            </a:r>
            <a:r>
              <a:rPr sz="3600" b="1" spc="0" baseline="3413" dirty="0">
                <a:latin typeface="Calibri"/>
                <a:cs typeface="Calibri"/>
              </a:rPr>
              <a:t>2.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50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ale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EV) 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mit.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07"/>
              </a:spcBef>
            </a:pPr>
            <a:r>
              <a:rPr sz="2400" b="1" spc="0" dirty="0">
                <a:latin typeface="Calibri"/>
                <a:cs typeface="Calibri"/>
              </a:rPr>
              <a:t>Al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ern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v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6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önnen Sie die Do</a:t>
            </a:r>
            <a:r>
              <a:rPr sz="2400" b="1" spc="-1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ume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sz="2400" b="1" spc="0" dirty="0">
                <a:latin typeface="Calibri"/>
                <a:cs typeface="Calibri"/>
              </a:rPr>
              <a:t>auf 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54" dirty="0">
                <a:latin typeface="Calibri"/>
                <a:cs typeface="Calibri"/>
              </a:rPr>
              <a:t>P</a:t>
            </a:r>
            <a:r>
              <a:rPr sz="2400" b="1" spc="0" dirty="0">
                <a:latin typeface="Calibri"/>
                <a:cs typeface="Calibri"/>
              </a:rPr>
              <a:t>ad f</a:t>
            </a:r>
            <a:r>
              <a:rPr sz="2400" b="1" spc="-9" dirty="0">
                <a:latin typeface="Calibri"/>
                <a:cs typeface="Calibri"/>
              </a:rPr>
              <a:t>ü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647436" y="6028436"/>
            <a:ext cx="67625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auch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426789" y="6781870"/>
            <a:ext cx="2411889" cy="870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47"/>
              </a:lnSpc>
              <a:spcBef>
                <a:spcPts val="50"/>
              </a:spcBef>
            </a:pPr>
            <a:r>
              <a:rPr sz="375" spc="0" baseline="43690" dirty="0">
                <a:latin typeface="Calibri"/>
                <a:cs typeface="Calibri"/>
              </a:rPr>
              <a:t>1</a:t>
            </a:r>
            <a:r>
              <a:rPr sz="375" spc="33" baseline="4369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Bei</a:t>
            </a:r>
            <a:r>
              <a:rPr sz="400" spc="-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s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es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mt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z</a:t>
            </a:r>
            <a:r>
              <a:rPr sz="400" spc="4" dirty="0">
                <a:latin typeface="Calibri"/>
                <a:cs typeface="Calibri"/>
              </a:rPr>
              <a:t>we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chl.</a:t>
            </a:r>
            <a:r>
              <a:rPr sz="400" spc="-1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BV à</a:t>
            </a:r>
            <a:r>
              <a:rPr sz="400" spc="-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180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min</a:t>
            </a:r>
            <a:r>
              <a:rPr sz="400" spc="-6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(betr</a:t>
            </a:r>
            <a:r>
              <a:rPr sz="400" spc="4" dirty="0">
                <a:latin typeface="Calibri"/>
                <a:cs typeface="Calibri"/>
              </a:rPr>
              <a:t>i</a:t>
            </a:r>
            <a:r>
              <a:rPr sz="400" spc="0" dirty="0">
                <a:latin typeface="Calibri"/>
                <a:cs typeface="Calibri"/>
              </a:rPr>
              <a:t>fft</a:t>
            </a:r>
            <a:r>
              <a:rPr sz="400" spc="-2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nur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eini</a:t>
            </a:r>
            <a:r>
              <a:rPr sz="400" spc="9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Fächer)</a:t>
            </a:r>
            <a:r>
              <a:rPr sz="400" spc="-2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d</a:t>
            </a:r>
            <a:r>
              <a:rPr sz="400" spc="0" dirty="0">
                <a:latin typeface="Calibri"/>
                <a:cs typeface="Calibri"/>
              </a:rPr>
              <a:t>enn</a:t>
            </a:r>
            <a:r>
              <a:rPr sz="400" spc="4" dirty="0">
                <a:latin typeface="Calibri"/>
                <a:cs typeface="Calibri"/>
              </a:rPr>
              <a:t>o</a:t>
            </a:r>
            <a:r>
              <a:rPr sz="400" spc="0" dirty="0">
                <a:latin typeface="Calibri"/>
                <a:cs typeface="Calibri"/>
              </a:rPr>
              <a:t>ch</a:t>
            </a:r>
            <a:r>
              <a:rPr sz="400" spc="-1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alle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drei</a:t>
            </a:r>
            <a:r>
              <a:rPr sz="400" spc="-6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Fel</a:t>
            </a:r>
            <a:r>
              <a:rPr sz="400" spc="9" dirty="0">
                <a:latin typeface="Calibri"/>
                <a:cs typeface="Calibri"/>
              </a:rPr>
              <a:t>d</a:t>
            </a:r>
            <a:r>
              <a:rPr sz="400" spc="0" dirty="0">
                <a:latin typeface="Calibri"/>
                <a:cs typeface="Calibri"/>
              </a:rPr>
              <a:t>er</a:t>
            </a:r>
            <a:r>
              <a:rPr sz="400" spc="-2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ge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enzeichnen</a:t>
            </a:r>
            <a:r>
              <a:rPr sz="400" spc="-13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(l</a:t>
            </a:r>
            <a:r>
              <a:rPr sz="400" spc="4" dirty="0">
                <a:latin typeface="Calibri"/>
                <a:cs typeface="Calibri"/>
              </a:rPr>
              <a:t>as</a:t>
            </a:r>
            <a:r>
              <a:rPr sz="400" spc="0" dirty="0">
                <a:latin typeface="Calibri"/>
                <a:cs typeface="Calibri"/>
              </a:rPr>
              <a:t>se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).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64236" y="5172837"/>
            <a:ext cx="5223858" cy="371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910"/>
              </a:lnSpc>
              <a:spcBef>
                <a:spcPts val="160"/>
              </a:spcBef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zu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allen Z</a:t>
            </a:r>
            <a:r>
              <a:rPr sz="3600" b="1" spc="-25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9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-Begleit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or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ab 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327279" y="3785569"/>
            <a:ext cx="899413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6538" marR="170363" indent="-95605">
              <a:lnSpc>
                <a:spcPts val="488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Art</a:t>
            </a:r>
            <a:r>
              <a:rPr sz="400" b="1" spc="62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der</a:t>
            </a:r>
            <a:r>
              <a:rPr sz="400" b="1" spc="60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Ver</a:t>
            </a:r>
            <a:r>
              <a:rPr sz="400" b="1" spc="-5" dirty="0">
                <a:latin typeface="Calibri"/>
                <a:cs typeface="Calibri"/>
              </a:rPr>
              <a:t>a</a:t>
            </a:r>
            <a:r>
              <a:rPr sz="400" b="1" spc="0" dirty="0">
                <a:latin typeface="Calibri"/>
                <a:cs typeface="Calibri"/>
              </a:rPr>
              <a:t>nsta</a:t>
            </a:r>
            <a:r>
              <a:rPr sz="400" b="1" spc="-5" dirty="0">
                <a:latin typeface="Calibri"/>
                <a:cs typeface="Calibri"/>
              </a:rPr>
              <a:t>l</a:t>
            </a:r>
            <a:r>
              <a:rPr sz="400" b="1" spc="0" dirty="0">
                <a:latin typeface="Calibri"/>
                <a:cs typeface="Calibri"/>
              </a:rPr>
              <a:t>tu</a:t>
            </a:r>
            <a:r>
              <a:rPr sz="400" b="1" spc="-5" dirty="0">
                <a:latin typeface="Calibri"/>
                <a:cs typeface="Calibri"/>
              </a:rPr>
              <a:t>n</a:t>
            </a:r>
            <a:r>
              <a:rPr sz="400" b="1" spc="0" dirty="0">
                <a:latin typeface="Calibri"/>
                <a:cs typeface="Calibri"/>
              </a:rPr>
              <a:t>g</a:t>
            </a:r>
            <a:r>
              <a:rPr sz="400" b="1" spc="2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/ Begl</a:t>
            </a:r>
            <a:r>
              <a:rPr sz="400" b="1" spc="-4" dirty="0">
                <a:latin typeface="Calibri"/>
                <a:cs typeface="Calibri"/>
              </a:rPr>
              <a:t>e</a:t>
            </a:r>
            <a:r>
              <a:rPr sz="400" b="1" spc="0" dirty="0">
                <a:latin typeface="Calibri"/>
                <a:cs typeface="Calibri"/>
              </a:rPr>
              <a:t>itfo</a:t>
            </a:r>
            <a:r>
              <a:rPr sz="400" b="1" spc="-9" dirty="0">
                <a:latin typeface="Calibri"/>
                <a:cs typeface="Calibri"/>
              </a:rPr>
              <a:t>r</a:t>
            </a:r>
            <a:r>
              <a:rPr sz="400" b="1" spc="0" dirty="0">
                <a:latin typeface="Calibri"/>
                <a:cs typeface="Calibri"/>
              </a:rPr>
              <a:t>mate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26693" y="3785569"/>
            <a:ext cx="430692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400" marR="114410" indent="-6081">
              <a:lnSpc>
                <a:spcPts val="488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Datum/ Uhrzeit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657385" y="3785569"/>
            <a:ext cx="755004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997">
              <a:lnSpc>
                <a:spcPct val="101725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Unte</a:t>
            </a:r>
            <a:r>
              <a:rPr sz="400" b="1" spc="-5" dirty="0">
                <a:latin typeface="Calibri"/>
                <a:cs typeface="Calibri"/>
              </a:rPr>
              <a:t>r</a:t>
            </a:r>
            <a:r>
              <a:rPr sz="400" b="1" spc="5" dirty="0">
                <a:latin typeface="Calibri"/>
                <a:cs typeface="Calibri"/>
              </a:rPr>
              <a:t>s</a:t>
            </a:r>
            <a:r>
              <a:rPr sz="400" b="1" spc="0" dirty="0">
                <a:latin typeface="Calibri"/>
                <a:cs typeface="Calibri"/>
              </a:rPr>
              <a:t>chrift</a:t>
            </a:r>
            <a:r>
              <a:rPr sz="400" b="1" spc="-4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Z</a:t>
            </a:r>
            <a:r>
              <a:rPr sz="400" b="1" spc="-4" dirty="0">
                <a:latin typeface="Calibri"/>
                <a:cs typeface="Calibri"/>
              </a:rPr>
              <a:t>fs</a:t>
            </a:r>
            <a:r>
              <a:rPr sz="400" b="1" spc="0" dirty="0">
                <a:latin typeface="Calibri"/>
                <a:cs typeface="Calibri"/>
              </a:rPr>
              <a:t>L-Be</a:t>
            </a:r>
            <a:r>
              <a:rPr sz="400" b="1" spc="-4" dirty="0">
                <a:latin typeface="Calibri"/>
                <a:cs typeface="Calibri"/>
              </a:rPr>
              <a:t>g</a:t>
            </a:r>
            <a:r>
              <a:rPr sz="400" b="1" spc="0" dirty="0">
                <a:latin typeface="Calibri"/>
                <a:cs typeface="Calibri"/>
              </a:rPr>
              <a:t>l</a:t>
            </a:r>
            <a:r>
              <a:rPr sz="400" b="1" spc="-4" dirty="0">
                <a:latin typeface="Calibri"/>
                <a:cs typeface="Calibri"/>
              </a:rPr>
              <a:t>ei</a:t>
            </a:r>
            <a:r>
              <a:rPr sz="400" b="1" spc="0" dirty="0">
                <a:latin typeface="Calibri"/>
                <a:cs typeface="Calibri"/>
              </a:rPr>
              <a:t>tk</a:t>
            </a:r>
            <a:r>
              <a:rPr sz="400" b="1" spc="-4" dirty="0">
                <a:latin typeface="Calibri"/>
                <a:cs typeface="Calibri"/>
              </a:rPr>
              <a:t>r</a:t>
            </a:r>
            <a:r>
              <a:rPr sz="400" b="1" spc="0" dirty="0">
                <a:latin typeface="Calibri"/>
                <a:cs typeface="Calibri"/>
              </a:rPr>
              <a:t>aft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412390" y="3785569"/>
            <a:ext cx="655448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2764" marR="201475" algn="ctr">
              <a:lnSpc>
                <a:spcPct val="101725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Kur</a:t>
            </a:r>
            <a:r>
              <a:rPr sz="400" b="1" spc="5" dirty="0">
                <a:latin typeface="Calibri"/>
                <a:cs typeface="Calibri"/>
              </a:rPr>
              <a:t>z</a:t>
            </a:r>
            <a:r>
              <a:rPr sz="400" b="1" spc="0" dirty="0">
                <a:latin typeface="Calibri"/>
                <a:cs typeface="Calibri"/>
              </a:rPr>
              <a:t>not</a:t>
            </a:r>
            <a:r>
              <a:rPr sz="400" b="1" spc="-5" dirty="0">
                <a:latin typeface="Calibri"/>
                <a:cs typeface="Calibri"/>
              </a:rPr>
              <a:t>i</a:t>
            </a:r>
            <a:r>
              <a:rPr sz="400" b="1" spc="0" dirty="0">
                <a:latin typeface="Calibri"/>
                <a:cs typeface="Calibri"/>
              </a:rPr>
              <a:t>z</a:t>
            </a:r>
            <a:endParaRPr sz="400">
              <a:latin typeface="Calibri"/>
              <a:cs typeface="Calibri"/>
            </a:endParaRPr>
          </a:p>
          <a:p>
            <a:pPr marL="26546" marR="26595" algn="ctr">
              <a:lnSpc>
                <a:spcPct val="101725"/>
              </a:lnSpc>
              <a:spcBef>
                <a:spcPts val="15"/>
              </a:spcBef>
            </a:pPr>
            <a:r>
              <a:rPr sz="350" b="1" spc="0" dirty="0">
                <a:latin typeface="Calibri"/>
                <a:cs typeface="Calibri"/>
              </a:rPr>
              <a:t>(ggf.</a:t>
            </a:r>
            <a:r>
              <a:rPr sz="350" b="1" spc="17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Freiraum</a:t>
            </a:r>
            <a:r>
              <a:rPr sz="350" b="1" spc="26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auf</a:t>
            </a:r>
            <a:r>
              <a:rPr sz="350" b="1" spc="14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S.</a:t>
            </a:r>
            <a:r>
              <a:rPr sz="350" b="1" spc="5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2</a:t>
            </a:r>
            <a:r>
              <a:rPr sz="350" b="1" spc="3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nutzen)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27279" y="3949049"/>
            <a:ext cx="2740558" cy="1352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839" marR="924560" algn="ctr">
              <a:lnSpc>
                <a:spcPct val="101725"/>
              </a:lnSpc>
              <a:spcBef>
                <a:spcPts val="280"/>
              </a:spcBef>
            </a:pPr>
            <a:r>
              <a:rPr sz="450" b="1" spc="0" dirty="0">
                <a:latin typeface="Calibri"/>
                <a:cs typeface="Calibri"/>
              </a:rPr>
              <a:t>Ein</a:t>
            </a:r>
            <a:r>
              <a:rPr sz="450" b="1" spc="-5" dirty="0">
                <a:latin typeface="Calibri"/>
                <a:cs typeface="Calibri"/>
              </a:rPr>
              <a:t>f</a:t>
            </a:r>
            <a:r>
              <a:rPr sz="450" b="1" spc="0" dirty="0">
                <a:latin typeface="Calibri"/>
                <a:cs typeface="Calibri"/>
              </a:rPr>
              <a:t>ührungsveranstal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5" dirty="0">
                <a:latin typeface="Calibri"/>
                <a:cs typeface="Calibri"/>
              </a:rPr>
              <a:t>u</a:t>
            </a:r>
            <a:r>
              <a:rPr sz="450" b="1" spc="-10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 am</a:t>
            </a:r>
            <a:r>
              <a:rPr sz="450" b="1" spc="4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ZfsL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27279" y="4084336"/>
            <a:ext cx="899413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79" marR="41208" indent="0">
              <a:lnSpc>
                <a:spcPts val="470"/>
              </a:lnSpc>
              <a:spcBef>
                <a:spcPts val="93"/>
              </a:spcBef>
            </a:pPr>
            <a:r>
              <a:rPr sz="450" b="1" spc="0" dirty="0">
                <a:latin typeface="Calibri"/>
                <a:cs typeface="Calibri"/>
              </a:rPr>
              <a:t>Ein</a:t>
            </a:r>
            <a:r>
              <a:rPr sz="450" b="1" spc="-5" dirty="0">
                <a:latin typeface="Calibri"/>
                <a:cs typeface="Calibri"/>
              </a:rPr>
              <a:t>f</a:t>
            </a:r>
            <a:r>
              <a:rPr sz="450" b="1" spc="0" dirty="0">
                <a:latin typeface="Calibri"/>
                <a:cs typeface="Calibri"/>
              </a:rPr>
              <a:t>üh</a:t>
            </a:r>
            <a:r>
              <a:rPr sz="450" b="1" spc="5" dirty="0">
                <a:latin typeface="Calibri"/>
                <a:cs typeface="Calibri"/>
              </a:rPr>
              <a:t>r</a:t>
            </a:r>
            <a:r>
              <a:rPr sz="450" b="1" spc="0" dirty="0">
                <a:latin typeface="Calibri"/>
                <a:cs typeface="Calibri"/>
              </a:rPr>
              <a:t>ungsveranstal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u</a:t>
            </a:r>
            <a:r>
              <a:rPr sz="450" b="1" spc="-5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am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Zf</a:t>
            </a:r>
            <a:r>
              <a:rPr sz="400" spc="-4" dirty="0">
                <a:latin typeface="Calibri"/>
                <a:cs typeface="Calibri"/>
              </a:rPr>
              <a:t>s</a:t>
            </a:r>
            <a:r>
              <a:rPr sz="400" spc="0" dirty="0">
                <a:latin typeface="Calibri"/>
                <a:cs typeface="Calibri"/>
              </a:rPr>
              <a:t>L (mit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den</a:t>
            </a:r>
            <a:r>
              <a:rPr sz="400" spc="-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</a:t>
            </a:r>
            <a:r>
              <a:rPr sz="400" spc="4" dirty="0">
                <a:latin typeface="Calibri"/>
                <a:cs typeface="Calibri"/>
              </a:rPr>
              <a:t>is</a:t>
            </a:r>
            <a:r>
              <a:rPr sz="400" spc="0" dirty="0">
                <a:latin typeface="Calibri"/>
                <a:cs typeface="Calibri"/>
              </a:rPr>
              <a:t>s</a:t>
            </a:r>
            <a:r>
              <a:rPr sz="400" spc="4" dirty="0">
                <a:latin typeface="Calibri"/>
                <a:cs typeface="Calibri"/>
              </a:rPr>
              <a:t>e</a:t>
            </a:r>
            <a:r>
              <a:rPr sz="400" spc="0" dirty="0">
                <a:latin typeface="Calibri"/>
                <a:cs typeface="Calibri"/>
              </a:rPr>
              <a:t>mes</a:t>
            </a:r>
            <a:r>
              <a:rPr sz="400" spc="4" dirty="0">
                <a:latin typeface="Calibri"/>
                <a:cs typeface="Calibri"/>
              </a:rPr>
              <a:t>t</a:t>
            </a:r>
            <a:r>
              <a:rPr sz="400" spc="0" dirty="0">
                <a:latin typeface="Calibri"/>
                <a:cs typeface="Calibri"/>
              </a:rPr>
              <a:t>erbe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u</a:t>
            </a:r>
            <a:r>
              <a:rPr sz="400" spc="4" dirty="0">
                <a:latin typeface="Calibri"/>
                <a:cs typeface="Calibri"/>
              </a:rPr>
              <a:t>f</a:t>
            </a:r>
            <a:r>
              <a:rPr sz="400" spc="0" dirty="0">
                <a:latin typeface="Calibri"/>
                <a:cs typeface="Calibri"/>
              </a:rPr>
              <a:t>tragt</a:t>
            </a:r>
            <a:r>
              <a:rPr sz="400" spc="4" dirty="0">
                <a:latin typeface="Calibri"/>
                <a:cs typeface="Calibri"/>
              </a:rPr>
              <a:t>e</a:t>
            </a:r>
            <a:r>
              <a:rPr sz="400" spc="0" dirty="0">
                <a:latin typeface="Calibri"/>
                <a:cs typeface="Calibri"/>
              </a:rPr>
              <a:t>n)</a:t>
            </a:r>
            <a:endParaRPr sz="400">
              <a:latin typeface="Calibri"/>
              <a:cs typeface="Calibri"/>
            </a:endParaRPr>
          </a:p>
          <a:p>
            <a:pPr marL="218761">
              <a:lnSpc>
                <a:spcPct val="101725"/>
              </a:lnSpc>
              <a:spcBef>
                <a:spcPts val="211"/>
              </a:spcBef>
            </a:pPr>
            <a:r>
              <a:rPr sz="400" spc="0" dirty="0">
                <a:latin typeface="Calibri"/>
                <a:cs typeface="Calibri"/>
              </a:rPr>
              <a:t>Raum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201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+</a:t>
            </a:r>
            <a:r>
              <a:rPr sz="400" spc="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Raum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501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26693" y="4084336"/>
            <a:ext cx="430692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7657385" y="4084336"/>
            <a:ext cx="755004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8412390" y="4084336"/>
            <a:ext cx="655448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6327279" y="4315518"/>
            <a:ext cx="2740558" cy="130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7461">
              <a:lnSpc>
                <a:spcPct val="101725"/>
              </a:lnSpc>
              <a:spcBef>
                <a:spcPts val="259"/>
              </a:spcBef>
            </a:pPr>
            <a:r>
              <a:rPr sz="450" b="1" spc="0" dirty="0">
                <a:latin typeface="Calibri"/>
                <a:cs typeface="Calibri"/>
              </a:rPr>
              <a:t>Überfachliche</a:t>
            </a:r>
            <a:r>
              <a:rPr sz="450" b="1" spc="-1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Begleitv</a:t>
            </a:r>
            <a:r>
              <a:rPr sz="450" b="1" spc="-5" dirty="0">
                <a:latin typeface="Calibri"/>
                <a:cs typeface="Calibri"/>
              </a:rPr>
              <a:t>er</a:t>
            </a:r>
            <a:r>
              <a:rPr sz="450" b="1" spc="0" dirty="0">
                <a:latin typeface="Calibri"/>
                <a:cs typeface="Calibri"/>
              </a:rPr>
              <a:t>anstaltu</a:t>
            </a:r>
            <a:r>
              <a:rPr sz="450" b="1" spc="5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gen</a:t>
            </a:r>
            <a:r>
              <a:rPr sz="450" b="1" spc="1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(Üfa-BV)</a:t>
            </a:r>
            <a:r>
              <a:rPr sz="450" b="1" spc="100" dirty="0">
                <a:latin typeface="Calibri"/>
                <a:cs typeface="Calibri"/>
              </a:rPr>
              <a:t> </a:t>
            </a:r>
            <a:r>
              <a:rPr sz="450" b="1" spc="-9" dirty="0">
                <a:latin typeface="Calibri"/>
                <a:cs typeface="Calibri"/>
              </a:rPr>
              <a:t>a</a:t>
            </a:r>
            <a:r>
              <a:rPr sz="450" b="1" spc="0" dirty="0">
                <a:latin typeface="Calibri"/>
                <a:cs typeface="Calibri"/>
              </a:rPr>
              <a:t>m</a:t>
            </a:r>
            <a:r>
              <a:rPr sz="450" b="1" spc="4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ZfsL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27279" y="4446445"/>
            <a:ext cx="899740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79">
              <a:lnSpc>
                <a:spcPct val="101725"/>
              </a:lnSpc>
              <a:spcBef>
                <a:spcPts val="45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1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i="1" spc="0" dirty="0">
                <a:latin typeface="Calibri"/>
                <a:cs typeface="Calibri"/>
              </a:rPr>
              <a:t>Organis</a:t>
            </a:r>
            <a:r>
              <a:rPr sz="400" i="1" spc="4" dirty="0">
                <a:latin typeface="Calibri"/>
                <a:cs typeface="Calibri"/>
              </a:rPr>
              <a:t>at</a:t>
            </a:r>
            <a:r>
              <a:rPr sz="400" i="1" spc="0" dirty="0">
                <a:latin typeface="Calibri"/>
                <a:cs typeface="Calibri"/>
              </a:rPr>
              <a:t>ion/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Hospi</a:t>
            </a:r>
            <a:r>
              <a:rPr sz="400" i="1" spc="4" dirty="0">
                <a:latin typeface="Calibri"/>
                <a:cs typeface="Calibri"/>
              </a:rPr>
              <a:t>t</a:t>
            </a:r>
            <a:r>
              <a:rPr sz="400" i="1" spc="0" dirty="0">
                <a:latin typeface="Calibri"/>
                <a:cs typeface="Calibri"/>
              </a:rPr>
              <a:t>ations</a:t>
            </a:r>
            <a:r>
              <a:rPr sz="400" i="1" spc="4" dirty="0">
                <a:latin typeface="Calibri"/>
                <a:cs typeface="Calibri"/>
              </a:rPr>
              <a:t>g</a:t>
            </a:r>
            <a:r>
              <a:rPr sz="400" i="1" spc="0" dirty="0">
                <a:latin typeface="Calibri"/>
                <a:cs typeface="Calibri"/>
              </a:rPr>
              <a:t>rupp</a:t>
            </a:r>
            <a:r>
              <a:rPr sz="400" i="1" spc="4" dirty="0">
                <a:latin typeface="Calibri"/>
                <a:cs typeface="Calibri"/>
              </a:rPr>
              <a:t>e</a:t>
            </a:r>
            <a:r>
              <a:rPr sz="400" i="1" spc="0" dirty="0">
                <a:latin typeface="Calibri"/>
                <a:cs typeface="Calibri"/>
              </a:rPr>
              <a:t>n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27020" y="4446445"/>
            <a:ext cx="430692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7657712" y="4446445"/>
            <a:ext cx="755004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8412717" y="4446445"/>
            <a:ext cx="655121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6327279" y="4645960"/>
            <a:ext cx="899740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480"/>
              </a:lnSpc>
              <a:spcBef>
                <a:spcPts val="24"/>
              </a:spcBef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50" b="1" spc="0" dirty="0">
                <a:latin typeface="Calibri"/>
                <a:cs typeface="Calibri"/>
              </a:rPr>
              <a:t>Gru</a:t>
            </a:r>
            <a:r>
              <a:rPr sz="450" b="1" spc="-5" dirty="0">
                <a:latin typeface="Calibri"/>
                <a:cs typeface="Calibri"/>
              </a:rPr>
              <a:t>p</a:t>
            </a:r>
            <a:r>
              <a:rPr sz="450" b="1" spc="0" dirty="0">
                <a:latin typeface="Calibri"/>
                <a:cs typeface="Calibri"/>
              </a:rPr>
              <a:t>penho</a:t>
            </a:r>
            <a:r>
              <a:rPr sz="450" b="1" spc="-5" dirty="0">
                <a:latin typeface="Calibri"/>
                <a:cs typeface="Calibri"/>
              </a:rPr>
              <a:t>s</a:t>
            </a:r>
            <a:r>
              <a:rPr sz="450" b="1" spc="0" dirty="0">
                <a:latin typeface="Calibri"/>
                <a:cs typeface="Calibri"/>
              </a:rPr>
              <a:t>pita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ion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(U</a:t>
            </a:r>
            <a:r>
              <a:rPr sz="450" b="1" spc="-4" dirty="0">
                <a:latin typeface="Calibri"/>
                <a:cs typeface="Calibri"/>
              </a:rPr>
              <a:t>V)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spc="0" dirty="0">
                <a:latin typeface="Calibri"/>
                <a:cs typeface="Calibri"/>
              </a:rPr>
              <a:t>(in</a:t>
            </a:r>
            <a:r>
              <a:rPr sz="400" spc="-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der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Region</a:t>
            </a:r>
            <a:r>
              <a:rPr sz="400" spc="4" dirty="0">
                <a:latin typeface="Calibri"/>
                <a:cs typeface="Calibri"/>
              </a:rPr>
              <a:t>al</a:t>
            </a:r>
            <a:r>
              <a:rPr sz="400" spc="0" dirty="0">
                <a:latin typeface="Calibri"/>
                <a:cs typeface="Calibri"/>
              </a:rPr>
              <a:t>-</a:t>
            </a:r>
            <a:r>
              <a:rPr sz="400" spc="-35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/</a:t>
            </a:r>
            <a:r>
              <a:rPr sz="400" spc="0" dirty="0">
                <a:latin typeface="Calibri"/>
                <a:cs typeface="Calibri"/>
              </a:rPr>
              <a:t>Schulg</a:t>
            </a:r>
            <a:r>
              <a:rPr sz="400" spc="4" dirty="0">
                <a:latin typeface="Calibri"/>
                <a:cs typeface="Calibri"/>
              </a:rPr>
              <a:t>r</a:t>
            </a:r>
            <a:r>
              <a:rPr sz="400" spc="0" dirty="0">
                <a:latin typeface="Calibri"/>
                <a:cs typeface="Calibri"/>
              </a:rPr>
              <a:t>up</a:t>
            </a:r>
            <a:r>
              <a:rPr sz="400" spc="4" dirty="0">
                <a:latin typeface="Calibri"/>
                <a:cs typeface="Calibri"/>
              </a:rPr>
              <a:t>p</a:t>
            </a:r>
            <a:r>
              <a:rPr sz="400" spc="0" dirty="0">
                <a:latin typeface="Calibri"/>
                <a:cs typeface="Calibri"/>
              </a:rPr>
              <a:t>e)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27020" y="4645960"/>
            <a:ext cx="430692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7657712" y="4645960"/>
            <a:ext cx="755004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8412717" y="4645960"/>
            <a:ext cx="655121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6327279" y="4843067"/>
            <a:ext cx="899740" cy="196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2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P</a:t>
            </a:r>
            <a:r>
              <a:rPr sz="400" i="1" spc="4" dirty="0">
                <a:latin typeface="Calibri"/>
                <a:cs typeface="Calibri"/>
              </a:rPr>
              <a:t>r</a:t>
            </a:r>
            <a:r>
              <a:rPr sz="400" i="1" spc="-4" dirty="0">
                <a:latin typeface="Calibri"/>
                <a:cs typeface="Calibri"/>
              </a:rPr>
              <a:t>o</a:t>
            </a:r>
            <a:r>
              <a:rPr sz="400" i="1" spc="4" dirty="0">
                <a:latin typeface="Calibri"/>
                <a:cs typeface="Calibri"/>
              </a:rPr>
              <a:t>f</a:t>
            </a:r>
            <a:r>
              <a:rPr sz="400" i="1" spc="0" dirty="0">
                <a:latin typeface="Calibri"/>
                <a:cs typeface="Calibri"/>
              </a:rPr>
              <a:t>ess</a:t>
            </a:r>
            <a:r>
              <a:rPr sz="400" i="1" spc="4" dirty="0">
                <a:latin typeface="Calibri"/>
                <a:cs typeface="Calibri"/>
              </a:rPr>
              <a:t>io</a:t>
            </a:r>
            <a:r>
              <a:rPr sz="400" i="1" spc="0" dirty="0">
                <a:latin typeface="Calibri"/>
                <a:cs typeface="Calibri"/>
              </a:rPr>
              <a:t>nsor</a:t>
            </a:r>
            <a:r>
              <a:rPr sz="400" i="1" spc="4" dirty="0">
                <a:latin typeface="Calibri"/>
                <a:cs typeface="Calibri"/>
              </a:rPr>
              <a:t>ie</a:t>
            </a:r>
            <a:r>
              <a:rPr sz="400" i="1" spc="0" dirty="0">
                <a:latin typeface="Calibri"/>
                <a:cs typeface="Calibri"/>
              </a:rPr>
              <a:t>nt</a:t>
            </a:r>
            <a:r>
              <a:rPr sz="400" i="1" spc="4" dirty="0">
                <a:latin typeface="Calibri"/>
                <a:cs typeface="Calibri"/>
              </a:rPr>
              <a:t>i</a:t>
            </a:r>
            <a:r>
              <a:rPr sz="400" i="1" spc="0" dirty="0">
                <a:latin typeface="Calibri"/>
                <a:cs typeface="Calibri"/>
              </a:rPr>
              <a:t>er</a:t>
            </a:r>
            <a:r>
              <a:rPr sz="400" i="1" spc="4" dirty="0">
                <a:latin typeface="Calibri"/>
                <a:cs typeface="Calibri"/>
              </a:rPr>
              <a:t>te</a:t>
            </a:r>
            <a:r>
              <a:rPr sz="400" i="1" spc="0" dirty="0">
                <a:latin typeface="Calibri"/>
                <a:cs typeface="Calibri"/>
              </a:rPr>
              <a:t>s</a:t>
            </a:r>
            <a:r>
              <a:rPr sz="400" i="1" spc="3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Rolle</a:t>
            </a:r>
            <a:r>
              <a:rPr sz="400" i="1" spc="14" dirty="0">
                <a:latin typeface="Calibri"/>
                <a:cs typeface="Calibri"/>
              </a:rPr>
              <a:t>n</a:t>
            </a:r>
            <a:r>
              <a:rPr sz="400" i="1" spc="4" dirty="0">
                <a:latin typeface="Calibri"/>
                <a:cs typeface="Calibri"/>
              </a:rPr>
              <a:t>v</a:t>
            </a:r>
            <a:r>
              <a:rPr sz="400" i="1" spc="0" dirty="0">
                <a:latin typeface="Calibri"/>
                <a:cs typeface="Calibri"/>
              </a:rPr>
              <a:t>erstän</a:t>
            </a:r>
            <a:r>
              <a:rPr sz="400" i="1" spc="4" dirty="0">
                <a:latin typeface="Calibri"/>
                <a:cs typeface="Calibri"/>
              </a:rPr>
              <a:t>dn</a:t>
            </a:r>
            <a:r>
              <a:rPr sz="400" i="1" spc="0" dirty="0">
                <a:latin typeface="Calibri"/>
                <a:cs typeface="Calibri"/>
              </a:rPr>
              <a:t>is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27020" y="4843067"/>
            <a:ext cx="430692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7657712" y="4843067"/>
            <a:ext cx="755004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8412717" y="4843067"/>
            <a:ext cx="655121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6327279" y="5039079"/>
            <a:ext cx="899740" cy="2090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20"/>
              </a:spcBef>
            </a:pPr>
            <a:r>
              <a:rPr sz="400" spc="0" dirty="0">
                <a:latin typeface="Calibri"/>
                <a:cs typeface="Calibri"/>
              </a:rPr>
              <a:t>Erprobu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g</a:t>
            </a:r>
            <a:r>
              <a:rPr sz="400" spc="-18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von</a:t>
            </a:r>
            <a:r>
              <a:rPr sz="400" spc="-5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</a:t>
            </a:r>
            <a:r>
              <a:rPr sz="400" spc="4" dirty="0">
                <a:latin typeface="Calibri"/>
                <a:cs typeface="Calibri"/>
              </a:rPr>
              <a:t>i</a:t>
            </a:r>
            <a:r>
              <a:rPr sz="400" spc="0" dirty="0">
                <a:latin typeface="Calibri"/>
                <a:cs typeface="Calibri"/>
              </a:rPr>
              <a:t>nzipien</a:t>
            </a:r>
            <a:r>
              <a:rPr sz="400" spc="-2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kol</a:t>
            </a:r>
            <a:r>
              <a:rPr sz="450" b="1" spc="4" dirty="0">
                <a:latin typeface="Calibri"/>
                <a:cs typeface="Calibri"/>
              </a:rPr>
              <a:t>l</a:t>
            </a:r>
            <a:r>
              <a:rPr sz="450" b="1" spc="0" dirty="0">
                <a:latin typeface="Calibri"/>
                <a:cs typeface="Calibri"/>
              </a:rPr>
              <a:t>egialer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ts val="545"/>
              </a:lnSpc>
              <a:spcBef>
                <a:spcPts val="27"/>
              </a:spcBef>
            </a:pPr>
            <a:r>
              <a:rPr sz="450" b="1" spc="0" dirty="0">
                <a:latin typeface="Calibri"/>
                <a:cs typeface="Calibri"/>
              </a:rPr>
              <a:t>Fallbe</a:t>
            </a:r>
            <a:r>
              <a:rPr sz="450" b="1" spc="5" dirty="0">
                <a:latin typeface="Calibri"/>
                <a:cs typeface="Calibri"/>
              </a:rPr>
              <a:t>r</a:t>
            </a:r>
            <a:r>
              <a:rPr sz="450" b="1" spc="0" dirty="0">
                <a:latin typeface="Calibri"/>
                <a:cs typeface="Calibri"/>
              </a:rPr>
              <a:t>atung</a:t>
            </a:r>
            <a:r>
              <a:rPr sz="450" b="1" spc="3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(60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min)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27279" y="5248131"/>
            <a:ext cx="899740" cy="1682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10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3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Werte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und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4" dirty="0">
                <a:latin typeface="Calibri"/>
                <a:cs typeface="Calibri"/>
              </a:rPr>
              <a:t>N</a:t>
            </a:r>
            <a:r>
              <a:rPr sz="400" i="1" spc="0" dirty="0">
                <a:latin typeface="Calibri"/>
                <a:cs typeface="Calibri"/>
              </a:rPr>
              <a:t>ormen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27020" y="5248131"/>
            <a:ext cx="430692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7657712" y="5248131"/>
            <a:ext cx="755004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8412717" y="5248131"/>
            <a:ext cx="655121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6327279" y="5416400"/>
            <a:ext cx="899740" cy="210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47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84"/>
              </a:lnSpc>
              <a:spcBef>
                <a:spcPts val="0"/>
              </a:spcBef>
            </a:pPr>
            <a:r>
              <a:rPr sz="400" i="1" spc="0" dirty="0">
                <a:latin typeface="Calibri"/>
                <a:cs typeface="Calibri"/>
              </a:rPr>
              <a:t>Vorbereit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ng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a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f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d</a:t>
            </a:r>
            <a:r>
              <a:rPr sz="400" i="1" spc="4" dirty="0">
                <a:latin typeface="Calibri"/>
                <a:cs typeface="Calibri"/>
              </a:rPr>
              <a:t>a</a:t>
            </a:r>
            <a:r>
              <a:rPr sz="400" i="1" spc="0" dirty="0">
                <a:latin typeface="Calibri"/>
                <a:cs typeface="Calibri"/>
              </a:rPr>
              <a:t>s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B</a:t>
            </a:r>
            <a:r>
              <a:rPr sz="400" i="1" spc="4" dirty="0">
                <a:latin typeface="Calibri"/>
                <a:cs typeface="Calibri"/>
              </a:rPr>
              <a:t>P</a:t>
            </a:r>
            <a:r>
              <a:rPr sz="400" i="1" spc="0" dirty="0">
                <a:latin typeface="Calibri"/>
                <a:cs typeface="Calibri"/>
              </a:rPr>
              <a:t>G: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535"/>
              </a:lnSpc>
              <a:spcBef>
                <a:spcPts val="2"/>
              </a:spcBef>
            </a:pPr>
            <a:r>
              <a:rPr sz="450" b="1" spc="0" dirty="0">
                <a:latin typeface="Calibri"/>
                <a:cs typeface="Calibri"/>
              </a:rPr>
              <a:t>BPG-Modul</a:t>
            </a:r>
            <a:r>
              <a:rPr sz="450" b="1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(60min)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27279" y="5626946"/>
            <a:ext cx="2740558" cy="175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2"/>
              </a:spcBef>
            </a:pPr>
            <a:endParaRPr sz="550"/>
          </a:p>
          <a:p>
            <a:pPr marL="113425">
              <a:lnSpc>
                <a:spcPct val="100000"/>
              </a:lnSpc>
              <a:tabLst>
                <a:tab pos="2616200" algn="l"/>
              </a:tabLst>
            </a:pPr>
            <a:r>
              <a:rPr sz="450" b="1" dirty="0">
                <a:latin typeface="Calibri"/>
                <a:cs typeface="Calibri"/>
              </a:rPr>
              <a:t>Fachl</a:t>
            </a:r>
            <a:r>
              <a:rPr sz="450" b="1" spc="4" dirty="0">
                <a:latin typeface="Calibri"/>
                <a:cs typeface="Calibri"/>
              </a:rPr>
              <a:t>i</a:t>
            </a:r>
            <a:r>
              <a:rPr sz="450" b="1" spc="-4" dirty="0">
                <a:latin typeface="Calibri"/>
                <a:cs typeface="Calibri"/>
              </a:rPr>
              <a:t>c</a:t>
            </a:r>
            <a:r>
              <a:rPr sz="450" b="1" spc="0" dirty="0">
                <a:latin typeface="Calibri"/>
                <a:cs typeface="Calibri"/>
              </a:rPr>
              <a:t>he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Begleitverans</a:t>
            </a:r>
            <a:r>
              <a:rPr sz="450" b="1" spc="-4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altungen</a:t>
            </a:r>
            <a:r>
              <a:rPr sz="450" b="1" spc="1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(Fach</a:t>
            </a:r>
            <a:r>
              <a:rPr sz="450" b="1" spc="-4" dirty="0">
                <a:latin typeface="Calibri"/>
                <a:cs typeface="Calibri"/>
              </a:rPr>
              <a:t>l</a:t>
            </a:r>
            <a:r>
              <a:rPr sz="450" b="1" spc="0" dirty="0">
                <a:latin typeface="Calibri"/>
                <a:cs typeface="Calibri"/>
              </a:rPr>
              <a:t>.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BV)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am ZfsL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im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Fach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u="sng" spc="0" dirty="0">
                <a:latin typeface="Calibri"/>
                <a:cs typeface="Calibri"/>
              </a:rPr>
              <a:t> 	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27279" y="5801953"/>
            <a:ext cx="899708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10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1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26988" y="5801953"/>
            <a:ext cx="430692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7657681" y="5801953"/>
            <a:ext cx="755004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8412685" y="5801953"/>
            <a:ext cx="655153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6327279" y="5988109"/>
            <a:ext cx="899708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550"/>
              </a:lnSpc>
              <a:spcBef>
                <a:spcPts val="27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2</a:t>
            </a:r>
            <a:r>
              <a:rPr sz="450" spc="0" baseline="45511" dirty="0">
                <a:latin typeface="Calibri"/>
                <a:cs typeface="Calibri"/>
              </a:rPr>
              <a:t>1</a:t>
            </a:r>
            <a:endParaRPr sz="30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u.a.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Diagn</a:t>
            </a:r>
            <a:r>
              <a:rPr sz="400" i="1" spc="4" dirty="0">
                <a:latin typeface="Calibri"/>
                <a:cs typeface="Calibri"/>
              </a:rPr>
              <a:t>o</a:t>
            </a:r>
            <a:r>
              <a:rPr sz="400" i="1" spc="0" dirty="0">
                <a:latin typeface="Calibri"/>
                <a:cs typeface="Calibri"/>
              </a:rPr>
              <a:t>se</a:t>
            </a:r>
            <a:r>
              <a:rPr sz="400" i="1" spc="-2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von</a:t>
            </a:r>
            <a:r>
              <a:rPr sz="400" i="1" spc="-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Le</a:t>
            </a:r>
            <a:r>
              <a:rPr sz="400" i="1" spc="4" dirty="0">
                <a:latin typeface="Calibri"/>
                <a:cs typeface="Calibri"/>
              </a:rPr>
              <a:t>r</a:t>
            </a:r>
            <a:r>
              <a:rPr sz="400" i="1" spc="0" dirty="0">
                <a:latin typeface="Calibri"/>
                <a:cs typeface="Calibri"/>
              </a:rPr>
              <a:t>nvor</a:t>
            </a:r>
            <a:r>
              <a:rPr sz="400" i="1" spc="4" dirty="0">
                <a:latin typeface="Calibri"/>
                <a:cs typeface="Calibri"/>
              </a:rPr>
              <a:t>a</a:t>
            </a:r>
            <a:r>
              <a:rPr sz="400" i="1" spc="0" dirty="0">
                <a:latin typeface="Calibri"/>
                <a:cs typeface="Calibri"/>
              </a:rPr>
              <a:t>u</a:t>
            </a:r>
            <a:r>
              <a:rPr sz="400" i="1" spc="4" dirty="0">
                <a:latin typeface="Calibri"/>
                <a:cs typeface="Calibri"/>
              </a:rPr>
              <a:t>s</a:t>
            </a:r>
            <a:r>
              <a:rPr sz="400" i="1" spc="0" dirty="0">
                <a:latin typeface="Calibri"/>
                <a:cs typeface="Calibri"/>
              </a:rPr>
              <a:t>setzun</a:t>
            </a:r>
            <a:r>
              <a:rPr sz="400" i="1" spc="4" dirty="0">
                <a:latin typeface="Calibri"/>
                <a:cs typeface="Calibri"/>
              </a:rPr>
              <a:t>ge</a:t>
            </a:r>
            <a:r>
              <a:rPr sz="400" i="1" spc="0" dirty="0">
                <a:latin typeface="Calibri"/>
                <a:cs typeface="Calibri"/>
              </a:rPr>
              <a:t>n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26988" y="5988109"/>
            <a:ext cx="430692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7657681" y="5988109"/>
            <a:ext cx="755004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8412685" y="5988109"/>
            <a:ext cx="655153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6327279" y="6187027"/>
            <a:ext cx="899708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40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3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i="1" spc="0" dirty="0">
                <a:latin typeface="Calibri"/>
                <a:cs typeface="Calibri"/>
              </a:rPr>
              <a:t>u.a.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Leistungs</a:t>
            </a:r>
            <a:r>
              <a:rPr sz="400" i="1" spc="4" dirty="0">
                <a:latin typeface="Calibri"/>
                <a:cs typeface="Calibri"/>
              </a:rPr>
              <a:t>f</a:t>
            </a:r>
            <a:r>
              <a:rPr sz="400" i="1" spc="0" dirty="0">
                <a:latin typeface="Calibri"/>
                <a:cs typeface="Calibri"/>
              </a:rPr>
              <a:t>eststellung</a:t>
            </a:r>
            <a:r>
              <a:rPr sz="400" i="1" spc="-29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&amp;</a:t>
            </a:r>
            <a:r>
              <a:rPr sz="400" i="1" spc="-2" dirty="0">
                <a:latin typeface="Calibri"/>
                <a:cs typeface="Calibri"/>
              </a:rPr>
              <a:t> </a:t>
            </a:r>
            <a:r>
              <a:rPr sz="400" i="1" spc="4" dirty="0">
                <a:latin typeface="Calibri"/>
                <a:cs typeface="Calibri"/>
              </a:rPr>
              <a:t>B</a:t>
            </a:r>
            <a:r>
              <a:rPr sz="400" i="1" spc="0" dirty="0">
                <a:latin typeface="Calibri"/>
                <a:cs typeface="Calibri"/>
              </a:rPr>
              <a:t>e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rteilung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26988" y="6187027"/>
            <a:ext cx="430692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7657681" y="6187027"/>
            <a:ext cx="755004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8412685" y="6187027"/>
            <a:ext cx="655153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327279" y="6387115"/>
            <a:ext cx="899708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</a:t>
            </a:r>
            <a:r>
              <a:rPr sz="400" spc="4" dirty="0">
                <a:latin typeface="Calibri"/>
                <a:cs typeface="Calibri"/>
              </a:rPr>
              <a:t>x</a:t>
            </a:r>
            <a:r>
              <a:rPr sz="400" spc="0" dirty="0">
                <a:latin typeface="Calibri"/>
                <a:cs typeface="Calibri"/>
              </a:rPr>
              <a:t>is</a:t>
            </a:r>
            <a:r>
              <a:rPr sz="400" spc="4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</a:t>
            </a:r>
            <a:r>
              <a:rPr sz="400" spc="4" dirty="0">
                <a:latin typeface="Calibri"/>
                <a:cs typeface="Calibri"/>
              </a:rPr>
              <a:t>u</a:t>
            </a:r>
            <a:r>
              <a:rPr sz="400" spc="0" dirty="0">
                <a:latin typeface="Calibri"/>
                <a:cs typeface="Calibri"/>
              </a:rPr>
              <a:t>n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25"/>
              </a:spcBef>
            </a:pPr>
            <a:r>
              <a:rPr sz="450" b="1" spc="0" dirty="0">
                <a:latin typeface="Calibri"/>
                <a:cs typeface="Calibri"/>
              </a:rPr>
              <a:t>Praxis</a:t>
            </a:r>
            <a:r>
              <a:rPr sz="450" b="1" spc="5" dirty="0">
                <a:latin typeface="Calibri"/>
                <a:cs typeface="Calibri"/>
              </a:rPr>
              <a:t>b</a:t>
            </a:r>
            <a:r>
              <a:rPr sz="450" b="1" spc="0" dirty="0">
                <a:latin typeface="Calibri"/>
                <a:cs typeface="Calibri"/>
              </a:rPr>
              <a:t>eglei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ung</a:t>
            </a:r>
            <a:r>
              <a:rPr sz="450" b="1" spc="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(UV)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6988" y="6387115"/>
            <a:ext cx="430692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7657681" y="6387115"/>
            <a:ext cx="755004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8412685" y="6387115"/>
            <a:ext cx="655153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119686" y="3418320"/>
            <a:ext cx="632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988421" y="5616859"/>
            <a:ext cx="9672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39539" y="6640943"/>
            <a:ext cx="7300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10534" y="185293"/>
            <a:ext cx="21818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263822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1285240"/>
            <a:ext cx="8655501" cy="1148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eichnung</a:t>
            </a:r>
            <a:r>
              <a:rPr sz="4200" b="1" spc="-1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4200" b="1" spc="-1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ge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führ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15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Begl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it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es</a:t>
            </a:r>
            <a:r>
              <a:rPr sz="4200" b="1" spc="-9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nd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16" baseline="2925" dirty="0">
                <a:latin typeface="Calibri"/>
                <a:cs typeface="Calibri"/>
              </a:rPr>
              <a:t> 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 Rahmen der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1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V</a:t>
            </a:r>
            <a:r>
              <a:rPr sz="4200" b="1" spc="-3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</a:t>
            </a:r>
            <a:r>
              <a:rPr sz="4200" b="1" spc="-2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eben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970956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992374"/>
            <a:ext cx="8412832" cy="1533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3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tions</a:t>
            </a:r>
            <a:r>
              <a:rPr sz="4200" b="1" spc="-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6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muss</a:t>
            </a:r>
            <a:r>
              <a:rPr sz="4200" b="1" spc="-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Rahmen</a:t>
            </a:r>
            <a:r>
              <a:rPr sz="4200" b="1" spc="-7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200" b="1" spc="-40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BPG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üb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achlichen</a:t>
            </a:r>
            <a:r>
              <a:rPr sz="4200" b="1" spc="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eitk</a:t>
            </a:r>
            <a:r>
              <a:rPr sz="4200" b="1" spc="-64" baseline="2925" dirty="0">
                <a:latin typeface="Calibri"/>
                <a:cs typeface="Calibri"/>
              </a:rPr>
              <a:t>r</a:t>
            </a:r>
            <a:r>
              <a:rPr sz="4200" b="1" spc="-14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ft</a:t>
            </a:r>
            <a:r>
              <a:rPr sz="4200" b="1" spc="69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wi</a:t>
            </a:r>
            <a:r>
              <a:rPr sz="4200" b="1" spc="-2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42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eprüft,</a:t>
            </a:r>
            <a:r>
              <a:rPr sz="4200" b="1" spc="-6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ob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9" baseline="2925" dirty="0">
                <a:latin typeface="Calibri"/>
                <a:cs typeface="Calibri"/>
              </a:rPr>
              <a:t>l</a:t>
            </a:r>
            <a:r>
              <a:rPr sz="4200" b="1" spc="-4" baseline="2925" dirty="0">
                <a:latin typeface="Calibri"/>
                <a:cs typeface="Calibri"/>
              </a:rPr>
              <a:t>-</a:t>
            </a:r>
            <a:r>
              <a:rPr sz="4200" b="1" spc="0" baseline="2925" dirty="0">
                <a:latin typeface="Calibri"/>
                <a:cs typeface="Calibri"/>
              </a:rPr>
              <a:t>seiti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9" baseline="2925" dirty="0">
                <a:latin typeface="Calibri"/>
                <a:cs typeface="Calibri"/>
              </a:rPr>
              <a:t>n</a:t>
            </a: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esenheitsobli</a:t>
            </a:r>
            <a:r>
              <a:rPr sz="4200" b="1" spc="-44" baseline="2925" dirty="0">
                <a:latin typeface="Calibri"/>
                <a:cs typeface="Calibri"/>
              </a:rPr>
              <a:t>g</a:t>
            </a:r>
            <a:r>
              <a:rPr sz="4200" b="1" spc="-19" baseline="2925" dirty="0">
                <a:latin typeface="Calibri"/>
                <a:cs typeface="Calibri"/>
              </a:rPr>
              <a:t>at</a:t>
            </a:r>
            <a:r>
              <a:rPr sz="4200" b="1" spc="0" baseline="2925" dirty="0">
                <a:latin typeface="Calibri"/>
                <a:cs typeface="Calibri"/>
              </a:rPr>
              <a:t>orik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erfüllt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062519"/>
            <a:ext cx="2029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5083937"/>
            <a:ext cx="8635788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Nach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dem</a:t>
            </a:r>
            <a:r>
              <a:rPr sz="4200" b="1" spc="-5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PG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erble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5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2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tions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Ihnen</a:t>
            </a:r>
            <a:r>
              <a:rPr sz="4200" b="1" spc="-5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5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3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eil</a:t>
            </a:r>
            <a:r>
              <a:rPr sz="4200" b="1" spc="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5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os.</a:t>
            </a:r>
            <a:r>
              <a:rPr sz="4200" b="1" spc="-4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müssen</a:t>
            </a:r>
            <a:r>
              <a:rPr sz="4200" b="1" spc="-8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diesen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nic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eichen</a:t>
            </a:r>
            <a:r>
              <a:rPr sz="4200" b="1" spc="-7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oder</a:t>
            </a:r>
            <a:r>
              <a:rPr sz="4200" b="1" spc="-49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or</a:t>
            </a:r>
            <a:r>
              <a:rPr sz="4200" b="1" spc="-4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9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14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ehört</a:t>
            </a:r>
            <a:r>
              <a:rPr sz="4200" b="1" spc="-5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dann</a:t>
            </a:r>
            <a:r>
              <a:rPr sz="4200" b="1" spc="-5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3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235852"/>
            <a:ext cx="582658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pe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sö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4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chen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Aus</a:t>
            </a:r>
            <a:r>
              <a:rPr sz="4200" b="1" spc="-9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dun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sd</a:t>
            </a:r>
            <a:r>
              <a:rPr sz="4200" b="1" spc="-4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27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1620012" y="0"/>
            <a:ext cx="7523988" cy="6857998"/>
          </a:xfrm>
          <a:custGeom>
            <a:avLst/>
            <a:gdLst/>
            <a:ahLst/>
            <a:cxnLst/>
            <a:rect l="l" t="t" r="r" b="b"/>
            <a:pathLst>
              <a:path w="7523988" h="6857998">
                <a:moveTo>
                  <a:pt x="0" y="6857998"/>
                </a:moveTo>
                <a:lnTo>
                  <a:pt x="7523988" y="6857998"/>
                </a:lnTo>
                <a:lnTo>
                  <a:pt x="752398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620012" cy="6858000"/>
          </a:xfrm>
          <a:custGeom>
            <a:avLst/>
            <a:gdLst/>
            <a:ahLst/>
            <a:cxnLst/>
            <a:rect l="l" t="t" r="r" b="b"/>
            <a:pathLst>
              <a:path w="1620012" h="6858000">
                <a:moveTo>
                  <a:pt x="1620012" y="0"/>
                </a:moveTo>
                <a:lnTo>
                  <a:pt x="0" y="0"/>
                </a:lnTo>
                <a:lnTo>
                  <a:pt x="0" y="6857999"/>
                </a:lnTo>
                <a:lnTo>
                  <a:pt x="1620012" y="6857999"/>
                </a:lnTo>
                <a:lnTo>
                  <a:pt x="1620012" y="0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620012" cy="6858000"/>
          </a:xfrm>
          <a:custGeom>
            <a:avLst/>
            <a:gdLst/>
            <a:ahLst/>
            <a:cxnLst/>
            <a:rect l="l" t="t" r="r" b="b"/>
            <a:pathLst>
              <a:path w="1620012" h="6858000">
                <a:moveTo>
                  <a:pt x="1620012" y="0"/>
                </a:moveTo>
                <a:lnTo>
                  <a:pt x="0" y="0"/>
                </a:lnTo>
                <a:lnTo>
                  <a:pt x="0" y="6857999"/>
                </a:lnTo>
                <a:lnTo>
                  <a:pt x="1620012" y="6857999"/>
                </a:lnTo>
                <a:lnTo>
                  <a:pt x="1620012" y="0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204" y="1824227"/>
            <a:ext cx="1370076" cy="1245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98752" y="22732"/>
            <a:ext cx="6056993" cy="1215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814">
              <a:lnSpc>
                <a:spcPts val="2770"/>
              </a:lnSpc>
              <a:spcBef>
                <a:spcPts val="138"/>
              </a:spcBef>
            </a:pPr>
            <a:r>
              <a:rPr sz="4050" b="1" spc="-94" baseline="2022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050" b="1" spc="0" baseline="2022" dirty="0">
                <a:solidFill>
                  <a:srgbClr val="006FC0"/>
                </a:solidFill>
                <a:latin typeface="Calibri"/>
                <a:cs typeface="Calibri"/>
              </a:rPr>
              <a:t>as tue</a:t>
            </a:r>
            <a:r>
              <a:rPr sz="4050" b="1" spc="14" baseline="202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50" b="1" spc="0" baseline="2022" dirty="0">
                <a:solidFill>
                  <a:srgbClr val="006FC0"/>
                </a:solidFill>
                <a:latin typeface="Calibri"/>
                <a:cs typeface="Calibri"/>
              </a:rPr>
              <a:t>ich, </a:t>
            </a:r>
            <a:r>
              <a:rPr sz="4050" b="1" spc="-19" baseline="2022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050" b="1" spc="0" baseline="2022" dirty="0">
                <a:solidFill>
                  <a:srgbClr val="006FC0"/>
                </a:solidFill>
                <a:latin typeface="Calibri"/>
                <a:cs typeface="Calibri"/>
              </a:rPr>
              <a:t>enn ich k</a:t>
            </a:r>
            <a:r>
              <a:rPr sz="4050" b="1" spc="-59" baseline="2022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050" b="1" spc="0" baseline="2022" dirty="0">
                <a:solidFill>
                  <a:srgbClr val="006FC0"/>
                </a:solidFill>
                <a:latin typeface="Calibri"/>
                <a:cs typeface="Calibri"/>
              </a:rPr>
              <a:t>ank</a:t>
            </a:r>
            <a:r>
              <a:rPr sz="4050" b="1" spc="14" baseline="202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50" b="1" spc="0" baseline="2022" dirty="0">
                <a:solidFill>
                  <a:srgbClr val="006FC0"/>
                </a:solidFill>
                <a:latin typeface="Calibri"/>
                <a:cs typeface="Calibri"/>
              </a:rPr>
              <a:t>bin oder</a:t>
            </a:r>
            <a:r>
              <a:rPr sz="4050" b="1" spc="14" baseline="202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50" b="1" spc="0" baseline="2022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2670"/>
              </a:lnSpc>
            </a:pPr>
            <a:r>
              <a:rPr sz="4050" b="1" spc="0" baseline="404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050" b="1" spc="-39" baseline="404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050" b="1" spc="0" baseline="4045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050" b="1" spc="-44" baseline="404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050" b="1" spc="-34" baseline="404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050" b="1" spc="0" baseline="4045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050" b="1" spc="-14" baseline="404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050" b="1" spc="0" baseline="4045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r>
              <a:rPr sz="4050" b="1" spc="29" baseline="40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50" b="1" spc="0" baseline="4045" dirty="0">
                <a:solidFill>
                  <a:srgbClr val="006FC0"/>
                </a:solidFill>
                <a:latin typeface="Calibri"/>
                <a:cs typeface="Calibri"/>
              </a:rPr>
              <a:t>für eine </a:t>
            </a:r>
            <a:r>
              <a:rPr sz="4050" b="1" spc="-50" baseline="404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050" b="1" spc="0" baseline="404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050" b="1" spc="9" baseline="40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50" b="1" spc="0" baseline="4045" dirty="0">
                <a:solidFill>
                  <a:srgbClr val="006FC0"/>
                </a:solidFill>
                <a:latin typeface="Calibri"/>
                <a:cs typeface="Calibri"/>
              </a:rPr>
              <a:t>bea</a:t>
            </a:r>
            <a:r>
              <a:rPr sz="4050" b="1" spc="-29" baseline="404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050" b="1" spc="0" baseline="404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050" b="1" spc="-64" baseline="404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050" b="1" spc="0" baseline="404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050" b="1" spc="-25" baseline="404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050" b="1" spc="0" baseline="4045" dirty="0">
                <a:solidFill>
                  <a:srgbClr val="006FC0"/>
                </a:solidFill>
                <a:latin typeface="Calibri"/>
                <a:cs typeface="Calibri"/>
              </a:rPr>
              <a:t>en muss?</a:t>
            </a:r>
            <a:endParaRPr sz="2700">
              <a:latin typeface="Calibri"/>
              <a:cs typeface="Calibri"/>
            </a:endParaRPr>
          </a:p>
          <a:p>
            <a:pPr marL="12700" marR="51480">
              <a:lnSpc>
                <a:spcPct val="101725"/>
              </a:lnSpc>
              <a:spcBef>
                <a:spcPts val="1248"/>
              </a:spcBef>
            </a:pPr>
            <a:r>
              <a:rPr sz="2200" b="1" spc="-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2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2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2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200" b="1" spc="0" dirty="0">
                <a:solidFill>
                  <a:srgbClr val="006FC0"/>
                </a:solidFill>
                <a:latin typeface="Calibri"/>
                <a:cs typeface="Calibri"/>
              </a:rPr>
              <a:t>khei</a:t>
            </a:r>
            <a:r>
              <a:rPr sz="2200" b="1" spc="-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200" b="1" spc="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98752" y="1252035"/>
            <a:ext cx="16484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41652" y="1268856"/>
            <a:ext cx="7061644" cy="1645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85"/>
              </a:lnSpc>
              <a:spcBef>
                <a:spcPts val="95"/>
              </a:spcBef>
            </a:pPr>
            <a:r>
              <a:rPr sz="2200" b="1" spc="-25" dirty="0">
                <a:latin typeface="Calibri"/>
                <a:cs typeface="Calibri"/>
              </a:rPr>
              <a:t>K</a:t>
            </a:r>
            <a:r>
              <a:rPr sz="2200" b="1" spc="-50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a</a:t>
            </a:r>
            <a:r>
              <a:rPr sz="2200" b="1" spc="-4" dirty="0">
                <a:latin typeface="Calibri"/>
                <a:cs typeface="Calibri"/>
              </a:rPr>
              <a:t>n</a:t>
            </a:r>
            <a:r>
              <a:rPr sz="2200" b="1" spc="0" dirty="0">
                <a:latin typeface="Calibri"/>
                <a:cs typeface="Calibri"/>
              </a:rPr>
              <a:t>khei</a:t>
            </a:r>
            <a:r>
              <a:rPr sz="2200" b="1" spc="-4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sbe</a:t>
            </a:r>
            <a:r>
              <a:rPr sz="2200" b="1" spc="-4" dirty="0">
                <a:latin typeface="Calibri"/>
                <a:cs typeface="Calibri"/>
              </a:rPr>
              <a:t>d</a:t>
            </a:r>
            <a:r>
              <a:rPr sz="2200" b="1" spc="0" dirty="0">
                <a:latin typeface="Calibri"/>
                <a:cs typeface="Calibri"/>
              </a:rPr>
              <a:t>in</a:t>
            </a:r>
            <a:r>
              <a:rPr sz="2200" b="1" spc="-9" dirty="0">
                <a:latin typeface="Calibri"/>
                <a:cs typeface="Calibri"/>
              </a:rPr>
              <a:t>g</a:t>
            </a:r>
            <a:r>
              <a:rPr sz="2200" b="1" spc="-29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e</a:t>
            </a:r>
            <a:r>
              <a:rPr sz="2200" b="1" spc="-145" dirty="0">
                <a:latin typeface="Calibri"/>
                <a:cs typeface="Calibri"/>
              </a:rPr>
              <a:t> </a:t>
            </a:r>
            <a:r>
              <a:rPr sz="2200" b="1" spc="-34" dirty="0">
                <a:latin typeface="Calibri"/>
                <a:cs typeface="Calibri"/>
              </a:rPr>
              <a:t>F</a:t>
            </a:r>
            <a:r>
              <a:rPr sz="2200" b="1" spc="0" dirty="0">
                <a:latin typeface="Calibri"/>
                <a:cs typeface="Calibri"/>
              </a:rPr>
              <a:t>ehl</a:t>
            </a:r>
            <a:r>
              <a:rPr sz="2200" b="1" spc="-34" dirty="0">
                <a:latin typeface="Calibri"/>
                <a:cs typeface="Calibri"/>
              </a:rPr>
              <a:t>z</a:t>
            </a:r>
            <a:r>
              <a:rPr sz="2200" b="1" spc="0" dirty="0">
                <a:latin typeface="Calibri"/>
                <a:cs typeface="Calibri"/>
              </a:rPr>
              <a:t>ei</a:t>
            </a:r>
            <a:r>
              <a:rPr sz="2200" b="1" spc="-29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en,</a:t>
            </a:r>
            <a:r>
              <a:rPr sz="2200" b="1" spc="-79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die</a:t>
            </a:r>
            <a:r>
              <a:rPr sz="2200" b="1" spc="-28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eine</a:t>
            </a:r>
            <a:r>
              <a:rPr sz="2200" b="1" spc="-24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Z</a:t>
            </a:r>
            <a:r>
              <a:rPr sz="2200" b="1" spc="-29" dirty="0">
                <a:latin typeface="Calibri"/>
                <a:cs typeface="Calibri"/>
              </a:rPr>
              <a:t>f</a:t>
            </a:r>
            <a:r>
              <a:rPr sz="2200" b="1" spc="0" dirty="0">
                <a:latin typeface="Calibri"/>
                <a:cs typeface="Calibri"/>
              </a:rPr>
              <a:t>s</a:t>
            </a:r>
            <a:r>
              <a:rPr sz="2200" b="1" spc="9" dirty="0">
                <a:latin typeface="Calibri"/>
                <a:cs typeface="Calibri"/>
              </a:rPr>
              <a:t>L</a:t>
            </a:r>
            <a:r>
              <a:rPr sz="2200" b="1" spc="0" dirty="0">
                <a:latin typeface="Calibri"/>
                <a:cs typeface="Calibri"/>
              </a:rPr>
              <a:t>-</a:t>
            </a:r>
            <a:r>
              <a:rPr sz="2200" b="1" spc="-109" dirty="0">
                <a:latin typeface="Calibri"/>
                <a:cs typeface="Calibri"/>
              </a:rPr>
              <a:t>V</a:t>
            </a:r>
            <a:r>
              <a:rPr sz="2200" b="1" spc="0" dirty="0">
                <a:latin typeface="Calibri"/>
                <a:cs typeface="Calibri"/>
              </a:rPr>
              <a:t>e</a:t>
            </a:r>
            <a:r>
              <a:rPr sz="2200" b="1" spc="-50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a</a:t>
            </a:r>
            <a:r>
              <a:rPr sz="2200" b="1" spc="-4" dirty="0">
                <a:latin typeface="Calibri"/>
                <a:cs typeface="Calibri"/>
              </a:rPr>
              <a:t>n</a:t>
            </a:r>
            <a:r>
              <a:rPr sz="2200" b="1" spc="-25" dirty="0">
                <a:latin typeface="Calibri"/>
                <a:cs typeface="Calibri"/>
              </a:rPr>
              <a:t>s</a:t>
            </a:r>
            <a:r>
              <a:rPr sz="2200" b="1" spc="-29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al</a:t>
            </a:r>
            <a:r>
              <a:rPr sz="2200" b="1" spc="-9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ung 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</a:pPr>
            <a:r>
              <a:rPr sz="2200" b="1" spc="0" dirty="0">
                <a:latin typeface="Calibri"/>
                <a:cs typeface="Calibri"/>
              </a:rPr>
              <a:t>b</a:t>
            </a:r>
            <a:r>
              <a:rPr sz="2200" b="1" spc="-14" dirty="0">
                <a:latin typeface="Calibri"/>
                <a:cs typeface="Calibri"/>
              </a:rPr>
              <a:t>e</a:t>
            </a:r>
            <a:r>
              <a:rPr sz="2200" b="1" spc="0" dirty="0">
                <a:latin typeface="Calibri"/>
                <a:cs typeface="Calibri"/>
              </a:rPr>
              <a:t>t</a:t>
            </a:r>
            <a:r>
              <a:rPr sz="2200" b="1" spc="-29" dirty="0">
                <a:latin typeface="Calibri"/>
                <a:cs typeface="Calibri"/>
              </a:rPr>
              <a:t>r</a:t>
            </a:r>
            <a:r>
              <a:rPr sz="2200" b="1" spc="-14" dirty="0">
                <a:latin typeface="Calibri"/>
                <a:cs typeface="Calibri"/>
              </a:rPr>
              <a:t>e</a:t>
            </a:r>
            <a:r>
              <a:rPr sz="2200" b="1" spc="0" dirty="0">
                <a:latin typeface="Calibri"/>
                <a:cs typeface="Calibri"/>
              </a:rPr>
              <a:t>f</a:t>
            </a:r>
            <a:r>
              <a:rPr sz="2200" b="1" spc="-34" dirty="0">
                <a:latin typeface="Calibri"/>
                <a:cs typeface="Calibri"/>
              </a:rPr>
              <a:t>f</a:t>
            </a:r>
            <a:r>
              <a:rPr sz="2200" b="1" spc="0" dirty="0">
                <a:latin typeface="Calibri"/>
                <a:cs typeface="Calibri"/>
              </a:rPr>
              <a:t>en,</a:t>
            </a:r>
            <a:r>
              <a:rPr sz="2200" b="1" spc="-66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sind</a:t>
            </a:r>
            <a:r>
              <a:rPr sz="2200" b="1" spc="-37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immer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006FC0"/>
                </a:solidFill>
                <a:latin typeface="Calibri"/>
                <a:cs typeface="Calibri"/>
              </a:rPr>
              <a:t>unmi</a:t>
            </a:r>
            <a:r>
              <a:rPr sz="22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2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200" b="1" spc="0" dirty="0">
                <a:solidFill>
                  <a:srgbClr val="006FC0"/>
                </a:solidFill>
                <a:latin typeface="Calibri"/>
                <a:cs typeface="Calibri"/>
              </a:rPr>
              <a:t>elb</a:t>
            </a:r>
            <a:r>
              <a:rPr sz="2200" b="1" spc="-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200" b="1" spc="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200" b="1" spc="-7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006FC0"/>
                </a:solidFill>
                <a:latin typeface="Calibri"/>
                <a:cs typeface="Calibri"/>
              </a:rPr>
              <a:t>dem</a:t>
            </a:r>
            <a:r>
              <a:rPr sz="22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006FC0"/>
                </a:solidFill>
                <a:latin typeface="Calibri"/>
                <a:cs typeface="Calibri"/>
              </a:rPr>
              <a:t>PRA</a:t>
            </a:r>
            <a:r>
              <a:rPr sz="2200" b="1" spc="-14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200" b="1" spc="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200" b="1" spc="0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200" b="1" spc="-18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200" b="1" spc="0" dirty="0">
                <a:solidFill>
                  <a:srgbClr val="006FC0"/>
                </a:solidFill>
                <a:latin typeface="Calibri"/>
                <a:cs typeface="Calibri"/>
              </a:rPr>
              <a:t>eam</a:t>
            </a:r>
            <a:r>
              <a:rPr sz="22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006FC0"/>
                </a:solidFill>
                <a:latin typeface="Calibri"/>
                <a:cs typeface="Calibri"/>
              </a:rPr>
              <a:t>und 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</a:pPr>
            <a:r>
              <a:rPr sz="2200" b="1" spc="0" dirty="0">
                <a:solidFill>
                  <a:srgbClr val="006FC0"/>
                </a:solidFill>
                <a:latin typeface="Calibri"/>
                <a:cs typeface="Calibri"/>
              </a:rPr>
              <a:t>den b</a:t>
            </a:r>
            <a:r>
              <a:rPr sz="2200" b="1" spc="-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2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2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200" b="1" spc="0" dirty="0">
                <a:solidFill>
                  <a:srgbClr val="006FC0"/>
                </a:solidFill>
                <a:latin typeface="Calibri"/>
                <a:cs typeface="Calibri"/>
              </a:rPr>
              <a:t>eue</a:t>
            </a:r>
            <a:r>
              <a:rPr sz="22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200" b="1" spc="0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2200" b="1" spc="-8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-5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200" b="1" spc="0" dirty="0">
                <a:solidFill>
                  <a:srgbClr val="006FC0"/>
                </a:solidFill>
                <a:latin typeface="Calibri"/>
                <a:cs typeface="Calibri"/>
              </a:rPr>
              <a:t>achlei</a:t>
            </a:r>
            <a:r>
              <a:rPr sz="2200" b="1" spc="-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200" b="1" spc="0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22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2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200" b="1" spc="40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des</a:t>
            </a:r>
            <a:r>
              <a:rPr sz="2200" b="1" spc="-11" dirty="0">
                <a:latin typeface="Calibri"/>
                <a:cs typeface="Calibri"/>
              </a:rPr>
              <a:t> </a:t>
            </a:r>
            <a:r>
              <a:rPr sz="2200" b="1" spc="4" dirty="0">
                <a:latin typeface="Calibri"/>
                <a:cs typeface="Calibri"/>
              </a:rPr>
              <a:t>S</a:t>
            </a:r>
            <a:r>
              <a:rPr sz="2200" b="1" spc="0" dirty="0">
                <a:latin typeface="Calibri"/>
                <a:cs typeface="Calibri"/>
              </a:rPr>
              <a:t>emina</a:t>
            </a:r>
            <a:r>
              <a:rPr sz="2200" b="1" spc="-25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s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s</a:t>
            </a:r>
            <a:r>
              <a:rPr sz="2200" b="1" spc="9" dirty="0">
                <a:latin typeface="Calibri"/>
                <a:cs typeface="Calibri"/>
              </a:rPr>
              <a:t>c</a:t>
            </a:r>
            <a:r>
              <a:rPr sz="2200" b="1" spc="0" dirty="0">
                <a:latin typeface="Calibri"/>
                <a:cs typeface="Calibri"/>
              </a:rPr>
              <a:t>hriftlich</a:t>
            </a:r>
            <a:r>
              <a:rPr sz="2200" b="1" spc="-79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per 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</a:pPr>
            <a:r>
              <a:rPr sz="2200" b="1" spc="-4" dirty="0">
                <a:latin typeface="Calibri"/>
                <a:cs typeface="Calibri"/>
              </a:rPr>
              <a:t>E</a:t>
            </a:r>
            <a:r>
              <a:rPr sz="2200" b="1" spc="0" dirty="0">
                <a:latin typeface="Calibri"/>
                <a:cs typeface="Calibri"/>
              </a:rPr>
              <a:t>-Mail</a:t>
            </a:r>
            <a:r>
              <a:rPr sz="2200" b="1" spc="-43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mit</a:t>
            </a:r>
            <a:r>
              <a:rPr sz="2200" b="1" spc="-9" dirty="0">
                <a:latin typeface="Calibri"/>
                <a:cs typeface="Calibri"/>
              </a:rPr>
              <a:t>z</a:t>
            </a:r>
            <a:r>
              <a:rPr sz="2200" b="1" spc="0" dirty="0">
                <a:latin typeface="Calibri"/>
                <a:cs typeface="Calibri"/>
              </a:rPr>
              <a:t>u</a:t>
            </a:r>
            <a:r>
              <a:rPr sz="2200" b="1" spc="-29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eilen.</a:t>
            </a:r>
            <a:r>
              <a:rPr sz="2200" b="1" spc="-94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Die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ab</a:t>
            </a:r>
            <a:r>
              <a:rPr sz="2200" b="1" spc="-22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dem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spc="9" dirty="0">
                <a:latin typeface="Calibri"/>
                <a:cs typeface="Calibri"/>
              </a:rPr>
              <a:t>v</a:t>
            </a:r>
            <a:r>
              <a:rPr sz="2200" b="1" spc="0" dirty="0">
                <a:latin typeface="Calibri"/>
                <a:cs typeface="Calibri"/>
              </a:rPr>
              <a:t>ier</a:t>
            </a:r>
            <a:r>
              <a:rPr sz="2200" b="1" spc="-29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en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spc="-34" dirty="0">
                <a:latin typeface="Calibri"/>
                <a:cs typeface="Calibri"/>
              </a:rPr>
              <a:t>F</a:t>
            </a:r>
            <a:r>
              <a:rPr sz="2200" b="1" spc="0" dirty="0">
                <a:latin typeface="Calibri"/>
                <a:cs typeface="Calibri"/>
              </a:rPr>
              <a:t>ehl</a:t>
            </a:r>
            <a:r>
              <a:rPr sz="2200" b="1" spc="-34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ag</a:t>
            </a:r>
            <a:r>
              <a:rPr sz="2200" b="1" spc="-42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in</a:t>
            </a:r>
            <a:r>
              <a:rPr sz="2200" b="1" spc="-17" dirty="0">
                <a:latin typeface="Calibri"/>
                <a:cs typeface="Calibri"/>
              </a:rPr>
              <a:t> </a:t>
            </a:r>
            <a:r>
              <a:rPr sz="2200" b="1" spc="-19" dirty="0">
                <a:latin typeface="Calibri"/>
                <a:cs typeface="Calibri"/>
              </a:rPr>
              <a:t>F</a:t>
            </a:r>
            <a:r>
              <a:rPr sz="2200" b="1" spc="0" dirty="0">
                <a:latin typeface="Calibri"/>
                <a:cs typeface="Calibri"/>
              </a:rPr>
              <a:t>ol</a:t>
            </a:r>
            <a:r>
              <a:rPr sz="2200" b="1" spc="-25" dirty="0">
                <a:latin typeface="Calibri"/>
                <a:cs typeface="Calibri"/>
              </a:rPr>
              <a:t>g</a:t>
            </a:r>
            <a:r>
              <a:rPr sz="2200" b="1" spc="0" dirty="0">
                <a:latin typeface="Calibri"/>
                <a:cs typeface="Calibri"/>
              </a:rPr>
              <a:t>e 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</a:pPr>
            <a:r>
              <a:rPr sz="2200" b="1" spc="0" dirty="0">
                <a:latin typeface="Calibri"/>
                <a:cs typeface="Calibri"/>
              </a:rPr>
              <a:t>o</a:t>
            </a:r>
            <a:r>
              <a:rPr sz="2200" b="1" spc="-4" dirty="0">
                <a:latin typeface="Calibri"/>
                <a:cs typeface="Calibri"/>
              </a:rPr>
              <a:t>b</a:t>
            </a:r>
            <a:r>
              <a:rPr sz="2200" b="1" spc="0" dirty="0">
                <a:latin typeface="Calibri"/>
                <a:cs typeface="Calibri"/>
              </a:rPr>
              <a:t>li</a:t>
            </a:r>
            <a:r>
              <a:rPr sz="2200" b="1" spc="-29" dirty="0">
                <a:latin typeface="Calibri"/>
                <a:cs typeface="Calibri"/>
              </a:rPr>
              <a:t>gat</a:t>
            </a:r>
            <a:r>
              <a:rPr sz="2200" b="1" spc="0" dirty="0">
                <a:latin typeface="Calibri"/>
                <a:cs typeface="Calibri"/>
              </a:rPr>
              <a:t>orische</a:t>
            </a:r>
            <a:r>
              <a:rPr sz="2200" b="1" spc="-86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Arbei</a:t>
            </a:r>
            <a:r>
              <a:rPr sz="2200" b="1" spc="-9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su</a:t>
            </a:r>
            <a:r>
              <a:rPr sz="2200" b="1" spc="-19" dirty="0">
                <a:latin typeface="Calibri"/>
                <a:cs typeface="Calibri"/>
              </a:rPr>
              <a:t>n</a:t>
            </a:r>
            <a:r>
              <a:rPr sz="2200" b="1" spc="-34" dirty="0">
                <a:latin typeface="Calibri"/>
                <a:cs typeface="Calibri"/>
              </a:rPr>
              <a:t>f</a:t>
            </a:r>
            <a:r>
              <a:rPr sz="2200" b="1" spc="0" dirty="0">
                <a:latin typeface="Calibri"/>
                <a:cs typeface="Calibri"/>
              </a:rPr>
              <a:t>ä</a:t>
            </a:r>
            <a:r>
              <a:rPr sz="2200" b="1" spc="-4" dirty="0">
                <a:latin typeface="Calibri"/>
                <a:cs typeface="Calibri"/>
              </a:rPr>
              <a:t>h</a:t>
            </a:r>
            <a:r>
              <a:rPr sz="2200" b="1" spc="0" dirty="0">
                <a:latin typeface="Calibri"/>
                <a:cs typeface="Calibri"/>
              </a:rPr>
              <a:t>ig</a:t>
            </a:r>
            <a:r>
              <a:rPr sz="2200" b="1" spc="-54" dirty="0">
                <a:latin typeface="Calibri"/>
                <a:cs typeface="Calibri"/>
              </a:rPr>
              <a:t>k</a:t>
            </a:r>
            <a:r>
              <a:rPr sz="2200" b="1" spc="0" dirty="0">
                <a:latin typeface="Calibri"/>
                <a:cs typeface="Calibri"/>
              </a:rPr>
              <a:t>ei</a:t>
            </a:r>
            <a:r>
              <a:rPr sz="2200" b="1" spc="-4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sbescheinigu</a:t>
            </a:r>
            <a:r>
              <a:rPr sz="2200" b="1" spc="-4" dirty="0">
                <a:latin typeface="Calibri"/>
                <a:cs typeface="Calibri"/>
              </a:rPr>
              <a:t>n</a:t>
            </a:r>
            <a:r>
              <a:rPr sz="2200" b="1" spc="-19" dirty="0">
                <a:latin typeface="Calibri"/>
                <a:cs typeface="Calibri"/>
              </a:rPr>
              <a:t>g</a:t>
            </a:r>
            <a:r>
              <a:rPr sz="2200" b="1" spc="0" dirty="0">
                <a:latin typeface="Calibri"/>
                <a:cs typeface="Calibri"/>
              </a:rPr>
              <a:t>en</a:t>
            </a:r>
            <a:r>
              <a:rPr sz="2200" b="1" spc="28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(</a:t>
            </a:r>
            <a:r>
              <a:rPr sz="2200" b="1" spc="-34" dirty="0">
                <a:latin typeface="Calibri"/>
                <a:cs typeface="Calibri"/>
              </a:rPr>
              <a:t>A</a:t>
            </a:r>
            <a:r>
              <a:rPr sz="2200" b="1" spc="0" dirty="0">
                <a:latin typeface="Calibri"/>
                <a:cs typeface="Calibri"/>
              </a:rPr>
              <a:t>U)</a:t>
            </a:r>
            <a:endParaRPr sz="2200">
              <a:latin typeface="Calibri"/>
              <a:cs typeface="Calibri"/>
            </a:endParaRPr>
          </a:p>
          <a:p>
            <a:pPr marL="12700" marR="38459">
              <a:lnSpc>
                <a:spcPts val="2240"/>
              </a:lnSpc>
            </a:pPr>
            <a:r>
              <a:rPr sz="3300" b="1" spc="0" baseline="3723" dirty="0">
                <a:latin typeface="Calibri"/>
                <a:cs typeface="Calibri"/>
              </a:rPr>
              <a:t>bi</a:t>
            </a:r>
            <a:r>
              <a:rPr sz="3300" b="1" spc="-29" baseline="3723" dirty="0">
                <a:latin typeface="Calibri"/>
                <a:cs typeface="Calibri"/>
              </a:rPr>
              <a:t>tt</a:t>
            </a:r>
            <a:r>
              <a:rPr sz="3300" b="1" spc="0" baseline="3723" dirty="0">
                <a:latin typeface="Calibri"/>
                <a:cs typeface="Calibri"/>
              </a:rPr>
              <a:t>e</a:t>
            </a:r>
            <a:r>
              <a:rPr sz="3300" b="1" spc="-20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als </a:t>
            </a:r>
            <a:r>
              <a:rPr sz="3300" b="1" spc="4" baseline="3723" dirty="0">
                <a:latin typeface="Calibri"/>
                <a:cs typeface="Calibri"/>
              </a:rPr>
              <a:t>S</a:t>
            </a:r>
            <a:r>
              <a:rPr sz="3300" b="1" spc="0" baseline="3723" dirty="0">
                <a:latin typeface="Calibri"/>
                <a:cs typeface="Calibri"/>
              </a:rPr>
              <a:t>c</a:t>
            </a:r>
            <a:r>
              <a:rPr sz="3300" b="1" spc="-9" baseline="3723" dirty="0">
                <a:latin typeface="Calibri"/>
                <a:cs typeface="Calibri"/>
              </a:rPr>
              <a:t>a</a:t>
            </a:r>
            <a:r>
              <a:rPr sz="3300" b="1" spc="4" baseline="3723" dirty="0">
                <a:latin typeface="Calibri"/>
                <a:cs typeface="Calibri"/>
              </a:rPr>
              <a:t>n</a:t>
            </a:r>
            <a:r>
              <a:rPr sz="3300" b="1" spc="0" baseline="3723" dirty="0">
                <a:latin typeface="Calibri"/>
                <a:cs typeface="Calibri"/>
              </a:rPr>
              <a:t>-</a:t>
            </a:r>
            <a:r>
              <a:rPr sz="3300" b="1" spc="-34" baseline="3723" dirty="0">
                <a:latin typeface="Calibri"/>
                <a:cs typeface="Calibri"/>
              </a:rPr>
              <a:t>K</a:t>
            </a:r>
            <a:r>
              <a:rPr sz="3300" b="1" spc="0" baseline="3723" dirty="0">
                <a:latin typeface="Calibri"/>
                <a:cs typeface="Calibri"/>
              </a:rPr>
              <a:t>o</a:t>
            </a:r>
            <a:r>
              <a:rPr sz="3300" b="1" spc="-4" baseline="3723" dirty="0">
                <a:latin typeface="Calibri"/>
                <a:cs typeface="Calibri"/>
              </a:rPr>
              <a:t>p</a:t>
            </a:r>
            <a:r>
              <a:rPr sz="3300" b="1" spc="0" baseline="3723" dirty="0">
                <a:latin typeface="Calibri"/>
                <a:cs typeface="Calibri"/>
              </a:rPr>
              <a:t>ie</a:t>
            </a:r>
            <a:r>
              <a:rPr sz="3300" b="1" spc="-86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dem</a:t>
            </a:r>
            <a:r>
              <a:rPr sz="3300" b="1" spc="-40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P</a:t>
            </a:r>
            <a:r>
              <a:rPr sz="3300" b="1" spc="-50" baseline="3723" dirty="0">
                <a:latin typeface="Calibri"/>
                <a:cs typeface="Calibri"/>
              </a:rPr>
              <a:t>r</a:t>
            </a:r>
            <a:r>
              <a:rPr sz="3300" b="1" spc="0" baseline="3723" dirty="0">
                <a:latin typeface="Calibri"/>
                <a:cs typeface="Calibri"/>
              </a:rPr>
              <a:t>a</a:t>
            </a:r>
            <a:r>
              <a:rPr sz="3300" b="1" spc="-4" baseline="3723" dirty="0">
                <a:latin typeface="Calibri"/>
                <a:cs typeface="Calibri"/>
              </a:rPr>
              <a:t>b</a:t>
            </a:r>
            <a:r>
              <a:rPr sz="3300" b="1" spc="0" baseline="3723" dirty="0">
                <a:latin typeface="Calibri"/>
                <a:cs typeface="Calibri"/>
              </a:rPr>
              <a:t>a-</a:t>
            </a:r>
            <a:r>
              <a:rPr sz="3300" b="1" spc="-184" baseline="3723" dirty="0">
                <a:latin typeface="Calibri"/>
                <a:cs typeface="Calibri"/>
              </a:rPr>
              <a:t>T</a:t>
            </a:r>
            <a:r>
              <a:rPr sz="3300" b="1" spc="0" baseline="3723" dirty="0">
                <a:latin typeface="Calibri"/>
                <a:cs typeface="Calibri"/>
              </a:rPr>
              <a:t>eam</a:t>
            </a:r>
            <a:r>
              <a:rPr sz="3300" b="1" spc="-60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sen</a:t>
            </a:r>
            <a:r>
              <a:rPr sz="3300" b="1" spc="-4" baseline="3723" dirty="0">
                <a:latin typeface="Calibri"/>
                <a:cs typeface="Calibri"/>
              </a:rPr>
              <a:t>d</a:t>
            </a:r>
            <a:r>
              <a:rPr sz="3300" b="1" spc="0" baseline="3723" dirty="0">
                <a:latin typeface="Calibri"/>
                <a:cs typeface="Calibri"/>
              </a:rPr>
              <a:t>en.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8752" y="3280918"/>
            <a:ext cx="2715797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="1" spc="0" baseline="2482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300" b="1" spc="-25" baseline="2482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300" b="1" spc="0" baseline="2482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3300" b="1" spc="-25" baseline="2482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300" b="1" spc="-29" baseline="2482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300" b="1" spc="0" baseline="2482" dirty="0">
                <a:solidFill>
                  <a:srgbClr val="006FC0"/>
                </a:solidFill>
                <a:latin typeface="Calibri"/>
                <a:cs typeface="Calibri"/>
              </a:rPr>
              <a:t>ellu</a:t>
            </a:r>
            <a:r>
              <a:rPr sz="3300" b="1" spc="-4" baseline="2482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300" b="1" spc="-19" baseline="2482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300" b="1" spc="0" baseline="2482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300" b="1" spc="-91" baseline="248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300" b="1" spc="-4" baseline="2482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300" b="1" spc="0" baseline="2482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300" b="1" spc="-18" baseline="248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300" b="1" spc="0" baseline="2482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300" b="1" spc="-29" baseline="2482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300" b="1" spc="0" baseline="2482" dirty="0">
                <a:solidFill>
                  <a:srgbClr val="006FC0"/>
                </a:solidFill>
                <a:latin typeface="Calibri"/>
                <a:cs typeface="Calibri"/>
              </a:rPr>
              <a:t>sL: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8752" y="3599630"/>
            <a:ext cx="16484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41652" y="3616452"/>
            <a:ext cx="6913010" cy="19810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85"/>
              </a:lnSpc>
              <a:spcBef>
                <a:spcPts val="100"/>
              </a:spcBef>
            </a:pPr>
            <a:r>
              <a:rPr sz="2200" b="1" spc="0" dirty="0">
                <a:latin typeface="Calibri"/>
                <a:cs typeface="Calibri"/>
              </a:rPr>
              <a:t>A</a:t>
            </a:r>
            <a:r>
              <a:rPr sz="2200" b="1" spc="-9" dirty="0">
                <a:latin typeface="Calibri"/>
                <a:cs typeface="Calibri"/>
              </a:rPr>
              <a:t>n</a:t>
            </a:r>
            <a:r>
              <a:rPr sz="2200" b="1" spc="0" dirty="0">
                <a:latin typeface="Calibri"/>
                <a:cs typeface="Calibri"/>
              </a:rPr>
              <a:t>f</a:t>
            </a:r>
            <a:r>
              <a:rPr sz="2200" b="1" spc="-50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a</a:t>
            </a:r>
            <a:r>
              <a:rPr sz="2200" b="1" spc="-25" dirty="0">
                <a:latin typeface="Calibri"/>
                <a:cs typeface="Calibri"/>
              </a:rPr>
              <a:t>g</a:t>
            </a:r>
            <a:r>
              <a:rPr sz="2200" b="1" spc="0" dirty="0">
                <a:latin typeface="Calibri"/>
                <a:cs typeface="Calibri"/>
              </a:rPr>
              <a:t>en</a:t>
            </a:r>
            <a:r>
              <a:rPr sz="2200" b="1" spc="-58" dirty="0">
                <a:latin typeface="Calibri"/>
                <a:cs typeface="Calibri"/>
              </a:rPr>
              <a:t> </a:t>
            </a:r>
            <a:r>
              <a:rPr sz="2200" b="1" spc="-9" dirty="0">
                <a:latin typeface="Calibri"/>
                <a:cs typeface="Calibri"/>
              </a:rPr>
              <a:t>z</a:t>
            </a:r>
            <a:r>
              <a:rPr sz="2200" b="1" spc="0" dirty="0">
                <a:latin typeface="Calibri"/>
                <a:cs typeface="Calibri"/>
              </a:rPr>
              <a:t>u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F</a:t>
            </a:r>
            <a:r>
              <a:rPr sz="2200" b="1" spc="-25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ei</a:t>
            </a:r>
            <a:r>
              <a:rPr sz="2200" b="1" spc="-25" dirty="0">
                <a:latin typeface="Calibri"/>
                <a:cs typeface="Calibri"/>
              </a:rPr>
              <a:t>s</a:t>
            </a:r>
            <a:r>
              <a:rPr sz="2200" b="1" spc="-29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ellu</a:t>
            </a:r>
            <a:r>
              <a:rPr sz="2200" b="1" spc="-4" dirty="0">
                <a:latin typeface="Calibri"/>
                <a:cs typeface="Calibri"/>
              </a:rPr>
              <a:t>n</a:t>
            </a:r>
            <a:r>
              <a:rPr sz="2200" b="1" spc="-19" dirty="0">
                <a:latin typeface="Calibri"/>
                <a:cs typeface="Calibri"/>
              </a:rPr>
              <a:t>g</a:t>
            </a:r>
            <a:r>
              <a:rPr sz="2200" b="1" spc="0" dirty="0">
                <a:latin typeface="Calibri"/>
                <a:cs typeface="Calibri"/>
              </a:rPr>
              <a:t>en,</a:t>
            </a:r>
            <a:r>
              <a:rPr sz="2200" b="1" spc="-102" dirty="0">
                <a:latin typeface="Calibri"/>
                <a:cs typeface="Calibri"/>
              </a:rPr>
              <a:t> </a:t>
            </a:r>
            <a:r>
              <a:rPr sz="2200" b="1" spc="-14" dirty="0">
                <a:latin typeface="Calibri"/>
                <a:cs typeface="Calibri"/>
              </a:rPr>
              <a:t>w</a:t>
            </a:r>
            <a:r>
              <a:rPr sz="2200" b="1" spc="0" dirty="0">
                <a:latin typeface="Calibri"/>
                <a:cs typeface="Calibri"/>
              </a:rPr>
              <a:t>elche</a:t>
            </a:r>
            <a:r>
              <a:rPr sz="2200" b="1" spc="-44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die</a:t>
            </a:r>
            <a:r>
              <a:rPr sz="2200" b="1" spc="-28" dirty="0">
                <a:latin typeface="Calibri"/>
                <a:cs typeface="Calibri"/>
              </a:rPr>
              <a:t> </a:t>
            </a:r>
            <a:r>
              <a:rPr sz="2200" b="1" spc="9" dirty="0">
                <a:latin typeface="Calibri"/>
                <a:cs typeface="Calibri"/>
              </a:rPr>
              <a:t>B</a:t>
            </a:r>
            <a:r>
              <a:rPr sz="2200" b="1" spc="0" dirty="0">
                <a:latin typeface="Calibri"/>
                <a:cs typeface="Calibri"/>
              </a:rPr>
              <a:t>egleit</a:t>
            </a:r>
            <a:r>
              <a:rPr sz="2200" b="1" spc="-39" dirty="0">
                <a:latin typeface="Calibri"/>
                <a:cs typeface="Calibri"/>
              </a:rPr>
              <a:t>f</a:t>
            </a:r>
            <a:r>
              <a:rPr sz="2200" b="1" spc="0" dirty="0">
                <a:latin typeface="Calibri"/>
                <a:cs typeface="Calibri"/>
              </a:rPr>
              <a:t>orm</a:t>
            </a:r>
            <a:r>
              <a:rPr sz="2200" b="1" spc="-29" dirty="0">
                <a:latin typeface="Calibri"/>
                <a:cs typeface="Calibri"/>
              </a:rPr>
              <a:t>at</a:t>
            </a:r>
            <a:r>
              <a:rPr sz="2200" b="1" spc="0" dirty="0">
                <a:latin typeface="Calibri"/>
                <a:cs typeface="Calibri"/>
              </a:rPr>
              <a:t>e</a:t>
            </a:r>
            <a:r>
              <a:rPr sz="2200" b="1" spc="-64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des 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</a:pPr>
            <a:r>
              <a:rPr sz="2200" b="1" spc="0" dirty="0">
                <a:latin typeface="Calibri"/>
                <a:cs typeface="Calibri"/>
              </a:rPr>
              <a:t>Z</a:t>
            </a:r>
            <a:r>
              <a:rPr sz="2200" b="1" spc="-29" dirty="0">
                <a:latin typeface="Calibri"/>
                <a:cs typeface="Calibri"/>
              </a:rPr>
              <a:t>f</a:t>
            </a:r>
            <a:r>
              <a:rPr sz="2200" b="1" spc="0" dirty="0">
                <a:latin typeface="Calibri"/>
                <a:cs typeface="Calibri"/>
              </a:rPr>
              <a:t>sL</a:t>
            </a:r>
            <a:r>
              <a:rPr sz="2200" b="1" spc="-2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b</a:t>
            </a:r>
            <a:r>
              <a:rPr sz="2200" b="1" spc="-14" dirty="0">
                <a:latin typeface="Calibri"/>
                <a:cs typeface="Calibri"/>
              </a:rPr>
              <a:t>e</a:t>
            </a:r>
            <a:r>
              <a:rPr sz="2200" b="1" spc="0" dirty="0">
                <a:latin typeface="Calibri"/>
                <a:cs typeface="Calibri"/>
              </a:rPr>
              <a:t>t</a:t>
            </a:r>
            <a:r>
              <a:rPr sz="2200" b="1" spc="-29" dirty="0">
                <a:latin typeface="Calibri"/>
                <a:cs typeface="Calibri"/>
              </a:rPr>
              <a:t>r</a:t>
            </a:r>
            <a:r>
              <a:rPr sz="2200" b="1" spc="-14" dirty="0">
                <a:latin typeface="Calibri"/>
                <a:cs typeface="Calibri"/>
              </a:rPr>
              <a:t>e</a:t>
            </a:r>
            <a:r>
              <a:rPr sz="2200" b="1" spc="0" dirty="0">
                <a:latin typeface="Calibri"/>
                <a:cs typeface="Calibri"/>
              </a:rPr>
              <a:t>f</a:t>
            </a:r>
            <a:r>
              <a:rPr sz="2200" b="1" spc="-34" dirty="0">
                <a:latin typeface="Calibri"/>
                <a:cs typeface="Calibri"/>
              </a:rPr>
              <a:t>f</a:t>
            </a:r>
            <a:r>
              <a:rPr sz="2200" b="1" spc="0" dirty="0">
                <a:latin typeface="Calibri"/>
                <a:cs typeface="Calibri"/>
              </a:rPr>
              <a:t>en,</a:t>
            </a:r>
            <a:r>
              <a:rPr sz="2200" b="1" spc="-66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sind</a:t>
            </a:r>
            <a:r>
              <a:rPr sz="2200" b="1" spc="-37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immer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(per</a:t>
            </a:r>
            <a:r>
              <a:rPr sz="2200" b="1" spc="-27" dirty="0">
                <a:latin typeface="Calibri"/>
                <a:cs typeface="Calibri"/>
              </a:rPr>
              <a:t> </a:t>
            </a:r>
            <a:r>
              <a:rPr sz="2200" b="1" spc="9" dirty="0">
                <a:latin typeface="Calibri"/>
                <a:cs typeface="Calibri"/>
              </a:rPr>
              <a:t>E</a:t>
            </a:r>
            <a:r>
              <a:rPr sz="2200" b="1" spc="0" dirty="0">
                <a:latin typeface="Calibri"/>
                <a:cs typeface="Calibri"/>
              </a:rPr>
              <a:t>-Mail)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200" b="1" spc="-2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200" b="1" spc="-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2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200" b="1" spc="-2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006FC0"/>
                </a:solidFill>
                <a:latin typeface="Calibri"/>
                <a:cs typeface="Calibri"/>
              </a:rPr>
              <a:t>PRA</a:t>
            </a:r>
            <a:r>
              <a:rPr sz="2200" b="1" spc="-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200" b="1" spc="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200" b="1" spc="0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200" b="1" spc="-18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200" b="1" spc="0" dirty="0">
                <a:solidFill>
                  <a:srgbClr val="006FC0"/>
                </a:solidFill>
                <a:latin typeface="Calibri"/>
                <a:cs typeface="Calibri"/>
              </a:rPr>
              <a:t>eam 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</a:pPr>
            <a:r>
              <a:rPr sz="2200" b="1" spc="-9" dirty="0">
                <a:latin typeface="Calibri"/>
                <a:cs typeface="Calibri"/>
              </a:rPr>
              <a:t>z</a:t>
            </a:r>
            <a:r>
              <a:rPr sz="2200" b="1" spc="0" dirty="0">
                <a:latin typeface="Calibri"/>
                <a:cs typeface="Calibri"/>
              </a:rPr>
              <a:t>u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ri</a:t>
            </a:r>
            <a:r>
              <a:rPr sz="2200" b="1" spc="9" dirty="0">
                <a:latin typeface="Calibri"/>
                <a:cs typeface="Calibri"/>
              </a:rPr>
              <a:t>c</a:t>
            </a:r>
            <a:r>
              <a:rPr sz="2200" b="1" spc="-25" dirty="0">
                <a:latin typeface="Calibri"/>
                <a:cs typeface="Calibri"/>
              </a:rPr>
              <a:t>h</a:t>
            </a:r>
            <a:r>
              <a:rPr sz="2200" b="1" spc="-29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en.</a:t>
            </a:r>
            <a:endParaRPr sz="2200">
              <a:latin typeface="Calibri"/>
              <a:cs typeface="Calibri"/>
            </a:endParaRPr>
          </a:p>
          <a:p>
            <a:pPr marL="12700" marR="305216">
              <a:lnSpc>
                <a:spcPts val="2685"/>
              </a:lnSpc>
            </a:pPr>
            <a:r>
              <a:rPr sz="2200" b="1" spc="0" dirty="0">
                <a:latin typeface="Calibri"/>
                <a:cs typeface="Calibri"/>
              </a:rPr>
              <a:t>Alle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im</a:t>
            </a:r>
            <a:r>
              <a:rPr sz="2200" b="1" spc="-13" dirty="0">
                <a:latin typeface="Calibri"/>
                <a:cs typeface="Calibri"/>
              </a:rPr>
              <a:t> </a:t>
            </a:r>
            <a:r>
              <a:rPr sz="2200" b="1" spc="-39" dirty="0">
                <a:latin typeface="Calibri"/>
                <a:cs typeface="Calibri"/>
              </a:rPr>
              <a:t>Z</a:t>
            </a:r>
            <a:r>
              <a:rPr sz="2200" b="1" spc="0" dirty="0">
                <a:latin typeface="Calibri"/>
                <a:cs typeface="Calibri"/>
              </a:rPr>
              <a:t>ei</a:t>
            </a:r>
            <a:r>
              <a:rPr sz="2200" b="1" spc="-4" dirty="0">
                <a:latin typeface="Calibri"/>
                <a:cs typeface="Calibri"/>
              </a:rPr>
              <a:t>t</a:t>
            </a:r>
            <a:r>
              <a:rPr sz="2200" b="1" spc="-50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a</a:t>
            </a:r>
            <a:r>
              <a:rPr sz="2200" b="1" spc="-4" dirty="0">
                <a:latin typeface="Calibri"/>
                <a:cs typeface="Calibri"/>
              </a:rPr>
              <a:t>u</a:t>
            </a:r>
            <a:r>
              <a:rPr sz="2200" b="1" spc="0" dirty="0">
                <a:latin typeface="Calibri"/>
                <a:cs typeface="Calibri"/>
              </a:rPr>
              <a:t>m</a:t>
            </a:r>
            <a:r>
              <a:rPr sz="2200" b="1" spc="-52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der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schulp</a:t>
            </a:r>
            <a:r>
              <a:rPr sz="2200" b="1" spc="-50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a</a:t>
            </a:r>
            <a:r>
              <a:rPr sz="2200" b="1" spc="-14" dirty="0">
                <a:latin typeface="Calibri"/>
                <a:cs typeface="Calibri"/>
              </a:rPr>
              <a:t>k</a:t>
            </a:r>
            <a:r>
              <a:rPr sz="2200" b="1" spc="0" dirty="0">
                <a:latin typeface="Calibri"/>
                <a:cs typeface="Calibri"/>
              </a:rPr>
              <a:t>tischen</a:t>
            </a:r>
            <a:r>
              <a:rPr sz="2200" b="1" spc="-143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P</a:t>
            </a:r>
            <a:r>
              <a:rPr sz="2200" b="1" spc="-4" dirty="0">
                <a:latin typeface="Calibri"/>
                <a:cs typeface="Calibri"/>
              </a:rPr>
              <a:t>h</a:t>
            </a:r>
            <a:r>
              <a:rPr sz="2200" b="1" spc="0" dirty="0">
                <a:latin typeface="Calibri"/>
                <a:cs typeface="Calibri"/>
              </a:rPr>
              <a:t>ase</a:t>
            </a:r>
            <a:r>
              <a:rPr sz="2200" b="1" spc="-29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lie</a:t>
            </a:r>
            <a:r>
              <a:rPr sz="2200" b="1" spc="-19" dirty="0">
                <a:latin typeface="Calibri"/>
                <a:cs typeface="Calibri"/>
              </a:rPr>
              <a:t>g</a:t>
            </a:r>
            <a:r>
              <a:rPr sz="2200" b="1" spc="0" dirty="0">
                <a:latin typeface="Calibri"/>
                <a:cs typeface="Calibri"/>
              </a:rPr>
              <a:t>en</a:t>
            </a:r>
            <a:r>
              <a:rPr sz="2200" b="1" spc="-4" dirty="0">
                <a:latin typeface="Calibri"/>
                <a:cs typeface="Calibri"/>
              </a:rPr>
              <a:t>d</a:t>
            </a:r>
            <a:r>
              <a:rPr sz="2200" b="1" spc="0" dirty="0">
                <a:latin typeface="Calibri"/>
                <a:cs typeface="Calibri"/>
              </a:rPr>
              <a:t>en </a:t>
            </a:r>
            <a:endParaRPr sz="2200">
              <a:latin typeface="Calibri"/>
              <a:cs typeface="Calibri"/>
            </a:endParaRPr>
          </a:p>
          <a:p>
            <a:pPr marL="12700" marR="305216">
              <a:lnSpc>
                <a:spcPts val="2685"/>
              </a:lnSpc>
            </a:pPr>
            <a:r>
              <a:rPr sz="2200" b="1" spc="-29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erminlich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a</a:t>
            </a:r>
            <a:r>
              <a:rPr sz="2200" b="1" spc="-19" dirty="0">
                <a:latin typeface="Calibri"/>
                <a:cs typeface="Calibri"/>
              </a:rPr>
              <a:t>b</a:t>
            </a:r>
            <a:r>
              <a:rPr sz="2200" b="1" spc="0" dirty="0">
                <a:latin typeface="Calibri"/>
                <a:cs typeface="Calibri"/>
              </a:rPr>
              <a:t>seh</a:t>
            </a:r>
            <a:r>
              <a:rPr sz="2200" b="1" spc="-4" dirty="0">
                <a:latin typeface="Calibri"/>
                <a:cs typeface="Calibri"/>
              </a:rPr>
              <a:t>b</a:t>
            </a:r>
            <a:r>
              <a:rPr sz="2200" b="1" spc="0" dirty="0">
                <a:latin typeface="Calibri"/>
                <a:cs typeface="Calibri"/>
              </a:rPr>
              <a:t>a</a:t>
            </a:r>
            <a:r>
              <a:rPr sz="2200" b="1" spc="-29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en</a:t>
            </a:r>
            <a:r>
              <a:rPr sz="2200" b="1" spc="-82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F</a:t>
            </a:r>
            <a:r>
              <a:rPr sz="2200" b="1" spc="-25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ei</a:t>
            </a:r>
            <a:r>
              <a:rPr sz="2200" b="1" spc="-25" dirty="0">
                <a:latin typeface="Calibri"/>
                <a:cs typeface="Calibri"/>
              </a:rPr>
              <a:t>s</a:t>
            </a:r>
            <a:r>
              <a:rPr sz="2200" b="1" spc="-29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ellu</a:t>
            </a:r>
            <a:r>
              <a:rPr sz="2200" b="1" spc="-4" dirty="0">
                <a:latin typeface="Calibri"/>
                <a:cs typeface="Calibri"/>
              </a:rPr>
              <a:t>n</a:t>
            </a:r>
            <a:r>
              <a:rPr sz="2200" b="1" spc="0" dirty="0">
                <a:latin typeface="Calibri"/>
                <a:cs typeface="Calibri"/>
              </a:rPr>
              <a:t>gsa</a:t>
            </a:r>
            <a:r>
              <a:rPr sz="2200" b="1" spc="-14" dirty="0">
                <a:latin typeface="Calibri"/>
                <a:cs typeface="Calibri"/>
              </a:rPr>
              <a:t>n</a:t>
            </a:r>
            <a:r>
              <a:rPr sz="2200" b="1" spc="0" dirty="0">
                <a:latin typeface="Calibri"/>
                <a:cs typeface="Calibri"/>
              </a:rPr>
              <a:t>f</a:t>
            </a:r>
            <a:r>
              <a:rPr sz="2200" b="1" spc="-50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a</a:t>
            </a:r>
            <a:r>
              <a:rPr sz="2200" b="1" spc="-25" dirty="0">
                <a:latin typeface="Calibri"/>
                <a:cs typeface="Calibri"/>
              </a:rPr>
              <a:t>g</a:t>
            </a:r>
            <a:r>
              <a:rPr sz="2200" b="1" spc="0" dirty="0">
                <a:latin typeface="Calibri"/>
                <a:cs typeface="Calibri"/>
              </a:rPr>
              <a:t>en</a:t>
            </a:r>
            <a:r>
              <a:rPr sz="2200" b="1" spc="-154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müssen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bis </a:t>
            </a:r>
            <a:endParaRPr sz="2200">
              <a:latin typeface="Calibri"/>
              <a:cs typeface="Calibri"/>
            </a:endParaRPr>
          </a:p>
          <a:p>
            <a:pPr marL="12700" marR="305216">
              <a:lnSpc>
                <a:spcPts val="2685"/>
              </a:lnSpc>
            </a:pPr>
            <a:r>
              <a:rPr sz="2200" b="1" spc="-9" dirty="0">
                <a:latin typeface="Calibri"/>
                <a:cs typeface="Calibri"/>
              </a:rPr>
              <a:t>z</a:t>
            </a:r>
            <a:r>
              <a:rPr sz="2200" b="1" spc="0" dirty="0">
                <a:latin typeface="Calibri"/>
                <a:cs typeface="Calibri"/>
              </a:rPr>
              <a:t>um </a:t>
            </a:r>
            <a:r>
              <a:rPr sz="2200" b="1" spc="-159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ag</a:t>
            </a:r>
            <a:r>
              <a:rPr sz="2200" b="1" spc="486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der</a:t>
            </a:r>
            <a:r>
              <a:rPr sz="2200" b="1" spc="9" dirty="0">
                <a:latin typeface="Calibri"/>
                <a:cs typeface="Calibri"/>
              </a:rPr>
              <a:t> </a:t>
            </a:r>
            <a:r>
              <a:rPr sz="2200" b="1" spc="-4" dirty="0">
                <a:latin typeface="Calibri"/>
                <a:cs typeface="Calibri"/>
              </a:rPr>
              <a:t>Z</a:t>
            </a:r>
            <a:r>
              <a:rPr sz="2200" b="1" spc="-25" dirty="0">
                <a:latin typeface="Calibri"/>
                <a:cs typeface="Calibri"/>
              </a:rPr>
              <a:t>f</a:t>
            </a:r>
            <a:r>
              <a:rPr sz="2200" b="1" spc="0" dirty="0">
                <a:latin typeface="Calibri"/>
                <a:cs typeface="Calibri"/>
              </a:rPr>
              <a:t>sL-Ei</a:t>
            </a:r>
            <a:r>
              <a:rPr sz="2200" b="1" spc="-19" dirty="0">
                <a:latin typeface="Calibri"/>
                <a:cs typeface="Calibri"/>
              </a:rPr>
              <a:t>n</a:t>
            </a:r>
            <a:r>
              <a:rPr sz="2200" b="1" spc="0" dirty="0">
                <a:latin typeface="Calibri"/>
                <a:cs typeface="Calibri"/>
              </a:rPr>
              <a:t>fü</a:t>
            </a:r>
            <a:r>
              <a:rPr sz="2200" b="1" spc="-9" dirty="0">
                <a:latin typeface="Calibri"/>
                <a:cs typeface="Calibri"/>
              </a:rPr>
              <a:t>h</a:t>
            </a:r>
            <a:r>
              <a:rPr sz="2200" b="1" spc="0" dirty="0">
                <a:latin typeface="Calibri"/>
                <a:cs typeface="Calibri"/>
              </a:rPr>
              <a:t>ru</a:t>
            </a:r>
            <a:r>
              <a:rPr sz="2200" b="1" spc="-9" dirty="0">
                <a:latin typeface="Calibri"/>
                <a:cs typeface="Calibri"/>
              </a:rPr>
              <a:t>n</a:t>
            </a:r>
            <a:r>
              <a:rPr sz="2200" b="1" spc="0" dirty="0">
                <a:latin typeface="Calibri"/>
                <a:cs typeface="Calibri"/>
              </a:rPr>
              <a:t>g</a:t>
            </a:r>
            <a:r>
              <a:rPr sz="2200" b="1" spc="-25" dirty="0">
                <a:latin typeface="Calibri"/>
                <a:cs typeface="Calibri"/>
              </a:rPr>
              <a:t>s</a:t>
            </a:r>
            <a:r>
              <a:rPr sz="2200" b="1" spc="-19" dirty="0">
                <a:latin typeface="Calibri"/>
                <a:cs typeface="Calibri"/>
              </a:rPr>
              <a:t>v</a:t>
            </a:r>
            <a:r>
              <a:rPr sz="2200" b="1" spc="0" dirty="0">
                <a:latin typeface="Calibri"/>
                <a:cs typeface="Calibri"/>
              </a:rPr>
              <a:t>e</a:t>
            </a:r>
            <a:r>
              <a:rPr sz="2200" b="1" spc="-54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a</a:t>
            </a:r>
            <a:r>
              <a:rPr sz="2200" b="1" spc="-9" dirty="0">
                <a:latin typeface="Calibri"/>
                <a:cs typeface="Calibri"/>
              </a:rPr>
              <a:t>n</a:t>
            </a:r>
            <a:r>
              <a:rPr sz="2200" b="1" spc="-25" dirty="0">
                <a:latin typeface="Calibri"/>
                <a:cs typeface="Calibri"/>
              </a:rPr>
              <a:t>s</a:t>
            </a:r>
            <a:r>
              <a:rPr sz="2200" b="1" spc="-29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a</a:t>
            </a:r>
            <a:r>
              <a:rPr sz="2200" b="1" spc="-4" dirty="0">
                <a:latin typeface="Calibri"/>
                <a:cs typeface="Calibri"/>
              </a:rPr>
              <a:t>lt</a:t>
            </a:r>
            <a:r>
              <a:rPr sz="2200" b="1" spc="0" dirty="0">
                <a:latin typeface="Calibri"/>
                <a:cs typeface="Calibri"/>
              </a:rPr>
              <a:t>u</a:t>
            </a:r>
            <a:r>
              <a:rPr sz="2200" b="1" spc="-4" dirty="0">
                <a:latin typeface="Calibri"/>
                <a:cs typeface="Calibri"/>
              </a:rPr>
              <a:t>n</a:t>
            </a:r>
            <a:r>
              <a:rPr sz="2200" b="1" spc="0" dirty="0">
                <a:latin typeface="Calibri"/>
                <a:cs typeface="Calibri"/>
              </a:rPr>
              <a:t>g</a:t>
            </a:r>
            <a:r>
              <a:rPr sz="2200" b="1" spc="11" dirty="0"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006FC0"/>
                </a:solidFill>
                <a:latin typeface="Calibri"/>
                <a:cs typeface="Calibri"/>
              </a:rPr>
              <a:t>dem PRA</a:t>
            </a:r>
            <a:r>
              <a:rPr sz="2200" b="1" spc="-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200" b="1" spc="0" dirty="0">
                <a:solidFill>
                  <a:srgbClr val="006FC0"/>
                </a:solidFill>
                <a:latin typeface="Calibri"/>
                <a:cs typeface="Calibri"/>
              </a:rPr>
              <a:t>A- </a:t>
            </a:r>
            <a:endParaRPr sz="2200">
              <a:latin typeface="Calibri"/>
              <a:cs typeface="Calibri"/>
            </a:endParaRPr>
          </a:p>
          <a:p>
            <a:pPr marL="12700" marR="305216">
              <a:lnSpc>
                <a:spcPts val="2685"/>
              </a:lnSpc>
            </a:pPr>
            <a:r>
              <a:rPr sz="2200" b="1" spc="-18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200" b="1" spc="0" dirty="0">
                <a:solidFill>
                  <a:srgbClr val="006FC0"/>
                </a:solidFill>
                <a:latin typeface="Calibri"/>
                <a:cs typeface="Calibri"/>
              </a:rPr>
              <a:t>eam</a:t>
            </a:r>
            <a:r>
              <a:rPr sz="22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(per</a:t>
            </a:r>
            <a:r>
              <a:rPr sz="2200" b="1" spc="-27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E-Mail)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a</a:t>
            </a:r>
            <a:r>
              <a:rPr sz="2200" b="1" spc="-4" dirty="0">
                <a:latin typeface="Calibri"/>
                <a:cs typeface="Calibri"/>
              </a:rPr>
              <a:t>n</a:t>
            </a:r>
            <a:r>
              <a:rPr sz="2200" b="1" spc="-19" dirty="0">
                <a:latin typeface="Calibri"/>
                <a:cs typeface="Calibri"/>
              </a:rPr>
              <a:t>g</a:t>
            </a:r>
            <a:r>
              <a:rPr sz="2200" b="1" spc="-25" dirty="0">
                <a:latin typeface="Calibri"/>
                <a:cs typeface="Calibri"/>
              </a:rPr>
              <a:t>e</a:t>
            </a:r>
            <a:r>
              <a:rPr sz="2200" b="1" spc="-29" dirty="0">
                <a:latin typeface="Calibri"/>
                <a:cs typeface="Calibri"/>
              </a:rPr>
              <a:t>z</a:t>
            </a:r>
            <a:r>
              <a:rPr sz="2200" b="1" spc="0" dirty="0">
                <a:latin typeface="Calibri"/>
                <a:cs typeface="Calibri"/>
              </a:rPr>
              <a:t>ei</a:t>
            </a:r>
            <a:r>
              <a:rPr sz="2200" b="1" spc="-9" dirty="0">
                <a:latin typeface="Calibri"/>
                <a:cs typeface="Calibri"/>
              </a:rPr>
              <a:t>g</a:t>
            </a:r>
            <a:r>
              <a:rPr sz="2200" b="1" spc="0" dirty="0">
                <a:latin typeface="Calibri"/>
                <a:cs typeface="Calibri"/>
              </a:rPr>
              <a:t>t</a:t>
            </a:r>
            <a:r>
              <a:rPr sz="2200" b="1" spc="-69" dirty="0">
                <a:latin typeface="Calibri"/>
                <a:cs typeface="Calibri"/>
              </a:rPr>
              <a:t> </a:t>
            </a:r>
            <a:r>
              <a:rPr sz="2200" b="1" spc="-14" dirty="0">
                <a:latin typeface="Calibri"/>
                <a:cs typeface="Calibri"/>
              </a:rPr>
              <a:t>w</a:t>
            </a:r>
            <a:r>
              <a:rPr sz="2200" b="1" spc="0" dirty="0">
                <a:latin typeface="Calibri"/>
                <a:cs typeface="Calibri"/>
              </a:rPr>
              <a:t>e</a:t>
            </a:r>
            <a:r>
              <a:rPr sz="2200" b="1" spc="-25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de</a:t>
            </a:r>
            <a:r>
              <a:rPr sz="2200" b="1" spc="-4" dirty="0">
                <a:latin typeface="Calibri"/>
                <a:cs typeface="Calibri"/>
              </a:rPr>
              <a:t>n</a:t>
            </a:r>
            <a:r>
              <a:rPr sz="2200" b="1" spc="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8752" y="4471358"/>
            <a:ext cx="16484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0" y="0"/>
            <a:ext cx="1620012" cy="6857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9076" y="1514855"/>
            <a:ext cx="6875526" cy="5340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0265" y="284352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6.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7173" y="284352"/>
            <a:ext cx="62030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2998" y="284352"/>
            <a:ext cx="558947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hen Beglei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8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75541" y="284352"/>
            <a:ext cx="7398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19776" y="284352"/>
            <a:ext cx="74150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5798" y="771804"/>
            <a:ext cx="119003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48931" y="771804"/>
            <a:ext cx="210137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usamm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77290" y="203733"/>
            <a:ext cx="7532269" cy="157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93866" marR="1012671" algn="ctr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hal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6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alen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EV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2/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endParaRPr sz="320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126"/>
              </a:spcBef>
            </a:pPr>
            <a:r>
              <a:rPr sz="2400" b="1" spc="-14" dirty="0">
                <a:latin typeface="Calibri"/>
                <a:cs typeface="Calibri"/>
              </a:rPr>
              <a:t>P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xiss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erbe</a:t>
            </a:r>
            <a:r>
              <a:rPr sz="2400" b="1" spc="4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ag</a:t>
            </a:r>
            <a:r>
              <a:rPr sz="2400" b="1" spc="-34" dirty="0">
                <a:latin typeface="Calibri"/>
                <a:cs typeface="Calibri"/>
              </a:rPr>
              <a:t>t</a:t>
            </a:r>
            <a:r>
              <a:rPr sz="2400" b="1" spc="19" dirty="0"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_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olie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44"/>
              </a:spcBef>
            </a:pPr>
            <a:r>
              <a:rPr sz="3600" b="1" spc="-5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ennen</a:t>
            </a:r>
            <a:r>
              <a:rPr sz="3600" b="1" spc="-4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ernü</a:t>
            </a:r>
            <a:r>
              <a:rPr sz="3600" b="1" spc="-9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4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_</a:t>
            </a:r>
            <a:r>
              <a:rPr sz="3600" b="1" spc="-14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olie</a:t>
            </a:r>
            <a:r>
              <a:rPr sz="3600" b="1" spc="1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7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-94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elche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Zi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ls</a:t>
            </a:r>
            <a:r>
              <a:rPr sz="3600" b="1" spc="-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-19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en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34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ol</a:t>
            </a:r>
            <a:r>
              <a:rPr sz="3600" b="1" spc="-4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das </a:t>
            </a:r>
            <a:r>
              <a:rPr sz="3600" b="1" spc="-9" baseline="1137" dirty="0">
                <a:latin typeface="Calibri"/>
                <a:cs typeface="Calibri"/>
              </a:rPr>
              <a:t>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xiss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29" baseline="1137" dirty="0">
                <a:latin typeface="Calibri"/>
                <a:cs typeface="Calibri"/>
              </a:rPr>
              <a:t>?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_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olie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9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717296"/>
            <a:ext cx="307294" cy="2159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81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1.</a:t>
            </a:r>
            <a:endParaRPr sz="2400">
              <a:latin typeface="Calibri"/>
              <a:cs typeface="Calibri"/>
            </a:endParaRPr>
          </a:p>
          <a:p>
            <a:pPr marL="12700" marR="281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2.</a:t>
            </a:r>
            <a:endParaRPr sz="2400">
              <a:latin typeface="Calibri"/>
              <a:cs typeface="Calibri"/>
            </a:endParaRPr>
          </a:p>
          <a:p>
            <a:pPr marL="12700" marR="281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3.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4.</a:t>
            </a:r>
            <a:endParaRPr sz="2400">
              <a:latin typeface="Calibri"/>
              <a:cs typeface="Calibri"/>
            </a:endParaRPr>
          </a:p>
          <a:p>
            <a:pPr marL="12700" marR="281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5.</a:t>
            </a:r>
            <a:endParaRPr sz="2400">
              <a:latin typeface="Calibri"/>
              <a:cs typeface="Calibri"/>
            </a:endParaRPr>
          </a:p>
          <a:p>
            <a:pPr marL="12700" marR="281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6.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6206" y="1814347"/>
            <a:ext cx="7209780" cy="1427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W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 d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enziert sich</a:t>
            </a:r>
            <a:r>
              <a:rPr sz="3600" b="1" spc="-9" baseline="3413" dirty="0">
                <a:latin typeface="Calibri"/>
                <a:cs typeface="Calibri"/>
              </a:rPr>
              <a:t> d</a:t>
            </a:r>
            <a:r>
              <a:rPr sz="3600" b="1" spc="0" baseline="3413" dirty="0">
                <a:latin typeface="Calibri"/>
                <a:cs typeface="Calibri"/>
              </a:rPr>
              <a:t>ie sch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lseit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 O</a:t>
            </a:r>
            <a:r>
              <a:rPr sz="3600" b="1" spc="-9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li</a:t>
            </a:r>
            <a:r>
              <a:rPr sz="3600" b="1" spc="-39" baseline="3413" dirty="0">
                <a:latin typeface="Calibri"/>
                <a:cs typeface="Calibri"/>
              </a:rPr>
              <a:t>g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orik</a:t>
            </a:r>
            <a:r>
              <a:rPr sz="3600" b="1" spc="14" baseline="3413" dirty="0">
                <a:latin typeface="Calibri"/>
                <a:cs typeface="Calibri"/>
              </a:rPr>
              <a:t>?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_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olie</a:t>
            </a:r>
            <a:endParaRPr sz="2400">
              <a:latin typeface="Calibri"/>
              <a:cs typeface="Calibri"/>
            </a:endParaRPr>
          </a:p>
          <a:p>
            <a:pPr marL="13784" marR="45765">
              <a:lnSpc>
                <a:spcPts val="2880"/>
              </a:lnSpc>
              <a:spcBef>
                <a:spcPts val="16"/>
              </a:spcBef>
            </a:pPr>
            <a:r>
              <a:rPr sz="3600" b="1" spc="-94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as 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uss ich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wiss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L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rnort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Z</a:t>
            </a:r>
            <a:r>
              <a:rPr sz="3600" b="1" spc="-25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sL</a:t>
            </a:r>
            <a:r>
              <a:rPr sz="3600" b="1" spc="29" baseline="1137" dirty="0">
                <a:latin typeface="Calibri"/>
                <a:cs typeface="Calibri"/>
              </a:rPr>
              <a:t>?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_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olie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18</a:t>
            </a:r>
            <a:endParaRPr sz="2400">
              <a:latin typeface="Calibri"/>
              <a:cs typeface="Calibri"/>
            </a:endParaRPr>
          </a:p>
          <a:p>
            <a:pPr marL="13784" marR="45765">
              <a:lnSpc>
                <a:spcPts val="2880"/>
              </a:lnSpc>
            </a:pPr>
            <a:r>
              <a:rPr sz="3600" b="1" spc="-9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ei </a:t>
            </a:r>
            <a:r>
              <a:rPr sz="3600" b="1" spc="-25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elch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Begleit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or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wir</a:t>
            </a:r>
            <a:r>
              <a:rPr sz="3600" b="1" spc="-64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 </a:t>
            </a:r>
            <a:r>
              <a:rPr sz="3600" b="1" spc="4" baseline="1137" dirty="0">
                <a:latin typeface="Calibri"/>
                <a:cs typeface="Calibri"/>
              </a:rPr>
              <a:t>Z</a:t>
            </a:r>
            <a:r>
              <a:rPr sz="3600" b="1" spc="-25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sL</a:t>
            </a:r>
            <a:endParaRPr sz="2400">
              <a:latin typeface="Calibri"/>
              <a:cs typeface="Calibri"/>
            </a:endParaRPr>
          </a:p>
          <a:p>
            <a:pPr marL="51274" marR="45765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sa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4" baseline="1137" dirty="0">
                <a:latin typeface="Calibri"/>
                <a:cs typeface="Calibri"/>
              </a:rPr>
              <a:t>?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_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 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olie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29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82790" y="1814347"/>
            <a:ext cx="38044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16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3277641"/>
            <a:ext cx="460376" cy="14280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19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7.</a:t>
            </a:r>
            <a:endParaRPr sz="2400">
              <a:latin typeface="Calibri"/>
              <a:cs typeface="Calibri"/>
            </a:endParaRPr>
          </a:p>
          <a:p>
            <a:pPr marL="12700" marR="45719">
              <a:lnSpc>
                <a:spcPts val="2885"/>
              </a:lnSpc>
              <a:spcBef>
                <a:spcPts val="17"/>
              </a:spcBef>
            </a:pPr>
            <a:r>
              <a:rPr sz="3600" b="1" spc="0" baseline="1137" dirty="0">
                <a:latin typeface="Calibri"/>
                <a:cs typeface="Calibri"/>
              </a:rPr>
              <a:t>8.</a:t>
            </a:r>
            <a:endParaRPr sz="2400">
              <a:latin typeface="Calibri"/>
              <a:cs typeface="Calibri"/>
            </a:endParaRPr>
          </a:p>
          <a:p>
            <a:pPr marL="12700" marR="45719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9.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1</a:t>
            </a:r>
            <a:r>
              <a:rPr sz="3600" b="1" spc="-9" baseline="1137" dirty="0">
                <a:latin typeface="Calibri"/>
                <a:cs typeface="Calibri"/>
              </a:rPr>
              <a:t>0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6206" y="3277641"/>
            <a:ext cx="608631" cy="14280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89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as</a:t>
            </a:r>
            <a:endParaRPr sz="2400">
              <a:latin typeface="Calibri"/>
              <a:cs typeface="Calibri"/>
            </a:endParaRPr>
          </a:p>
          <a:p>
            <a:pPr marL="13784" marR="108">
              <a:lnSpc>
                <a:spcPts val="2885"/>
              </a:lnSpc>
              <a:spcBef>
                <a:spcPts val="17"/>
              </a:spcBef>
            </a:pPr>
            <a:r>
              <a:rPr sz="3600" b="1" spc="-94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as</a:t>
            </a:r>
            <a:endParaRPr sz="2400">
              <a:latin typeface="Calibri"/>
              <a:cs typeface="Calibri"/>
            </a:endParaRPr>
          </a:p>
          <a:p>
            <a:pPr marL="13784" marR="108">
              <a:lnSpc>
                <a:spcPts val="2880"/>
              </a:lnSpc>
            </a:pPr>
            <a:r>
              <a:rPr sz="3600" b="1" spc="-94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as</a:t>
            </a:r>
            <a:endParaRPr sz="2400">
              <a:latin typeface="Calibri"/>
              <a:cs typeface="Calibri"/>
            </a:endParaRPr>
          </a:p>
          <a:p>
            <a:pPr marL="30548" marR="16431">
              <a:lnSpc>
                <a:spcPts val="2880"/>
              </a:lnSpc>
            </a:pPr>
            <a:r>
              <a:rPr sz="3600" b="1" spc="-9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ie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66164" y="3277641"/>
            <a:ext cx="5877316" cy="14280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29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muss ich</a:t>
            </a:r>
            <a:r>
              <a:rPr sz="3600" b="1" spc="-2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wissen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z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m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rnort</a:t>
            </a:r>
            <a:r>
              <a:rPr sz="3600" b="1" spc="-25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le?</a:t>
            </a:r>
            <a:r>
              <a:rPr sz="3600" b="1" spc="25" baseline="3413" dirty="0">
                <a:latin typeface="Calibri"/>
                <a:cs typeface="Calibri"/>
              </a:rPr>
              <a:t>_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olie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39</a:t>
            </a:r>
            <a:endParaRPr sz="2400">
              <a:latin typeface="Calibri"/>
              <a:cs typeface="Calibri"/>
            </a:endParaRPr>
          </a:p>
          <a:p>
            <a:pPr marL="29159" marR="45765">
              <a:lnSpc>
                <a:spcPts val="2885"/>
              </a:lnSpc>
              <a:spcBef>
                <a:spcPts val="17"/>
              </a:spcBef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9" baseline="1137" dirty="0">
                <a:latin typeface="Calibri"/>
                <a:cs typeface="Calibri"/>
              </a:rPr>
              <a:t>nt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Begleitu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g</a:t>
            </a:r>
            <a:r>
              <a:rPr sz="3600" b="1" spc="14" baseline="1137" dirty="0">
                <a:latin typeface="Calibri"/>
                <a:cs typeface="Calibri"/>
              </a:rPr>
              <a:t>?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_</a:t>
            </a:r>
            <a:r>
              <a:rPr sz="3600" b="1" spc="-14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olie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51</a:t>
            </a:r>
            <a:endParaRPr sz="2400">
              <a:latin typeface="Calibri"/>
              <a:cs typeface="Calibri"/>
            </a:endParaRPr>
          </a:p>
          <a:p>
            <a:pPr marL="29159" marR="45765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 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34" baseline="1137" dirty="0">
                <a:latin typeface="Calibri"/>
                <a:cs typeface="Calibri"/>
              </a:rPr>
              <a:t>s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orhaben?</a:t>
            </a:r>
            <a:r>
              <a:rPr sz="3600" b="1" spc="14" baseline="1137" dirty="0">
                <a:latin typeface="Calibri"/>
                <a:cs typeface="Calibri"/>
              </a:rPr>
              <a:t>_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olie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55</a:t>
            </a:r>
            <a:endParaRPr sz="2400">
              <a:latin typeface="Calibri"/>
              <a:cs typeface="Calibri"/>
            </a:endParaRPr>
          </a:p>
          <a:p>
            <a:pPr marL="12700" marR="2658">
              <a:lnSpc>
                <a:spcPts val="2880"/>
              </a:lnSpc>
            </a:pP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ann ich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xiss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 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eine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im Stu</a:t>
            </a:r>
            <a:r>
              <a:rPr sz="3600" b="1" spc="-4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38440" y="4375531"/>
            <a:ext cx="149157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onnene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4741062"/>
            <a:ext cx="5329099" cy="1062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035" marR="45720">
              <a:lnSpc>
                <a:spcPts val="2545"/>
              </a:lnSpc>
              <a:spcBef>
                <a:spcPts val="127"/>
              </a:spcBef>
            </a:pPr>
            <a:r>
              <a:rPr sz="3600" b="1" spc="-44" baseline="3413" dirty="0">
                <a:latin typeface="Calibri"/>
                <a:cs typeface="Calibri"/>
              </a:rPr>
              <a:t>P</a:t>
            </a:r>
            <a:r>
              <a:rPr sz="3600" b="1" spc="0" baseline="3413" dirty="0">
                <a:latin typeface="Calibri"/>
                <a:cs typeface="Calibri"/>
              </a:rPr>
              <a:t>ort</a:t>
            </a:r>
            <a:r>
              <a:rPr sz="3600" b="1" spc="-4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olioarbeit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ei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erfü</a:t>
            </a:r>
            <a:r>
              <a:rPr sz="3600" b="1" spc="-14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4" baseline="3413" dirty="0">
                <a:latin typeface="Calibri"/>
                <a:cs typeface="Calibri"/>
              </a:rPr>
              <a:t>?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_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olie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61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b="1" spc="25" baseline="1137" dirty="0">
                <a:solidFill>
                  <a:srgbClr val="B16213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B16213"/>
                </a:solidFill>
                <a:latin typeface="Calibri"/>
                <a:cs typeface="Calibri"/>
              </a:rPr>
              <a:t>g</a:t>
            </a:r>
            <a:r>
              <a:rPr sz="3600" b="1" spc="-129" baseline="1137" dirty="0">
                <a:solidFill>
                  <a:srgbClr val="B16213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B16213"/>
                </a:solidFill>
                <a:latin typeface="Calibri"/>
                <a:cs typeface="Calibri"/>
              </a:rPr>
              <a:t>. 3</a:t>
            </a:r>
            <a:r>
              <a:rPr sz="3600" b="1" spc="-9" baseline="1137" dirty="0">
                <a:solidFill>
                  <a:srgbClr val="B16213"/>
                </a:solidFill>
                <a:latin typeface="Calibri"/>
                <a:cs typeface="Calibri"/>
              </a:rPr>
              <a:t> </a:t>
            </a:r>
            <a:r>
              <a:rPr sz="3600" b="1" spc="-59" baseline="1137" dirty="0">
                <a:solidFill>
                  <a:srgbClr val="B16213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B16213"/>
                </a:solidFill>
                <a:latin typeface="Calibri"/>
                <a:cs typeface="Calibri"/>
              </a:rPr>
              <a:t>all</a:t>
            </a:r>
            <a:r>
              <a:rPr sz="3600" b="1" spc="-4" baseline="1137" dirty="0">
                <a:solidFill>
                  <a:srgbClr val="B16213"/>
                </a:solidFill>
                <a:latin typeface="Calibri"/>
                <a:cs typeface="Calibri"/>
              </a:rPr>
              <a:t>b</a:t>
            </a:r>
            <a:r>
              <a:rPr sz="3600" b="1" spc="0" baseline="1137" dirty="0">
                <a:solidFill>
                  <a:srgbClr val="B16213"/>
                </a:solidFill>
                <a:latin typeface="Calibri"/>
                <a:cs typeface="Calibri"/>
              </a:rPr>
              <a:t>eispiele</a:t>
            </a:r>
            <a:r>
              <a:rPr sz="3600" b="1" spc="-9" baseline="1137" dirty="0">
                <a:solidFill>
                  <a:srgbClr val="B16213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B16213"/>
                </a:solidFill>
                <a:latin typeface="Calibri"/>
                <a:cs typeface="Calibri"/>
              </a:rPr>
              <a:t>aus</a:t>
            </a:r>
            <a:r>
              <a:rPr sz="3600" b="1" spc="9" baseline="1137" dirty="0">
                <a:solidFill>
                  <a:srgbClr val="B16213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B16213"/>
                </a:solidFill>
                <a:latin typeface="Calibri"/>
                <a:cs typeface="Calibri"/>
              </a:rPr>
              <a:t>der P</a:t>
            </a:r>
            <a:r>
              <a:rPr sz="3600" b="1" spc="-54" baseline="1137" dirty="0">
                <a:solidFill>
                  <a:srgbClr val="B16213"/>
                </a:solidFill>
                <a:latin typeface="Calibri"/>
                <a:cs typeface="Calibri"/>
              </a:rPr>
              <a:t>r</a:t>
            </a:r>
            <a:r>
              <a:rPr sz="3600" b="1" spc="-19" baseline="1137" dirty="0">
                <a:solidFill>
                  <a:srgbClr val="B16213"/>
                </a:solidFill>
                <a:latin typeface="Calibri"/>
                <a:cs typeface="Calibri"/>
              </a:rPr>
              <a:t>a</a:t>
            </a:r>
            <a:r>
              <a:rPr sz="3600" b="1" spc="0" baseline="1137" dirty="0">
                <a:solidFill>
                  <a:srgbClr val="B16213"/>
                </a:solidFill>
                <a:latin typeface="Calibri"/>
                <a:cs typeface="Calibri"/>
              </a:rPr>
              <a:t>xi</a:t>
            </a:r>
            <a:r>
              <a:rPr sz="3600" b="1" spc="9" baseline="1137" dirty="0">
                <a:solidFill>
                  <a:srgbClr val="B16213"/>
                </a:solidFill>
                <a:latin typeface="Calibri"/>
                <a:cs typeface="Calibri"/>
              </a:rPr>
              <a:t>s</a:t>
            </a:r>
            <a:r>
              <a:rPr sz="3600" b="1" spc="4" baseline="1137" dirty="0">
                <a:latin typeface="Calibri"/>
                <a:cs typeface="Calibri"/>
              </a:rPr>
              <a:t>_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olie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64</a:t>
            </a:r>
            <a:endParaRPr sz="2400">
              <a:latin typeface="Calibri"/>
              <a:cs typeface="Calibri"/>
            </a:endParaRPr>
          </a:p>
          <a:p>
            <a:pPr marL="13309" marR="45720">
              <a:lnSpc>
                <a:spcPts val="2880"/>
              </a:lnSpc>
            </a:pPr>
            <a:r>
              <a:rPr sz="3600" b="1" spc="-3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dk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9" baseline="1137" dirty="0">
                <a:latin typeface="Calibri"/>
                <a:cs typeface="Calibri"/>
              </a:rPr>
              <a:t>o</a:t>
            </a:r>
            <a:r>
              <a:rPr sz="3600" b="1" spc="-4" baseline="1137" dirty="0">
                <a:latin typeface="Calibri"/>
                <a:cs typeface="Calibri"/>
              </a:rPr>
              <a:t>-</a:t>
            </a:r>
            <a:r>
              <a:rPr sz="3600" b="1" spc="-34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ac</a:t>
            </a:r>
            <a:r>
              <a:rPr sz="3600" b="1" spc="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_</a:t>
            </a:r>
            <a:r>
              <a:rPr sz="3600" b="1" spc="-14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olie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66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5107305"/>
            <a:ext cx="460376" cy="6959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09">
              <a:lnSpc>
                <a:spcPts val="2545"/>
              </a:lnSpc>
              <a:spcBef>
                <a:spcPts val="127"/>
              </a:spcBef>
            </a:pPr>
            <a:r>
              <a:rPr sz="3600" b="1" spc="-4" baseline="3413" dirty="0">
                <a:latin typeface="Calibri"/>
                <a:cs typeface="Calibri"/>
              </a:rPr>
              <a:t>11.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1</a:t>
            </a:r>
            <a:r>
              <a:rPr sz="3600" b="1" spc="-9" baseline="1137" dirty="0">
                <a:latin typeface="Calibri"/>
                <a:cs typeface="Calibri"/>
              </a:rPr>
              <a:t>3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936" y="6464681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1640" y="421894"/>
            <a:ext cx="7971816" cy="2147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8536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 Lernort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3200">
              <a:latin typeface="Calibri"/>
              <a:cs typeface="Calibri"/>
            </a:endParaRPr>
          </a:p>
          <a:p>
            <a:pPr marL="3158959" marR="2830488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eili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endParaRPr sz="3200">
              <a:latin typeface="Calibri"/>
              <a:cs typeface="Calibri"/>
            </a:endParaRPr>
          </a:p>
          <a:p>
            <a:pPr marL="12700" marR="361841" algn="just">
              <a:lnSpc>
                <a:spcPts val="2880"/>
              </a:lnSpc>
              <a:spcBef>
                <a:spcPts val="892"/>
              </a:spcBef>
            </a:pP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 Gr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enhospi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H)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fi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 an einer 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umssch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 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t.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Beglei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 wi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-10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orbe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ng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fl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xion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er ü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leitk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spc="-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f</a:t>
            </a:r>
            <a:r>
              <a:rPr sz="2400" b="1" spc="-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48897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284254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2860929"/>
            <a:ext cx="7886817" cy="10621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achlichen</a:t>
            </a:r>
            <a:r>
              <a:rPr sz="36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xisbegleitu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B)</a:t>
            </a:r>
            <a:r>
              <a:rPr sz="3600" b="1" spc="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fi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4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umssch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 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t.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t wi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</a:t>
            </a:r>
            <a:r>
              <a:rPr sz="3600" b="1" spc="-10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orbe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fl</a:t>
            </a:r>
            <a:r>
              <a:rPr sz="3600" b="1" spc="-3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xion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je</a:t>
            </a:r>
            <a:r>
              <a:rPr sz="3600" b="1" spc="-29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eili</a:t>
            </a:r>
            <a:r>
              <a:rPr sz="3600" b="1" spc="-19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en 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achlichen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Begleitk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4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196238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214622"/>
            <a:ext cx="8533502" cy="1427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r a</a:t>
            </a:r>
            <a:r>
              <a:rPr sz="3600" b="1" spc="-1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schließendes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Bi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 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 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vg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esp</a:t>
            </a:r>
            <a:r>
              <a:rPr sz="36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äch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3600" b="1" spc="2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fi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12700" marR="1207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.</a:t>
            </a:r>
            <a:r>
              <a:rPr sz="3600" b="1" spc="1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. an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t.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Gep</a:t>
            </a:r>
            <a:r>
              <a:rPr sz="3600" b="1" spc="-4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wi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19" baseline="1137" dirty="0">
                <a:latin typeface="Calibri"/>
                <a:cs typeface="Calibri"/>
              </a:rPr>
              <a:t> g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einsam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mit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ü</a:t>
            </a:r>
            <a:r>
              <a:rPr sz="3600" b="1" spc="-9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achlic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en </a:t>
            </a:r>
            <a:r>
              <a:rPr sz="3600" b="1" spc="-9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egleitk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,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ch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hrt ebe</a:t>
            </a:r>
            <a:r>
              <a:rPr sz="3600" b="1" spc="-14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alls 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it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ieser</a:t>
            </a:r>
            <a:endParaRPr sz="2400">
              <a:latin typeface="Calibri"/>
              <a:cs typeface="Calibri"/>
            </a:endParaRPr>
          </a:p>
          <a:p>
            <a:pPr marL="12700" marR="45765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4" baseline="1137" dirty="0">
                <a:latin typeface="Calibri"/>
                <a:cs typeface="Calibri"/>
              </a:rPr>
              <a:t>o</a:t>
            </a:r>
            <a:r>
              <a:rPr sz="3600" b="1" spc="0" baseline="1137" dirty="0">
                <a:latin typeface="Calibri"/>
                <a:cs typeface="Calibri"/>
              </a:rPr>
              <a:t>wie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einer 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ert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 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33948"/>
            <a:ext cx="8605302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Al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e d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ei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 au</a:t>
            </a:r>
            <a:r>
              <a:rPr sz="3600" b="1" spc="-50" baseline="3413" dirty="0">
                <a:latin typeface="Calibri"/>
                <a:cs typeface="Calibri"/>
              </a:rPr>
              <a:t>f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3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-19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sp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ache 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299479"/>
            <a:ext cx="363258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nen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vid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ell 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erminier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9701" y="46354"/>
            <a:ext cx="7963712" cy="18956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lien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 für die Planung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>
              <a:latin typeface="Calibri"/>
              <a:cs typeface="Calibri"/>
            </a:endParaRPr>
          </a:p>
          <a:p>
            <a:pPr marL="1123429" marR="1163322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üb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achli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  <a:p>
            <a:pPr marL="294375" marR="332814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Gru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ospi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achlichen</a:t>
            </a:r>
            <a:endParaRPr sz="3200">
              <a:latin typeface="Calibri"/>
              <a:cs typeface="Calibri"/>
            </a:endParaRPr>
          </a:p>
          <a:p>
            <a:pPr marL="1827898" marR="1867910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leitu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(PB)?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40" y="221086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640" y="2232279"/>
            <a:ext cx="655625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3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„PS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xisseme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rs</a:t>
            </a:r>
            <a:r>
              <a:rPr sz="4200" b="1" spc="0" baseline="2925" dirty="0">
                <a:latin typeface="Calibri"/>
                <a:cs typeface="Calibri"/>
              </a:rPr>
              <a:t>tudie</a:t>
            </a:r>
            <a:r>
              <a:rPr sz="4200" b="1" spc="-1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end</a:t>
            </a:r>
            <a:r>
              <a:rPr sz="4200" b="1" spc="-1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“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0598" y="2232279"/>
            <a:ext cx="152618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0" baseline="2925" dirty="0">
                <a:latin typeface="Calibri"/>
                <a:cs typeface="Calibri"/>
              </a:rPr>
              <a:t>(</a:t>
            </a:r>
            <a:r>
              <a:rPr sz="4200" b="1" i="1" spc="-75" baseline="2925" dirty="0">
                <a:latin typeface="Calibri"/>
                <a:cs typeface="Calibri"/>
              </a:rPr>
              <a:t>L</a:t>
            </a:r>
            <a:r>
              <a:rPr sz="4200" b="1" i="1" spc="0" baseline="2925" dirty="0">
                <a:latin typeface="Calibri"/>
                <a:cs typeface="Calibri"/>
              </a:rPr>
              <a:t>OGIN</a:t>
            </a:r>
            <a:r>
              <a:rPr sz="4200" b="1" i="1" spc="-44" baseline="2925" dirty="0">
                <a:latin typeface="Calibri"/>
                <a:cs typeface="Calibri"/>
              </a:rPr>
              <a:t>E</a:t>
            </a:r>
            <a:r>
              <a:rPr sz="4200" b="1" i="1" spc="0" baseline="2925" dirty="0"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2659253"/>
            <a:ext cx="6052591" cy="807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0" baseline="2925" dirty="0">
                <a:latin typeface="Calibri"/>
                <a:cs typeface="Calibri"/>
              </a:rPr>
              <a:t>L</a:t>
            </a:r>
            <a:r>
              <a:rPr sz="4200" b="1" i="1" spc="4" baseline="2925" dirty="0">
                <a:latin typeface="Calibri"/>
                <a:cs typeface="Calibri"/>
              </a:rPr>
              <a:t>M</a:t>
            </a:r>
            <a:r>
              <a:rPr sz="4200" b="1" i="1" spc="0" baseline="2925" dirty="0">
                <a:latin typeface="Calibri"/>
                <a:cs typeface="Calibri"/>
              </a:rPr>
              <a:t>S)</a:t>
            </a:r>
            <a:r>
              <a:rPr sz="4200" b="1" i="1" spc="-4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finden</a:t>
            </a:r>
            <a:r>
              <a:rPr sz="4200" b="1" spc="-5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ende</a:t>
            </a:r>
            <a:r>
              <a:rPr sz="4200" b="1" spc="-7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0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chführung</a:t>
            </a:r>
            <a:r>
              <a:rPr sz="4200" b="1" spc="-171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10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GH/PB: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8127" y="2659253"/>
            <a:ext cx="53518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15737" y="2659253"/>
            <a:ext cx="126968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Planu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88031" y="2659253"/>
            <a:ext cx="65031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1828" y="3598037"/>
            <a:ext cx="187515" cy="1916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328" y="3598037"/>
            <a:ext cx="325964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All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emeine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eise,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328" y="4109872"/>
            <a:ext cx="1101607" cy="1405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645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8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marR="11848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7786" y="4109872"/>
            <a:ext cx="5244573" cy="1405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29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 Pla</a:t>
            </a:r>
            <a:r>
              <a:rPr sz="4200" b="1" spc="-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un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spa</a:t>
            </a:r>
            <a:r>
              <a:rPr sz="4200" b="1" spc="-4" baseline="2925" dirty="0">
                <a:latin typeface="Calibri"/>
                <a:cs typeface="Calibri"/>
              </a:rPr>
              <a:t>p</a:t>
            </a:r>
            <a:r>
              <a:rPr sz="4200" b="1" spc="0" baseline="2925" dirty="0">
                <a:latin typeface="Calibri"/>
                <a:cs typeface="Calibri"/>
              </a:rPr>
              <a:t>ie</a:t>
            </a:r>
            <a:r>
              <a:rPr sz="4200" b="1" spc="-20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468"/>
              </a:spcBef>
            </a:pPr>
            <a:r>
              <a:rPr sz="2800" b="1" spc="0" dirty="0">
                <a:latin typeface="Calibri"/>
                <a:cs typeface="Calibri"/>
              </a:rPr>
              <a:t>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Leit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aden</a:t>
            </a:r>
            <a:r>
              <a:rPr sz="2800" b="1" spc="-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tungs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esp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äch,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III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</a:t>
            </a:r>
            <a:r>
              <a:rPr sz="2800" b="1" spc="-14" dirty="0">
                <a:latin typeface="Calibri"/>
                <a:cs typeface="Calibri"/>
              </a:rPr>
              <a:t>sw</a:t>
            </a:r>
            <a:r>
              <a:rPr sz="2800" b="1" spc="0" dirty="0">
                <a:latin typeface="Calibri"/>
                <a:cs typeface="Calibri"/>
              </a:rPr>
              <a:t>ertungs-/</a:t>
            </a:r>
            <a:r>
              <a:rPr sz="2800" b="1" spc="-82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spapi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2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31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912" y="1139952"/>
            <a:ext cx="2519172" cy="707136"/>
          </a:xfrm>
          <a:custGeom>
            <a:avLst/>
            <a:gdLst/>
            <a:ahLst/>
            <a:cxnLst/>
            <a:rect l="l" t="t" r="r" b="b"/>
            <a:pathLst>
              <a:path w="2519172" h="707136">
                <a:moveTo>
                  <a:pt x="0" y="707136"/>
                </a:moveTo>
                <a:lnTo>
                  <a:pt x="2519172" y="707136"/>
                </a:lnTo>
                <a:lnTo>
                  <a:pt x="2519172" y="0"/>
                </a:lnTo>
                <a:lnTo>
                  <a:pt x="0" y="0"/>
                </a:lnTo>
                <a:lnTo>
                  <a:pt x="0" y="707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40" y="2063496"/>
            <a:ext cx="2592324" cy="3300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86558" y="267106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86558" y="93425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29458" y="955675"/>
            <a:ext cx="494221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3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achliche</a:t>
            </a:r>
            <a:r>
              <a:rPr sz="4200" b="1" spc="-7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29458" y="1339723"/>
            <a:ext cx="216269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8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7190" y="1339723"/>
            <a:ext cx="328476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sv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9458" y="1723542"/>
            <a:ext cx="5762614" cy="765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dert</a:t>
            </a:r>
            <a:r>
              <a:rPr sz="4200" b="1" spc="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eine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früh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timmung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(per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Mail)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des</a:t>
            </a:r>
            <a:r>
              <a:rPr sz="4200" b="1" spc="-25" baseline="2925" dirty="0">
                <a:latin typeface="Calibri"/>
                <a:cs typeface="Calibri"/>
              </a:rPr>
              <a:t> </a:t>
            </a:r>
            <a:r>
              <a:rPr sz="4200" b="1" spc="-2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4" baseline="2925" dirty="0"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ins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4" baseline="2925" dirty="0"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it</a:t>
            </a:r>
            <a:r>
              <a:rPr sz="4200" b="1" spc="-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der/dem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29458" y="2492248"/>
            <a:ext cx="16486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Me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or*in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3727" y="2492248"/>
            <a:ext cx="357654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5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eil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1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9458" y="2876296"/>
            <a:ext cx="5986265" cy="3766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Begleitk</a:t>
            </a:r>
            <a:r>
              <a:rPr sz="4200" b="1" spc="-50" baseline="2925" dirty="0">
                <a:latin typeface="Calibri"/>
                <a:cs typeface="Calibri"/>
              </a:rPr>
              <a:t>r</a:t>
            </a:r>
            <a:r>
              <a:rPr sz="4200" b="1" spc="-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f</a:t>
            </a:r>
            <a:r>
              <a:rPr sz="4200" b="1" spc="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437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schriftliche</a:t>
            </a:r>
            <a:r>
              <a:rPr sz="28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Pla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(Anl</a:t>
            </a:r>
            <a:r>
              <a:rPr sz="2800" b="1" spc="-4" dirty="0">
                <a:latin typeface="Calibri"/>
                <a:cs typeface="Calibri"/>
              </a:rPr>
              <a:t>a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I)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sowie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ens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</a:t>
            </a:r>
            <a:r>
              <a:rPr sz="2800" b="1" spc="-19" dirty="0">
                <a:latin typeface="Calibri"/>
                <a:cs typeface="Calibri"/>
              </a:rPr>
              <a:t>g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ähl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Beoba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tungsau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ag</a:t>
            </a:r>
            <a:r>
              <a:rPr sz="2800" b="1" spc="-2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sind allen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2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eilnehmenden</a:t>
            </a:r>
            <a:r>
              <a:rPr sz="2800" b="1" spc="-12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ohl</a:t>
            </a:r>
            <a:r>
              <a:rPr sz="2800" b="1" spc="-8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GH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als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auch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 PB)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sp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am </a:t>
            </a:r>
            <a:r>
              <a:rPr sz="2800" b="1" spc="-21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ag</a:t>
            </a:r>
            <a:r>
              <a:rPr sz="2800" b="1" spc="1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ängl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9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2800" b="1" spc="-3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hen.</a:t>
            </a:r>
            <a:r>
              <a:rPr sz="2800" b="1" spc="-8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00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ehen</a:t>
            </a:r>
            <a:r>
              <a:rPr sz="2800" b="1" spc="-9" dirty="0">
                <a:latin typeface="Calibri"/>
                <a:cs typeface="Calibri"/>
              </a:rPr>
              <a:t>d</a:t>
            </a:r>
            <a:r>
              <a:rPr sz="2800" b="1" spc="0" dirty="0">
                <a:latin typeface="Calibri"/>
                <a:cs typeface="Calibri"/>
              </a:rPr>
              <a:t>e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elun</a:t>
            </a:r>
            <a:r>
              <a:rPr sz="2800" b="1" spc="-25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ah</a:t>
            </a:r>
            <a:r>
              <a:rPr sz="2800" b="1" spc="-25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24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je</a:t>
            </a:r>
            <a:r>
              <a:rPr sz="2800" b="1" spc="-25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eil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5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1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sL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itk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ä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1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en.</a:t>
            </a:r>
            <a:endParaRPr sz="2800">
              <a:latin typeface="Calibri"/>
              <a:cs typeface="Calibri"/>
            </a:endParaRPr>
          </a:p>
          <a:p>
            <a:pPr marR="420414" algn="r">
              <a:lnSpc>
                <a:spcPct val="101725"/>
              </a:lnSpc>
            </a:pPr>
            <a:r>
              <a:rPr sz="1200" spc="0" dirty="0">
                <a:solidFill>
                  <a:srgbClr val="888888"/>
                </a:solidFill>
                <a:latin typeface="Calibri"/>
                <a:cs typeface="Calibri"/>
              </a:rPr>
              <a:t>32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6558" y="3324023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912" y="1139952"/>
            <a:ext cx="2519172" cy="707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4481" marR="405845" algn="ctr">
              <a:lnSpc>
                <a:spcPct val="101725"/>
              </a:lnSpc>
              <a:spcBef>
                <a:spcPts val="325"/>
              </a:spcBef>
            </a:pPr>
            <a:r>
              <a:rPr sz="2000" b="1" spc="0" dirty="0">
                <a:latin typeface="Calibri"/>
                <a:cs typeface="Calibri"/>
              </a:rPr>
              <a:t>Planu</a:t>
            </a:r>
            <a:r>
              <a:rPr sz="2000" b="1" spc="4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gs</a:t>
            </a:r>
            <a:r>
              <a:rPr sz="2000" b="1" spc="4" dirty="0">
                <a:latin typeface="Calibri"/>
                <a:cs typeface="Calibri"/>
              </a:rPr>
              <a:t>p</a:t>
            </a:r>
            <a:r>
              <a:rPr sz="2000" b="1" spc="0" dirty="0">
                <a:latin typeface="Calibri"/>
                <a:cs typeface="Calibri"/>
              </a:rPr>
              <a:t>apier</a:t>
            </a:r>
            <a:endParaRPr sz="2000">
              <a:latin typeface="Calibri"/>
              <a:cs typeface="Calibri"/>
            </a:endParaRPr>
          </a:p>
          <a:p>
            <a:pPr marL="722591" marR="724255" algn="ctr">
              <a:lnSpc>
                <a:spcPts val="2400"/>
              </a:lnSpc>
              <a:spcBef>
                <a:spcPts val="120"/>
              </a:spcBef>
            </a:pPr>
            <a:r>
              <a:rPr sz="3000" b="1" spc="0" baseline="1365" dirty="0">
                <a:latin typeface="Calibri"/>
                <a:cs typeface="Calibri"/>
              </a:rPr>
              <a:t>(Anl</a:t>
            </a:r>
            <a:r>
              <a:rPr sz="3000" b="1" spc="-4" baseline="1365" dirty="0">
                <a:latin typeface="Calibri"/>
                <a:cs typeface="Calibri"/>
              </a:rPr>
              <a:t>a</a:t>
            </a:r>
            <a:r>
              <a:rPr sz="3000" b="1" spc="-25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 </a:t>
            </a:r>
            <a:r>
              <a:rPr sz="3000" b="1" spc="4" baseline="1365" dirty="0">
                <a:latin typeface="Calibri"/>
                <a:cs typeface="Calibri"/>
              </a:rPr>
              <a:t>I</a:t>
            </a:r>
            <a:r>
              <a:rPr sz="3000" b="1" spc="0" baseline="1365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204" y="693420"/>
            <a:ext cx="2564892" cy="922019"/>
          </a:xfrm>
          <a:custGeom>
            <a:avLst/>
            <a:gdLst/>
            <a:ahLst/>
            <a:cxnLst/>
            <a:rect l="l" t="t" r="r" b="b"/>
            <a:pathLst>
              <a:path w="2564892" h="922019">
                <a:moveTo>
                  <a:pt x="0" y="922019"/>
                </a:moveTo>
                <a:lnTo>
                  <a:pt x="2564892" y="922019"/>
                </a:lnTo>
                <a:lnTo>
                  <a:pt x="2564892" y="0"/>
                </a:lnTo>
                <a:lnTo>
                  <a:pt x="0" y="0"/>
                </a:lnTo>
                <a:lnTo>
                  <a:pt x="0" y="922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202" y="1845564"/>
            <a:ext cx="2564892" cy="3528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54579" y="61747"/>
            <a:ext cx="5865115" cy="20928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3670"/>
              </a:lnSpc>
              <a:spcBef>
                <a:spcPts val="183"/>
              </a:spcBef>
            </a:pPr>
            <a:r>
              <a:rPr sz="5250" b="1" spc="-50" baseline="312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5250" b="1" spc="-9" baseline="312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5250" b="1" spc="-25" baseline="312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5250" b="1" spc="-19" baseline="312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ung:</a:t>
            </a:r>
            <a:endParaRPr sz="350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489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2800" b="1" spc="-8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nach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chführung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Gruppe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hosp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oder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 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achlichen</a:t>
            </a:r>
            <a:r>
              <a:rPr sz="2800" b="1" spc="-9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xisbe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tung</a:t>
            </a:r>
            <a:r>
              <a:rPr sz="2800" b="1" spc="-1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 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es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2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orha</a:t>
            </a:r>
            <a:r>
              <a:rPr sz="2800" b="1" spc="-9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ens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54579" y="2676074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97479" y="2697607"/>
            <a:ext cx="5675607" cy="3586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11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orie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ert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sich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an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Bed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rf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iss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  <a:p>
            <a:pPr marL="12700" marR="4311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erpu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bac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  <a:p>
            <a:pPr marL="12700" marR="4311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au</a:t>
            </a:r>
            <a:r>
              <a:rPr sz="3600" b="1" spc="-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ag),</a:t>
            </a:r>
            <a:endParaRPr sz="2400">
              <a:latin typeface="Calibri"/>
              <a:cs typeface="Calibri"/>
            </a:endParaRPr>
          </a:p>
          <a:p>
            <a:pPr marL="12700" marR="1304549">
              <a:lnSpc>
                <a:spcPts val="2590"/>
              </a:lnSpc>
              <a:spcBef>
                <a:spcPts val="450"/>
              </a:spcBef>
            </a:pP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 der Ausd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f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enzi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schenden 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3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97"/>
              </a:lnSpc>
              <a:spcBef>
                <a:spcPts val="270"/>
              </a:spcBef>
            </a:pPr>
            <a:r>
              <a:rPr sz="2400" b="1" spc="0" dirty="0">
                <a:latin typeface="Calibri"/>
                <a:cs typeface="Calibri"/>
              </a:rPr>
              <a:t>berüc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sic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achliche,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 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 b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wissensch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lic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Zusamm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, beleuc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erien gu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spc="-5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ach)U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  <a:p>
            <a:pPr marL="12700" marR="43110">
              <a:lnSpc>
                <a:spcPts val="2600"/>
              </a:lnSpc>
              <a:spcBef>
                <a:spcPts val="130"/>
              </a:spcBef>
            </a:pPr>
            <a:r>
              <a:rPr sz="3600" b="1" spc="-4" baseline="2275" dirty="0">
                <a:latin typeface="Calibri"/>
                <a:cs typeface="Calibri"/>
              </a:rPr>
              <a:t>und</a:t>
            </a:r>
            <a:endParaRPr sz="2400">
              <a:latin typeface="Calibri"/>
              <a:cs typeface="Calibri"/>
            </a:endParaRPr>
          </a:p>
          <a:p>
            <a:pPr marL="12700" marR="43110">
              <a:lnSpc>
                <a:spcPct val="101725"/>
              </a:lnSpc>
              <a:spcBef>
                <a:spcPts val="105"/>
              </a:spcBef>
            </a:pP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ussiert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 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54579" y="373703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4579" y="446855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4579" y="5200453"/>
            <a:ext cx="23845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4579" y="593192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7479" y="6282639"/>
            <a:ext cx="376989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ionalisieru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gsp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33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8204" y="693420"/>
            <a:ext cx="2564892" cy="922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3119" marR="363760" indent="51228" algn="ctr">
              <a:lnSpc>
                <a:spcPct val="100097"/>
              </a:lnSpc>
              <a:spcBef>
                <a:spcPts val="345"/>
              </a:spcBef>
            </a:pPr>
            <a:r>
              <a:rPr sz="1800" b="1" spc="-4" dirty="0">
                <a:latin typeface="Calibri"/>
                <a:cs typeface="Calibri"/>
              </a:rPr>
              <a:t>L</a:t>
            </a:r>
            <a:r>
              <a:rPr sz="1800" b="1" spc="4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it</a:t>
            </a:r>
            <a:r>
              <a:rPr sz="1800" b="1" spc="-29" dirty="0">
                <a:latin typeface="Calibri"/>
                <a:cs typeface="Calibri"/>
              </a:rPr>
              <a:t>f</a:t>
            </a:r>
            <a:r>
              <a:rPr sz="1800" b="1" spc="0" dirty="0">
                <a:latin typeface="Calibri"/>
                <a:cs typeface="Calibri"/>
              </a:rPr>
              <a:t>ad</a:t>
            </a:r>
            <a:r>
              <a:rPr sz="1800" b="1" spc="9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n Be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-14" dirty="0">
                <a:latin typeface="Calibri"/>
                <a:cs typeface="Calibri"/>
              </a:rPr>
              <a:t>a</a:t>
            </a:r>
            <a:r>
              <a:rPr sz="1800" b="1" spc="0" dirty="0">
                <a:latin typeface="Calibri"/>
                <a:cs typeface="Calibri"/>
              </a:rPr>
              <a:t>tu</a:t>
            </a:r>
            <a:r>
              <a:rPr sz="1800" b="1" spc="4" dirty="0">
                <a:latin typeface="Calibri"/>
                <a:cs typeface="Calibri"/>
              </a:rPr>
              <a:t>n</a:t>
            </a:r>
            <a:r>
              <a:rPr sz="1800" b="1" spc="0" dirty="0">
                <a:latin typeface="Calibri"/>
                <a:cs typeface="Calibri"/>
              </a:rPr>
              <a:t>g</a:t>
            </a:r>
            <a:r>
              <a:rPr sz="1800" b="1" spc="-14" dirty="0">
                <a:latin typeface="Calibri"/>
                <a:cs typeface="Calibri"/>
              </a:rPr>
              <a:t>s</a:t>
            </a:r>
            <a:r>
              <a:rPr sz="1800" b="1" spc="-25" dirty="0">
                <a:latin typeface="Calibri"/>
                <a:cs typeface="Calibri"/>
              </a:rPr>
              <a:t>g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4" dirty="0">
                <a:latin typeface="Calibri"/>
                <a:cs typeface="Calibri"/>
              </a:rPr>
              <a:t>sp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0" dirty="0">
                <a:latin typeface="Calibri"/>
                <a:cs typeface="Calibri"/>
              </a:rPr>
              <a:t>äch (A</a:t>
            </a:r>
            <a:r>
              <a:rPr sz="1800" b="1" spc="9" dirty="0">
                <a:latin typeface="Calibri"/>
                <a:cs typeface="Calibri"/>
              </a:rPr>
              <a:t>n</a:t>
            </a:r>
            <a:r>
              <a:rPr sz="1800" b="1" spc="0" dirty="0">
                <a:latin typeface="Calibri"/>
                <a:cs typeface="Calibri"/>
              </a:rPr>
              <a:t>la</a:t>
            </a:r>
            <a:r>
              <a:rPr sz="1800" b="1" spc="-25" dirty="0">
                <a:latin typeface="Calibri"/>
                <a:cs typeface="Calibri"/>
              </a:rPr>
              <a:t>g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19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II)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4045" y="218313"/>
            <a:ext cx="8547431" cy="1407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5442" marR="295082" algn="ctr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erial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gibt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 f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 die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Planung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ührung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Bi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vg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69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äc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  <a:p>
            <a:pPr marL="3641712" marR="3673264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(BPG)?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2073751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2098294"/>
            <a:ext cx="8077118" cy="1980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latin typeface="Calibri"/>
                <a:cs typeface="Calibri"/>
              </a:rPr>
              <a:t>Im </a:t>
            </a:r>
            <a:r>
              <a:rPr sz="4800" b="1" spc="-9" baseline="3413" dirty="0">
                <a:latin typeface="Calibri"/>
                <a:cs typeface="Calibri"/>
              </a:rPr>
              <a:t>„</a:t>
            </a:r>
            <a:r>
              <a:rPr sz="4800" b="1" spc="0" baseline="3413" dirty="0">
                <a:latin typeface="Calibri"/>
                <a:cs typeface="Calibri"/>
              </a:rPr>
              <a:t>PS </a:t>
            </a:r>
            <a:r>
              <a:rPr sz="4800" b="1" spc="-14" baseline="3413" dirty="0">
                <a:latin typeface="Calibri"/>
                <a:cs typeface="Calibri"/>
              </a:rPr>
              <a:t>In</a:t>
            </a:r>
            <a:r>
              <a:rPr sz="4800" b="1" spc="-50" baseline="3413" dirty="0">
                <a:latin typeface="Calibri"/>
                <a:cs typeface="Calibri"/>
              </a:rPr>
              <a:t>f</a:t>
            </a:r>
            <a:r>
              <a:rPr sz="4800" b="1" spc="0" baseline="3413" dirty="0">
                <a:latin typeface="Calibri"/>
                <a:cs typeface="Calibri"/>
              </a:rPr>
              <a:t>o</a:t>
            </a:r>
            <a:r>
              <a:rPr sz="4800" b="1" spc="-34" baseline="3413" dirty="0">
                <a:latin typeface="Calibri"/>
                <a:cs typeface="Calibri"/>
              </a:rPr>
              <a:t>k</a:t>
            </a:r>
            <a:r>
              <a:rPr sz="4800" b="1" spc="0" baseline="3413" dirty="0">
                <a:latin typeface="Calibri"/>
                <a:cs typeface="Calibri"/>
              </a:rPr>
              <a:t>u</a:t>
            </a:r>
            <a:r>
              <a:rPr sz="4800" b="1" spc="-39" baseline="3413" dirty="0">
                <a:latin typeface="Calibri"/>
                <a:cs typeface="Calibri"/>
              </a:rPr>
              <a:t>r</a:t>
            </a:r>
            <a:r>
              <a:rPr sz="4800" b="1" spc="0" baseline="3413" dirty="0">
                <a:latin typeface="Calibri"/>
                <a:cs typeface="Calibri"/>
              </a:rPr>
              <a:t>s</a:t>
            </a:r>
            <a:r>
              <a:rPr sz="4800" b="1" spc="-19" baseline="3413" dirty="0">
                <a:latin typeface="Calibri"/>
                <a:cs typeface="Calibri"/>
              </a:rPr>
              <a:t> </a:t>
            </a:r>
            <a:r>
              <a:rPr sz="4800" b="1" spc="0" baseline="3413" dirty="0">
                <a:latin typeface="Calibri"/>
                <a:cs typeface="Calibri"/>
              </a:rPr>
              <a:t>P</a:t>
            </a:r>
            <a:r>
              <a:rPr sz="4800" b="1" spc="-69" baseline="3413" dirty="0">
                <a:latin typeface="Calibri"/>
                <a:cs typeface="Calibri"/>
              </a:rPr>
              <a:t>r</a:t>
            </a:r>
            <a:r>
              <a:rPr sz="4800" b="1" spc="-19" baseline="3413" dirty="0">
                <a:latin typeface="Calibri"/>
                <a:cs typeface="Calibri"/>
              </a:rPr>
              <a:t>a</a:t>
            </a:r>
            <a:r>
              <a:rPr sz="4800" b="1" spc="0" baseline="3413" dirty="0">
                <a:latin typeface="Calibri"/>
                <a:cs typeface="Calibri"/>
              </a:rPr>
              <a:t>xi</a:t>
            </a:r>
            <a:r>
              <a:rPr sz="4800" b="1" spc="14" baseline="3413" dirty="0">
                <a:latin typeface="Calibri"/>
                <a:cs typeface="Calibri"/>
              </a:rPr>
              <a:t>s</a:t>
            </a:r>
            <a:r>
              <a:rPr sz="4800" b="1" spc="0" baseline="3413" dirty="0">
                <a:latin typeface="Calibri"/>
                <a:cs typeface="Calibri"/>
              </a:rPr>
              <a:t>s</a:t>
            </a:r>
            <a:r>
              <a:rPr sz="4800" b="1" spc="-9" baseline="3413" dirty="0">
                <a:latin typeface="Calibri"/>
                <a:cs typeface="Calibri"/>
              </a:rPr>
              <a:t>e</a:t>
            </a:r>
            <a:r>
              <a:rPr sz="4800" b="1" spc="0" baseline="3413" dirty="0">
                <a:latin typeface="Calibri"/>
                <a:cs typeface="Calibri"/>
              </a:rPr>
              <a:t>me</a:t>
            </a:r>
            <a:r>
              <a:rPr sz="4800" b="1" spc="-34" baseline="3413" dirty="0">
                <a:latin typeface="Calibri"/>
                <a:cs typeface="Calibri"/>
              </a:rPr>
              <a:t>s</a:t>
            </a:r>
            <a:r>
              <a:rPr sz="4800" b="1" spc="-44" baseline="3413" dirty="0">
                <a:latin typeface="Calibri"/>
                <a:cs typeface="Calibri"/>
              </a:rPr>
              <a:t>t</a:t>
            </a:r>
            <a:r>
              <a:rPr sz="4800" b="1" spc="0" baseline="3413" dirty="0">
                <a:latin typeface="Calibri"/>
                <a:cs typeface="Calibri"/>
              </a:rPr>
              <a:t>e</a:t>
            </a:r>
            <a:r>
              <a:rPr sz="4800" b="1" spc="-39" baseline="3413" dirty="0">
                <a:latin typeface="Calibri"/>
                <a:cs typeface="Calibri"/>
              </a:rPr>
              <a:t>rs</a:t>
            </a:r>
            <a:r>
              <a:rPr sz="4800" b="1" spc="0" baseline="3413" dirty="0">
                <a:latin typeface="Calibri"/>
                <a:cs typeface="Calibri"/>
              </a:rPr>
              <a:t>tud</a:t>
            </a:r>
            <a:r>
              <a:rPr sz="4800" b="1" spc="-14" baseline="3413" dirty="0">
                <a:latin typeface="Calibri"/>
                <a:cs typeface="Calibri"/>
              </a:rPr>
              <a:t>i</a:t>
            </a:r>
            <a:r>
              <a:rPr sz="4800" b="1" spc="0" baseline="3413" dirty="0">
                <a:latin typeface="Calibri"/>
                <a:cs typeface="Calibri"/>
              </a:rPr>
              <a:t>e</a:t>
            </a:r>
            <a:r>
              <a:rPr sz="4800" b="1" spc="-39" baseline="3413" dirty="0">
                <a:latin typeface="Calibri"/>
                <a:cs typeface="Calibri"/>
              </a:rPr>
              <a:t>r</a:t>
            </a:r>
            <a:r>
              <a:rPr sz="4800" b="1" spc="0" baseline="3413" dirty="0">
                <a:latin typeface="Calibri"/>
                <a:cs typeface="Calibri"/>
              </a:rPr>
              <a:t>en</a:t>
            </a:r>
            <a:r>
              <a:rPr sz="4800" b="1" spc="-14" baseline="3413" dirty="0">
                <a:latin typeface="Calibri"/>
                <a:cs typeface="Calibri"/>
              </a:rPr>
              <a:t>d</a:t>
            </a:r>
            <a:r>
              <a:rPr sz="4800" b="1" spc="-29" baseline="3413" dirty="0">
                <a:latin typeface="Calibri"/>
                <a:cs typeface="Calibri"/>
              </a:rPr>
              <a:t>e</a:t>
            </a:r>
            <a:r>
              <a:rPr sz="4800" b="1" spc="0" baseline="3413" dirty="0">
                <a:latin typeface="Calibri"/>
                <a:cs typeface="Calibri"/>
              </a:rPr>
              <a:t>“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40"/>
              </a:lnSpc>
              <a:spcBef>
                <a:spcPts val="23"/>
              </a:spcBef>
            </a:pPr>
            <a:r>
              <a:rPr sz="4800" b="1" i="1" spc="0" baseline="1706" dirty="0">
                <a:latin typeface="Calibri"/>
                <a:cs typeface="Calibri"/>
              </a:rPr>
              <a:t>(</a:t>
            </a:r>
            <a:r>
              <a:rPr sz="4800" b="1" i="1" spc="-94" baseline="1706" dirty="0">
                <a:latin typeface="Calibri"/>
                <a:cs typeface="Calibri"/>
              </a:rPr>
              <a:t>L</a:t>
            </a:r>
            <a:r>
              <a:rPr sz="4800" b="1" i="1" spc="0" baseline="1706" dirty="0">
                <a:latin typeface="Calibri"/>
                <a:cs typeface="Calibri"/>
              </a:rPr>
              <a:t>OGI</a:t>
            </a:r>
            <a:r>
              <a:rPr sz="4800" b="1" i="1" spc="-9" baseline="1706" dirty="0">
                <a:latin typeface="Calibri"/>
                <a:cs typeface="Calibri"/>
              </a:rPr>
              <a:t>N</a:t>
            </a:r>
            <a:r>
              <a:rPr sz="4800" b="1" i="1" spc="-64" baseline="1706" dirty="0">
                <a:latin typeface="Calibri"/>
                <a:cs typeface="Calibri"/>
              </a:rPr>
              <a:t>E</a:t>
            </a:r>
            <a:r>
              <a:rPr sz="4800" b="1" i="1" spc="0" baseline="1706" dirty="0">
                <a:latin typeface="Calibri"/>
                <a:cs typeface="Calibri"/>
              </a:rPr>
              <a:t>O LMS) </a:t>
            </a:r>
            <a:r>
              <a:rPr sz="4800" b="1" spc="0" baseline="1706" dirty="0">
                <a:latin typeface="Calibri"/>
                <a:cs typeface="Calibri"/>
              </a:rPr>
              <a:t>fin</a:t>
            </a:r>
            <a:r>
              <a:rPr sz="4800" b="1" spc="-4" baseline="1706" dirty="0">
                <a:latin typeface="Calibri"/>
                <a:cs typeface="Calibri"/>
              </a:rPr>
              <a:t>d</a:t>
            </a:r>
            <a:r>
              <a:rPr sz="4800" b="1" spc="0" baseline="1706" dirty="0">
                <a:latin typeface="Calibri"/>
                <a:cs typeface="Calibri"/>
              </a:rPr>
              <a:t>en</a:t>
            </a:r>
            <a:r>
              <a:rPr sz="4800" b="1" spc="-9" baseline="1706" dirty="0">
                <a:latin typeface="Calibri"/>
                <a:cs typeface="Calibri"/>
              </a:rPr>
              <a:t> </a:t>
            </a:r>
            <a:r>
              <a:rPr sz="4800" b="1" spc="0" baseline="1706" dirty="0">
                <a:latin typeface="Calibri"/>
                <a:cs typeface="Calibri"/>
              </a:rPr>
              <a:t>Sie </a:t>
            </a:r>
            <a:r>
              <a:rPr sz="4800" b="1" spc="-50" baseline="1706" dirty="0">
                <a:latin typeface="Calibri"/>
                <a:cs typeface="Calibri"/>
              </a:rPr>
              <a:t>f</a:t>
            </a:r>
            <a:r>
              <a:rPr sz="4800" b="1" spc="0" baseline="1706" dirty="0">
                <a:latin typeface="Calibri"/>
                <a:cs typeface="Calibri"/>
              </a:rPr>
              <a:t>ol</a:t>
            </a:r>
            <a:r>
              <a:rPr sz="4800" b="1" spc="-19" baseline="1706" dirty="0">
                <a:latin typeface="Calibri"/>
                <a:cs typeface="Calibri"/>
              </a:rPr>
              <a:t>g</a:t>
            </a:r>
            <a:r>
              <a:rPr sz="4800" b="1" spc="0" baseline="1706" dirty="0">
                <a:latin typeface="Calibri"/>
                <a:cs typeface="Calibri"/>
              </a:rPr>
              <a:t>en</a:t>
            </a:r>
            <a:r>
              <a:rPr sz="4800" b="1" spc="-9" baseline="1706" dirty="0">
                <a:latin typeface="Calibri"/>
                <a:cs typeface="Calibri"/>
              </a:rPr>
              <a:t>d</a:t>
            </a:r>
            <a:r>
              <a:rPr sz="4800" b="1" spc="0" baseline="1706" dirty="0">
                <a:latin typeface="Calibri"/>
                <a:cs typeface="Calibri"/>
              </a:rPr>
              <a:t>e</a:t>
            </a:r>
            <a:r>
              <a:rPr sz="4800" b="1" spc="-14" baseline="1706" dirty="0"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12700" marR="61036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Plan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 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hr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4800" b="1" spc="-4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 BPG:</a:t>
            </a:r>
            <a:endParaRPr sz="3200">
              <a:latin typeface="Calibri"/>
              <a:cs typeface="Calibri"/>
            </a:endParaRPr>
          </a:p>
          <a:p>
            <a:pPr marL="38607" marR="61036">
              <a:lnSpc>
                <a:spcPct val="101725"/>
              </a:lnSpc>
              <a:spcBef>
                <a:spcPts val="892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r>
              <a:rPr sz="2800" b="1" spc="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emeine</a:t>
            </a:r>
            <a:r>
              <a:rPr sz="2800" b="1" spc="-5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Erläu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zum</a:t>
            </a:r>
            <a:r>
              <a:rPr sz="2800" b="1" spc="-4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BPG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01672" y="2585974"/>
            <a:ext cx="57818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828" y="4222242"/>
            <a:ext cx="187515" cy="14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7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328" y="4222242"/>
            <a:ext cx="1101764" cy="14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005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Anla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marR="12005">
              <a:lnSpc>
                <a:spcPct val="101725"/>
              </a:lnSpc>
              <a:spcBef>
                <a:spcPts val="617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7786" y="4222242"/>
            <a:ext cx="4642932" cy="14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837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 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</a:t>
            </a:r>
            <a:r>
              <a:rPr sz="4200" b="1" spc="-50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xio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san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eg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2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</a:t>
            </a:r>
            <a:endParaRPr sz="2800">
              <a:latin typeface="Calibri"/>
              <a:cs typeface="Calibri"/>
            </a:endParaRPr>
          </a:p>
          <a:p>
            <a:pPr marL="12929" marR="53263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II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Ges</a:t>
            </a:r>
            <a:r>
              <a:rPr sz="2800" b="1" spc="-9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ächsle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ad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7"/>
              </a:spcBef>
            </a:pPr>
            <a:r>
              <a:rPr sz="2800" b="1" spc="0" dirty="0">
                <a:latin typeface="Calibri"/>
                <a:cs typeface="Calibri"/>
              </a:rPr>
              <a:t>III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4" dirty="0">
                <a:latin typeface="Calibri"/>
                <a:cs typeface="Calibri"/>
              </a:rPr>
              <a:t>e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Do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tions</a:t>
            </a:r>
            <a:r>
              <a:rPr sz="2800" b="1" spc="-4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16752" y="4222242"/>
            <a:ext cx="109556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PS/das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15407" y="4222242"/>
            <a:ext cx="69296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BPG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28744" y="3212591"/>
            <a:ext cx="4535424" cy="3144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740" y="201802"/>
            <a:ext cx="8602119" cy="1768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01275" marR="3018985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1279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san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eg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1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r>
              <a:rPr sz="2800" b="1" spc="-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das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PS</a:t>
            </a:r>
            <a:r>
              <a:rPr sz="2800" b="1" spc="-2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das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BPG</a:t>
            </a:r>
            <a:r>
              <a:rPr sz="2800" b="1" spc="-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(Anla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 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BP</a:t>
            </a:r>
            <a:r>
              <a:rPr sz="2800" b="1" spc="4" dirty="0">
                <a:latin typeface="Calibri"/>
                <a:cs typeface="Calibri"/>
              </a:rPr>
              <a:t>G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M</a:t>
            </a:r>
            <a:r>
              <a:rPr sz="2800" b="1" spc="-19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erial</a:t>
            </a:r>
            <a:r>
              <a:rPr sz="2800" b="1" spc="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en)</a:t>
            </a:r>
            <a:r>
              <a:rPr sz="2800" b="1" spc="-7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nen</a:t>
            </a:r>
            <a:r>
              <a:rPr sz="2800" b="1" spc="-5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besonde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9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gut</a:t>
            </a:r>
            <a:r>
              <a:rPr sz="2800" b="1" spc="-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als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Stru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turierungsh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</a:t>
            </a:r>
            <a:r>
              <a:rPr sz="2800" b="1" spc="-37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äh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end</a:t>
            </a:r>
            <a:r>
              <a:rPr sz="2800" b="1" spc="-9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esa</a:t>
            </a:r>
            <a:r>
              <a:rPr sz="2800" b="1" spc="-19" dirty="0">
                <a:latin typeface="Calibri"/>
                <a:cs typeface="Calibri"/>
              </a:rPr>
              <a:t>m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85990" y="821308"/>
            <a:ext cx="17333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1973224"/>
            <a:ext cx="6075333" cy="7650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schulp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tischen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Phase 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3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ahrun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essi</a:t>
            </a:r>
            <a:r>
              <a:rPr sz="4200" b="1" spc="-4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5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25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-8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önn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8157" y="1973224"/>
            <a:ext cx="65084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11021" y="1973224"/>
            <a:ext cx="66384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296539"/>
            <a:ext cx="4166290" cy="1789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xisseme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132"/>
              </a:spcBef>
            </a:pP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276"/>
              </a:spcBef>
            </a:pPr>
            <a:r>
              <a:rPr sz="2800" b="1" spc="0" dirty="0">
                <a:latin typeface="Calibri"/>
                <a:cs typeface="Calibri"/>
              </a:rPr>
              <a:t>sind in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dem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-54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api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endParaRPr sz="2800">
              <a:latin typeface="Calibri"/>
              <a:cs typeface="Calibri"/>
            </a:endParaRPr>
          </a:p>
          <a:p>
            <a:pPr marL="12700" marR="52412">
              <a:lnSpc>
                <a:spcPct val="101725"/>
              </a:lnSpc>
              <a:spcBef>
                <a:spcPts val="276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Handl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eld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rn</a:t>
            </a:r>
            <a:r>
              <a:rPr sz="2800" b="1" spc="-16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(HF)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5174259"/>
            <a:ext cx="308210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des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erncurriculums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5680" y="5174259"/>
            <a:ext cx="66895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4200" b="1" spc="-10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644159"/>
            <a:ext cx="114879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554" y="5644159"/>
            <a:ext cx="306593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1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orbe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eitun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sdie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113551"/>
            <a:ext cx="257552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(V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4200" b="1" spc="-4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eo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dn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35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774192"/>
            <a:ext cx="2339340" cy="2223516"/>
          </a:xfrm>
          <a:custGeom>
            <a:avLst/>
            <a:gdLst/>
            <a:ahLst/>
            <a:cxnLst/>
            <a:rect l="l" t="t" r="r" b="b"/>
            <a:pathLst>
              <a:path w="2339340" h="2223516">
                <a:moveTo>
                  <a:pt x="0" y="2223516"/>
                </a:moveTo>
                <a:lnTo>
                  <a:pt x="2339340" y="2223516"/>
                </a:lnTo>
                <a:lnTo>
                  <a:pt x="2339340" y="0"/>
                </a:lnTo>
                <a:lnTo>
                  <a:pt x="0" y="0"/>
                </a:lnTo>
                <a:lnTo>
                  <a:pt x="0" y="22235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18969" y="59842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18969" y="704080"/>
            <a:ext cx="19075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61869" y="724026"/>
            <a:ext cx="5998808" cy="712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Das 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Bil</a:t>
            </a:r>
            <a:r>
              <a:rPr sz="3900" b="1" spc="-4" baseline="315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-4" baseline="31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3900" b="1" spc="19" baseline="3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900" b="1" spc="19" baseline="3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-29" baseline="31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39" baseline="31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3900" b="1" spc="-19" baseline="315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esp</a:t>
            </a:r>
            <a:r>
              <a:rPr sz="3900" b="1" spc="-64" baseline="31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äch </a:t>
            </a:r>
            <a:r>
              <a:rPr sz="3900" b="1" spc="9" baseline="315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900" b="1" spc="9" baseline="31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G)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810"/>
              </a:lnSpc>
              <a:spcBef>
                <a:spcPts val="3"/>
              </a:spcBef>
            </a:pPr>
            <a:r>
              <a:rPr sz="3900" b="1" spc="0" baseline="3150" dirty="0">
                <a:latin typeface="Calibri"/>
                <a:cs typeface="Calibri"/>
              </a:rPr>
              <a:t>er</a:t>
            </a:r>
            <a:r>
              <a:rPr sz="3900" b="1" spc="-34" baseline="3150" dirty="0">
                <a:latin typeface="Calibri"/>
                <a:cs typeface="Calibri"/>
              </a:rPr>
              <a:t>f</a:t>
            </a:r>
            <a:r>
              <a:rPr sz="3900" b="1" spc="0" baseline="3150" dirty="0">
                <a:latin typeface="Calibri"/>
                <a:cs typeface="Calibri"/>
              </a:rPr>
              <a:t>o</a:t>
            </a:r>
            <a:r>
              <a:rPr sz="3900" b="1" spc="-34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d</a:t>
            </a:r>
            <a:r>
              <a:rPr sz="3900" b="1" spc="-9" baseline="3150" dirty="0">
                <a:latin typeface="Calibri"/>
                <a:cs typeface="Calibri"/>
              </a:rPr>
              <a:t>e</a:t>
            </a:r>
            <a:r>
              <a:rPr sz="3900" b="1" spc="0" baseline="3150" dirty="0">
                <a:latin typeface="Calibri"/>
                <a:cs typeface="Calibri"/>
              </a:rPr>
              <a:t>rt eine</a:t>
            </a:r>
            <a:r>
              <a:rPr sz="3900" b="1" spc="19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frü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-50" baseline="31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19" baseline="3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900" b="1" spc="-19" baseline="31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900" b="1" spc="9" baseline="315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g </a:t>
            </a:r>
            <a:r>
              <a:rPr sz="3900" b="1" spc="0" baseline="3150" dirty="0">
                <a:latin typeface="Calibri"/>
                <a:cs typeface="Calibri"/>
              </a:rPr>
              <a:t>(per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733" y="882395"/>
            <a:ext cx="2143032" cy="1945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8596" marR="671409" algn="ctr">
              <a:lnSpc>
                <a:spcPts val="2030"/>
              </a:lnSpc>
              <a:spcBef>
                <a:spcPts val="101"/>
              </a:spcBef>
            </a:pPr>
            <a:r>
              <a:rPr sz="2850" b="1" spc="0" baseline="2874" dirty="0">
                <a:latin typeface="Calibri"/>
                <a:cs typeface="Calibri"/>
              </a:rPr>
              <a:t>Ihr</a:t>
            </a:r>
            <a:r>
              <a:rPr sz="2850" b="1" spc="-12" baseline="2874" dirty="0">
                <a:latin typeface="Calibri"/>
                <a:cs typeface="Calibri"/>
              </a:rPr>
              <a:t> </a:t>
            </a:r>
            <a:r>
              <a:rPr sz="2850" b="1" spc="0" baseline="2874" dirty="0">
                <a:latin typeface="Calibri"/>
                <a:cs typeface="Calibri"/>
              </a:rPr>
              <a:t>BPG</a:t>
            </a:r>
            <a:endParaRPr sz="1900">
              <a:latin typeface="Calibri"/>
              <a:cs typeface="Calibri"/>
            </a:endParaRPr>
          </a:p>
          <a:p>
            <a:pPr marL="769825" marR="728081" algn="ctr">
              <a:lnSpc>
                <a:spcPts val="2280"/>
              </a:lnSpc>
              <a:spcBef>
                <a:spcPts val="12"/>
              </a:spcBef>
            </a:pPr>
            <a:r>
              <a:rPr sz="2850" spc="0" baseline="1437" dirty="0">
                <a:latin typeface="Calibri"/>
                <a:cs typeface="Calibri"/>
              </a:rPr>
              <a:t>i</a:t>
            </a:r>
            <a:r>
              <a:rPr sz="2850" spc="-25" baseline="1437" dirty="0">
                <a:latin typeface="Calibri"/>
                <a:cs typeface="Calibri"/>
              </a:rPr>
              <a:t>s</a:t>
            </a:r>
            <a:r>
              <a:rPr sz="2850" spc="0" baseline="1437" dirty="0">
                <a:latin typeface="Calibri"/>
                <a:cs typeface="Calibri"/>
              </a:rPr>
              <a:t>t ein</a:t>
            </a:r>
            <a:endParaRPr sz="1900">
              <a:latin typeface="Calibri"/>
              <a:cs typeface="Calibri"/>
            </a:endParaRPr>
          </a:p>
          <a:p>
            <a:pPr marL="160248" marR="169265" algn="ctr">
              <a:lnSpc>
                <a:spcPts val="2280"/>
              </a:lnSpc>
            </a:pPr>
            <a:r>
              <a:rPr sz="2850" b="1" spc="0" baseline="1437" dirty="0">
                <a:latin typeface="Calibri"/>
                <a:cs typeface="Calibri"/>
              </a:rPr>
              <a:t>nic</a:t>
            </a:r>
            <a:r>
              <a:rPr sz="2850" b="1" spc="-4" baseline="1437" dirty="0">
                <a:latin typeface="Calibri"/>
                <a:cs typeface="Calibri"/>
              </a:rPr>
              <a:t>h</a:t>
            </a:r>
            <a:r>
              <a:rPr sz="2850" b="1" spc="0" baseline="1437" dirty="0">
                <a:latin typeface="Calibri"/>
                <a:cs typeface="Calibri"/>
              </a:rPr>
              <a:t>t</a:t>
            </a:r>
            <a:r>
              <a:rPr sz="2850" b="1" spc="-39" baseline="1437" dirty="0">
                <a:latin typeface="Calibri"/>
                <a:cs typeface="Calibri"/>
              </a:rPr>
              <a:t> </a:t>
            </a:r>
            <a:r>
              <a:rPr sz="2850" b="1" spc="4" baseline="1437" dirty="0">
                <a:latin typeface="Calibri"/>
                <a:cs typeface="Calibri"/>
              </a:rPr>
              <a:t>b</a:t>
            </a:r>
            <a:r>
              <a:rPr sz="2850" b="1" spc="-4" baseline="1437" dirty="0">
                <a:latin typeface="Calibri"/>
                <a:cs typeface="Calibri"/>
              </a:rPr>
              <a:t>e</a:t>
            </a:r>
            <a:r>
              <a:rPr sz="2850" b="1" spc="-9" baseline="1437" dirty="0">
                <a:latin typeface="Calibri"/>
                <a:cs typeface="Calibri"/>
              </a:rPr>
              <a:t>w</a:t>
            </a:r>
            <a:r>
              <a:rPr sz="2850" b="1" spc="4" baseline="1437" dirty="0">
                <a:latin typeface="Calibri"/>
                <a:cs typeface="Calibri"/>
              </a:rPr>
              <a:t>e</a:t>
            </a:r>
            <a:r>
              <a:rPr sz="2850" b="1" spc="0" baseline="1437" dirty="0">
                <a:latin typeface="Calibri"/>
                <a:cs typeface="Calibri"/>
              </a:rPr>
              <a:t>r</a:t>
            </a:r>
            <a:r>
              <a:rPr sz="2850" b="1" spc="-25" baseline="1437" dirty="0">
                <a:latin typeface="Calibri"/>
                <a:cs typeface="Calibri"/>
              </a:rPr>
              <a:t>t</a:t>
            </a:r>
            <a:r>
              <a:rPr sz="2850" b="1" spc="-4" baseline="1437" dirty="0">
                <a:latin typeface="Calibri"/>
                <a:cs typeface="Calibri"/>
              </a:rPr>
              <a:t>e</a:t>
            </a:r>
            <a:r>
              <a:rPr sz="2850" b="1" spc="-19" baseline="1437" dirty="0">
                <a:latin typeface="Calibri"/>
                <a:cs typeface="Calibri"/>
              </a:rPr>
              <a:t>t</a:t>
            </a:r>
            <a:r>
              <a:rPr sz="2850" b="1" spc="4" baseline="1437" dirty="0">
                <a:latin typeface="Calibri"/>
                <a:cs typeface="Calibri"/>
              </a:rPr>
              <a:t>e</a:t>
            </a:r>
            <a:r>
              <a:rPr sz="2850" b="1" spc="9" baseline="1437" dirty="0">
                <a:latin typeface="Calibri"/>
                <a:cs typeface="Calibri"/>
              </a:rPr>
              <a:t>s</a:t>
            </a:r>
            <a:r>
              <a:rPr sz="2850" spc="0" baseline="1437" dirty="0">
                <a:latin typeface="Calibri"/>
                <a:cs typeface="Calibri"/>
              </a:rPr>
              <a:t>,</a:t>
            </a:r>
            <a:endParaRPr sz="1900">
              <a:latin typeface="Calibri"/>
              <a:cs typeface="Calibri"/>
            </a:endParaRPr>
          </a:p>
          <a:p>
            <a:pPr indent="0" algn="ctr">
              <a:lnSpc>
                <a:spcPts val="2325"/>
              </a:lnSpc>
              <a:spcBef>
                <a:spcPts val="50"/>
              </a:spcBef>
            </a:pPr>
            <a:r>
              <a:rPr sz="1900" spc="0" dirty="0">
                <a:latin typeface="Calibri"/>
                <a:cs typeface="Calibri"/>
              </a:rPr>
              <a:t>in</a:t>
            </a:r>
            <a:r>
              <a:rPr sz="1900" spc="-14" dirty="0">
                <a:latin typeface="Calibri"/>
                <a:cs typeface="Calibri"/>
              </a:rPr>
              <a:t> </a:t>
            </a:r>
            <a:r>
              <a:rPr sz="1900" spc="0" dirty="0">
                <a:latin typeface="Calibri"/>
                <a:cs typeface="Calibri"/>
              </a:rPr>
              <a:t>einem</a:t>
            </a:r>
            <a:r>
              <a:rPr sz="1900" spc="-28" dirty="0">
                <a:latin typeface="Calibri"/>
                <a:cs typeface="Calibri"/>
              </a:rPr>
              <a:t> </a:t>
            </a:r>
            <a:r>
              <a:rPr sz="1900" b="1" spc="-19" dirty="0">
                <a:latin typeface="Calibri"/>
                <a:cs typeface="Calibri"/>
              </a:rPr>
              <a:t>g</a:t>
            </a:r>
            <a:r>
              <a:rPr sz="1900" b="1" spc="4" dirty="0">
                <a:latin typeface="Calibri"/>
                <a:cs typeface="Calibri"/>
              </a:rPr>
              <a:t>e</a:t>
            </a:r>
            <a:r>
              <a:rPr sz="1900" b="1" spc="0" dirty="0">
                <a:latin typeface="Calibri"/>
                <a:cs typeface="Calibri"/>
              </a:rPr>
              <a:t>sch</a:t>
            </a:r>
            <a:r>
              <a:rPr sz="1900" b="1" spc="4" dirty="0">
                <a:latin typeface="Calibri"/>
                <a:cs typeface="Calibri"/>
              </a:rPr>
              <a:t>ü</a:t>
            </a:r>
            <a:r>
              <a:rPr sz="1900" b="1" spc="0" dirty="0">
                <a:latin typeface="Calibri"/>
                <a:cs typeface="Calibri"/>
              </a:rPr>
              <a:t>tz</a:t>
            </a:r>
            <a:r>
              <a:rPr sz="1900" b="1" spc="-14" dirty="0">
                <a:latin typeface="Calibri"/>
                <a:cs typeface="Calibri"/>
              </a:rPr>
              <a:t>t</a:t>
            </a:r>
            <a:r>
              <a:rPr sz="1900" b="1" spc="4" dirty="0">
                <a:latin typeface="Calibri"/>
                <a:cs typeface="Calibri"/>
              </a:rPr>
              <a:t>e</a:t>
            </a:r>
            <a:r>
              <a:rPr sz="1900" b="1" spc="0" dirty="0">
                <a:latin typeface="Calibri"/>
                <a:cs typeface="Calibri"/>
              </a:rPr>
              <a:t>n </a:t>
            </a:r>
            <a:endParaRPr sz="1900">
              <a:latin typeface="Calibri"/>
              <a:cs typeface="Calibri"/>
            </a:endParaRPr>
          </a:p>
          <a:p>
            <a:pPr algn="ctr">
              <a:lnSpc>
                <a:spcPts val="2325"/>
              </a:lnSpc>
            </a:pPr>
            <a:r>
              <a:rPr sz="1900" b="1" spc="0" dirty="0">
                <a:latin typeface="Calibri"/>
                <a:cs typeface="Calibri"/>
              </a:rPr>
              <a:t>Raum</a:t>
            </a:r>
            <a:r>
              <a:rPr sz="1900" b="1" spc="-20" dirty="0">
                <a:latin typeface="Calibri"/>
                <a:cs typeface="Calibri"/>
              </a:rPr>
              <a:t> </a:t>
            </a:r>
            <a:r>
              <a:rPr sz="1900" spc="-19" dirty="0">
                <a:latin typeface="Calibri"/>
                <a:cs typeface="Calibri"/>
              </a:rPr>
              <a:t>s</a:t>
            </a:r>
            <a:r>
              <a:rPr sz="1900" spc="-25" dirty="0">
                <a:latin typeface="Calibri"/>
                <a:cs typeface="Calibri"/>
              </a:rPr>
              <a:t>t</a:t>
            </a:r>
            <a:r>
              <a:rPr sz="1900" spc="-9" dirty="0">
                <a:latin typeface="Calibri"/>
                <a:cs typeface="Calibri"/>
              </a:rPr>
              <a:t>a</a:t>
            </a:r>
            <a:r>
              <a:rPr sz="1900" spc="-25" dirty="0">
                <a:latin typeface="Calibri"/>
                <a:cs typeface="Calibri"/>
              </a:rPr>
              <a:t>t</a:t>
            </a:r>
            <a:r>
              <a:rPr sz="1900" spc="0" dirty="0">
                <a:latin typeface="Calibri"/>
                <a:cs typeface="Calibri"/>
              </a:rPr>
              <a:t>tfindendes </a:t>
            </a:r>
            <a:endParaRPr sz="1900">
              <a:latin typeface="Calibri"/>
              <a:cs typeface="Calibri"/>
            </a:endParaRPr>
          </a:p>
          <a:p>
            <a:pPr algn="ctr">
              <a:lnSpc>
                <a:spcPts val="2319"/>
              </a:lnSpc>
            </a:pPr>
            <a:r>
              <a:rPr sz="1900" b="1" spc="0" dirty="0">
                <a:latin typeface="Calibri"/>
                <a:cs typeface="Calibri"/>
              </a:rPr>
              <a:t>B</a:t>
            </a:r>
            <a:r>
              <a:rPr sz="1900" b="1" spc="9" dirty="0">
                <a:latin typeface="Calibri"/>
                <a:cs typeface="Calibri"/>
              </a:rPr>
              <a:t>e</a:t>
            </a:r>
            <a:r>
              <a:rPr sz="1900" b="1" spc="-39" dirty="0">
                <a:latin typeface="Calibri"/>
                <a:cs typeface="Calibri"/>
              </a:rPr>
              <a:t>r</a:t>
            </a:r>
            <a:r>
              <a:rPr sz="1900" b="1" spc="-14" dirty="0">
                <a:latin typeface="Calibri"/>
                <a:cs typeface="Calibri"/>
              </a:rPr>
              <a:t>a</a:t>
            </a:r>
            <a:r>
              <a:rPr sz="1900" b="1" spc="0" dirty="0">
                <a:latin typeface="Calibri"/>
                <a:cs typeface="Calibri"/>
              </a:rPr>
              <a:t>tu</a:t>
            </a:r>
            <a:r>
              <a:rPr sz="1900" b="1" spc="4" dirty="0">
                <a:latin typeface="Calibri"/>
                <a:cs typeface="Calibri"/>
              </a:rPr>
              <a:t>n</a:t>
            </a:r>
            <a:r>
              <a:rPr sz="1900" b="1" spc="0" dirty="0">
                <a:latin typeface="Calibri"/>
                <a:cs typeface="Calibri"/>
              </a:rPr>
              <a:t>gs</a:t>
            </a:r>
            <a:r>
              <a:rPr sz="1900" b="1" spc="-24" dirty="0">
                <a:latin typeface="Calibri"/>
                <a:cs typeface="Calibri"/>
              </a:rPr>
              <a:t>g</a:t>
            </a:r>
            <a:r>
              <a:rPr sz="1900" b="1" spc="4" dirty="0">
                <a:latin typeface="Calibri"/>
                <a:cs typeface="Calibri"/>
              </a:rPr>
              <a:t>e</a:t>
            </a:r>
            <a:r>
              <a:rPr sz="1900" b="1" spc="0" dirty="0">
                <a:latin typeface="Calibri"/>
                <a:cs typeface="Calibri"/>
              </a:rPr>
              <a:t>sp</a:t>
            </a:r>
            <a:r>
              <a:rPr sz="1900" b="1" spc="-34" dirty="0">
                <a:latin typeface="Calibri"/>
                <a:cs typeface="Calibri"/>
              </a:rPr>
              <a:t>r</a:t>
            </a:r>
            <a:r>
              <a:rPr sz="1900" b="1" spc="0" dirty="0">
                <a:latin typeface="Calibri"/>
                <a:cs typeface="Calibri"/>
              </a:rPr>
              <a:t>äch</a:t>
            </a:r>
            <a:endParaRPr sz="1900">
              <a:latin typeface="Calibri"/>
              <a:cs typeface="Calibri"/>
            </a:endParaRPr>
          </a:p>
          <a:p>
            <a:pPr marL="300456" marR="310291" algn="ctr">
              <a:lnSpc>
                <a:spcPct val="101725"/>
              </a:lnSpc>
            </a:pPr>
            <a:r>
              <a:rPr sz="1900" spc="0" dirty="0">
                <a:latin typeface="Calibri"/>
                <a:cs typeface="Calibri"/>
              </a:rPr>
              <a:t>(i.d.</a:t>
            </a:r>
            <a:r>
              <a:rPr sz="1900" spc="14" dirty="0">
                <a:latin typeface="Calibri"/>
                <a:cs typeface="Calibri"/>
              </a:rPr>
              <a:t>R</a:t>
            </a:r>
            <a:r>
              <a:rPr sz="1900" spc="0" dirty="0">
                <a:latin typeface="Calibri"/>
                <a:cs typeface="Calibri"/>
              </a:rPr>
              <a:t>.)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9" dirty="0">
                <a:latin typeface="Calibri"/>
                <a:cs typeface="Calibri"/>
              </a:rPr>
              <a:t>z</a:t>
            </a:r>
            <a:r>
              <a:rPr sz="1900" spc="0" dirty="0">
                <a:latin typeface="Calibri"/>
                <a:cs typeface="Calibri"/>
              </a:rPr>
              <a:t>u</a:t>
            </a:r>
            <a:r>
              <a:rPr sz="1900" spc="-12" dirty="0">
                <a:latin typeface="Calibri"/>
                <a:cs typeface="Calibri"/>
              </a:rPr>
              <a:t> </a:t>
            </a:r>
            <a:r>
              <a:rPr sz="1900" b="1" spc="0" dirty="0">
                <a:latin typeface="Calibri"/>
                <a:cs typeface="Calibri"/>
              </a:rPr>
              <a:t>dri</a:t>
            </a:r>
            <a:r>
              <a:rPr sz="1900" b="1" spc="-19" dirty="0">
                <a:latin typeface="Calibri"/>
                <a:cs typeface="Calibri"/>
              </a:rPr>
              <a:t>t</a:t>
            </a:r>
            <a:r>
              <a:rPr sz="1900" b="1" spc="0" dirty="0">
                <a:latin typeface="Calibri"/>
                <a:cs typeface="Calibri"/>
              </a:rPr>
              <a:t>t</a:t>
            </a:r>
            <a:r>
              <a:rPr sz="1900" spc="0" dirty="0">
                <a:latin typeface="Calibri"/>
                <a:cs typeface="Calibri"/>
              </a:rPr>
              <a:t>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61869" y="1437258"/>
            <a:ext cx="1346434" cy="1148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71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Mail) </a:t>
            </a:r>
            <a:r>
              <a:rPr sz="3900" b="1" spc="-9" baseline="3150" dirty="0">
                <a:latin typeface="Calibri"/>
                <a:cs typeface="Calibri"/>
              </a:rPr>
              <a:t>d</a:t>
            </a:r>
            <a:r>
              <a:rPr sz="3900" b="1" spc="0" baseline="3150" dirty="0">
                <a:latin typeface="Calibri"/>
                <a:cs typeface="Calibri"/>
              </a:rPr>
              <a:t>es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810"/>
              </a:lnSpc>
              <a:spcBef>
                <a:spcPts val="3"/>
              </a:spcBef>
            </a:pPr>
            <a:r>
              <a:rPr sz="3900" b="1" spc="0" baseline="3150" dirty="0">
                <a:latin typeface="Calibri"/>
                <a:cs typeface="Calibri"/>
              </a:rPr>
              <a:t>u</a:t>
            </a:r>
            <a:r>
              <a:rPr sz="3900" b="1" spc="-14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d</a:t>
            </a:r>
            <a:r>
              <a:rPr sz="3900" b="1" spc="14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Ih</a:t>
            </a:r>
            <a:r>
              <a:rPr sz="3900" b="1" spc="-34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er</a:t>
            </a:r>
            <a:endParaRPr sz="2600">
              <a:latin typeface="Calibri"/>
              <a:cs typeface="Calibri"/>
            </a:endParaRPr>
          </a:p>
          <a:p>
            <a:pPr marL="12700" marR="3859">
              <a:lnSpc>
                <a:spcPct val="101725"/>
              </a:lnSpc>
              <a:spcBef>
                <a:spcPts val="119"/>
              </a:spcBef>
            </a:pPr>
            <a:r>
              <a:rPr sz="2600" b="1" spc="0" dirty="0">
                <a:latin typeface="Calibri"/>
                <a:cs typeface="Calibri"/>
              </a:rPr>
              <a:t>An Ih</a:t>
            </a:r>
            <a:r>
              <a:rPr sz="2600" b="1" spc="-2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em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03370" y="1437258"/>
            <a:ext cx="4549987" cy="1148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42" marR="49606">
              <a:lnSpc>
                <a:spcPts val="2750"/>
              </a:lnSpc>
              <a:spcBef>
                <a:spcPts val="137"/>
              </a:spcBef>
            </a:pPr>
            <a:r>
              <a:rPr sz="3900" b="1" spc="-229" baseline="3150" dirty="0">
                <a:latin typeface="Calibri"/>
                <a:cs typeface="Calibri"/>
              </a:rPr>
              <a:t>T</a:t>
            </a:r>
            <a:r>
              <a:rPr sz="3900" b="1" spc="0" baseline="3150" dirty="0">
                <a:latin typeface="Calibri"/>
                <a:cs typeface="Calibri"/>
              </a:rPr>
              <a:t>ermins</a:t>
            </a:r>
            <a:r>
              <a:rPr sz="3900" b="1" spc="4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mit</a:t>
            </a:r>
            <a:r>
              <a:rPr sz="3900" b="1" spc="-9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d</a:t>
            </a:r>
            <a:r>
              <a:rPr sz="3900" b="1" spc="-9" baseline="3150" dirty="0">
                <a:latin typeface="Calibri"/>
                <a:cs typeface="Calibri"/>
              </a:rPr>
              <a:t>e</a:t>
            </a:r>
            <a:r>
              <a:rPr sz="3900" b="1" spc="0" baseline="3150" dirty="0">
                <a:latin typeface="Calibri"/>
                <a:cs typeface="Calibri"/>
              </a:rPr>
              <a:t>r</a:t>
            </a:r>
            <a:r>
              <a:rPr sz="3900" b="1" spc="4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S</a:t>
            </a:r>
            <a:r>
              <a:rPr sz="3900" b="1" spc="4" baseline="3150" dirty="0">
                <a:latin typeface="Calibri"/>
                <a:cs typeface="Calibri"/>
              </a:rPr>
              <a:t>c</a:t>
            </a:r>
            <a:r>
              <a:rPr sz="3900" b="1" spc="0" baseline="3150" dirty="0">
                <a:latin typeface="Calibri"/>
                <a:cs typeface="Calibri"/>
              </a:rPr>
              <a:t>h</a:t>
            </a:r>
            <a:r>
              <a:rPr sz="3900" b="1" spc="-9" baseline="3150" dirty="0">
                <a:latin typeface="Calibri"/>
                <a:cs typeface="Calibri"/>
              </a:rPr>
              <a:t>u</a:t>
            </a:r>
            <a:r>
              <a:rPr sz="3900" b="1" spc="0" baseline="3150" dirty="0">
                <a:latin typeface="Calibri"/>
                <a:cs typeface="Calibri"/>
              </a:rPr>
              <a:t>l</a:t>
            </a:r>
            <a:r>
              <a:rPr sz="3900" b="1" spc="-25" baseline="3150" dirty="0">
                <a:latin typeface="Calibri"/>
                <a:cs typeface="Calibri"/>
              </a:rPr>
              <a:t>v</a:t>
            </a:r>
            <a:r>
              <a:rPr sz="3900" b="1" spc="0" baseline="3150" dirty="0">
                <a:latin typeface="Calibri"/>
                <a:cs typeface="Calibri"/>
              </a:rPr>
              <a:t>ert</a:t>
            </a:r>
            <a:r>
              <a:rPr sz="3900" b="1" spc="-34" baseline="3150" dirty="0">
                <a:latin typeface="Calibri"/>
                <a:cs typeface="Calibri"/>
              </a:rPr>
              <a:t>r</a:t>
            </a:r>
            <a:r>
              <a:rPr sz="3900" b="1" spc="-14" baseline="3150" dirty="0">
                <a:latin typeface="Calibri"/>
                <a:cs typeface="Calibri"/>
              </a:rPr>
              <a:t>e</a:t>
            </a:r>
            <a:r>
              <a:rPr sz="3900" b="1" spc="0" baseline="3150" dirty="0">
                <a:latin typeface="Calibri"/>
                <a:cs typeface="Calibri"/>
              </a:rPr>
              <a:t>t</a:t>
            </a:r>
            <a:r>
              <a:rPr sz="3900" b="1" spc="-9" baseline="3150" dirty="0">
                <a:latin typeface="Calibri"/>
                <a:cs typeface="Calibri"/>
              </a:rPr>
              <a:t>u</a:t>
            </a:r>
            <a:r>
              <a:rPr sz="3900" b="1" spc="0" baseline="3150" dirty="0">
                <a:latin typeface="Calibri"/>
                <a:cs typeface="Calibri"/>
              </a:rPr>
              <a:t>ng</a:t>
            </a:r>
            <a:endParaRPr sz="2600">
              <a:latin typeface="Calibri"/>
              <a:cs typeface="Calibri"/>
            </a:endParaRPr>
          </a:p>
          <a:p>
            <a:pPr marL="17097" marR="32004">
              <a:lnSpc>
                <a:spcPts val="2810"/>
              </a:lnSpc>
              <a:spcBef>
                <a:spcPts val="3"/>
              </a:spcBef>
            </a:pPr>
            <a:r>
              <a:rPr sz="3900" b="1" spc="-9" baseline="3150" dirty="0">
                <a:latin typeface="Calibri"/>
                <a:cs typeface="Calibri"/>
              </a:rPr>
              <a:t>ü</a:t>
            </a:r>
            <a:r>
              <a:rPr sz="3900" b="1" spc="0" baseline="3150" dirty="0">
                <a:latin typeface="Calibri"/>
                <a:cs typeface="Calibri"/>
              </a:rPr>
              <a:t>b</a:t>
            </a:r>
            <a:r>
              <a:rPr sz="3900" b="1" spc="-9" baseline="3150" dirty="0">
                <a:latin typeface="Calibri"/>
                <a:cs typeface="Calibri"/>
              </a:rPr>
              <a:t>e</a:t>
            </a:r>
            <a:r>
              <a:rPr sz="3900" b="1" spc="0" baseline="3150" dirty="0">
                <a:latin typeface="Calibri"/>
                <a:cs typeface="Calibri"/>
              </a:rPr>
              <a:t>r</a:t>
            </a:r>
            <a:r>
              <a:rPr sz="3900" b="1" spc="-34" baseline="3150" dirty="0">
                <a:latin typeface="Calibri"/>
                <a:cs typeface="Calibri"/>
              </a:rPr>
              <a:t>f</a:t>
            </a:r>
            <a:r>
              <a:rPr sz="3900" b="1" spc="0" baseline="3150" dirty="0">
                <a:latin typeface="Calibri"/>
                <a:cs typeface="Calibri"/>
              </a:rPr>
              <a:t>ac</a:t>
            </a:r>
            <a:r>
              <a:rPr sz="3900" b="1" spc="-4" baseline="3150" dirty="0">
                <a:latin typeface="Calibri"/>
                <a:cs typeface="Calibri"/>
              </a:rPr>
              <a:t>h</a:t>
            </a:r>
            <a:r>
              <a:rPr sz="3900" b="1" spc="0" baseline="3150" dirty="0">
                <a:latin typeface="Calibri"/>
                <a:cs typeface="Calibri"/>
              </a:rPr>
              <a:t>l</a:t>
            </a:r>
            <a:r>
              <a:rPr sz="3900" b="1" spc="-9" baseline="3150" dirty="0">
                <a:latin typeface="Calibri"/>
                <a:cs typeface="Calibri"/>
              </a:rPr>
              <a:t>i</a:t>
            </a:r>
            <a:r>
              <a:rPr sz="3900" b="1" spc="0" baseline="3150" dirty="0">
                <a:latin typeface="Calibri"/>
                <a:cs typeface="Calibri"/>
              </a:rPr>
              <a:t>ch</a:t>
            </a:r>
            <a:r>
              <a:rPr sz="3900" b="1" spc="-9" baseline="3150" dirty="0">
                <a:latin typeface="Calibri"/>
                <a:cs typeface="Calibri"/>
              </a:rPr>
              <a:t>e</a:t>
            </a:r>
            <a:r>
              <a:rPr sz="3900" b="1" spc="0" baseline="3150" dirty="0">
                <a:latin typeface="Calibri"/>
                <a:cs typeface="Calibri"/>
              </a:rPr>
              <a:t>n</a:t>
            </a:r>
            <a:r>
              <a:rPr sz="3900" b="1" spc="25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Z</a:t>
            </a:r>
            <a:r>
              <a:rPr sz="3900" b="1" spc="-19" baseline="3150" dirty="0">
                <a:latin typeface="Calibri"/>
                <a:cs typeface="Calibri"/>
              </a:rPr>
              <a:t>f</a:t>
            </a:r>
            <a:r>
              <a:rPr sz="3900" b="1" spc="0" baseline="3150" dirty="0">
                <a:latin typeface="Calibri"/>
                <a:cs typeface="Calibri"/>
              </a:rPr>
              <a:t>s</a:t>
            </a:r>
            <a:r>
              <a:rPr sz="3900" b="1" spc="19" baseline="3150" dirty="0">
                <a:latin typeface="Calibri"/>
                <a:cs typeface="Calibri"/>
              </a:rPr>
              <a:t>L</a:t>
            </a:r>
            <a:r>
              <a:rPr sz="3900" b="1" spc="-4" baseline="3150" dirty="0">
                <a:latin typeface="Calibri"/>
                <a:cs typeface="Calibri"/>
              </a:rPr>
              <a:t>-</a:t>
            </a:r>
            <a:r>
              <a:rPr sz="3900" b="1" spc="0" baseline="3150" dirty="0">
                <a:latin typeface="Calibri"/>
                <a:cs typeface="Calibri"/>
              </a:rPr>
              <a:t>Begl</a:t>
            </a:r>
            <a:r>
              <a:rPr sz="3900" b="1" spc="-9" baseline="3150" dirty="0">
                <a:latin typeface="Calibri"/>
                <a:cs typeface="Calibri"/>
              </a:rPr>
              <a:t>e</a:t>
            </a:r>
            <a:r>
              <a:rPr sz="3900" b="1" spc="0" baseline="3150" dirty="0">
                <a:latin typeface="Calibri"/>
                <a:cs typeface="Calibri"/>
              </a:rPr>
              <a:t>i</a:t>
            </a:r>
            <a:r>
              <a:rPr sz="3900" b="1" spc="-9" baseline="3150" dirty="0">
                <a:latin typeface="Calibri"/>
                <a:cs typeface="Calibri"/>
              </a:rPr>
              <a:t>t</a:t>
            </a:r>
            <a:r>
              <a:rPr sz="3900" b="1" spc="0" baseline="3150" dirty="0">
                <a:latin typeface="Calibri"/>
                <a:cs typeface="Calibri"/>
              </a:rPr>
              <a:t>k</a:t>
            </a:r>
            <a:r>
              <a:rPr sz="3900" b="1" spc="-64" baseline="3150" dirty="0">
                <a:latin typeface="Calibri"/>
                <a:cs typeface="Calibri"/>
              </a:rPr>
              <a:t>r</a:t>
            </a:r>
            <a:r>
              <a:rPr sz="3900" b="1" spc="-14" baseline="3150" dirty="0">
                <a:latin typeface="Calibri"/>
                <a:cs typeface="Calibri"/>
              </a:rPr>
              <a:t>a</a:t>
            </a:r>
            <a:r>
              <a:rPr sz="3900" b="1" spc="0" baseline="3150" dirty="0">
                <a:latin typeface="Calibri"/>
                <a:cs typeface="Calibri"/>
              </a:rPr>
              <a:t>ft.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19"/>
              </a:spcBef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i.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26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6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2600" b="1" spc="-4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min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r>
              <a:rPr sz="2600" b="1" spc="0" dirty="0">
                <a:latin typeface="Calibri"/>
                <a:cs typeface="Calibri"/>
              </a:rPr>
              <a:t>B</a:t>
            </a:r>
            <a:r>
              <a:rPr sz="2600" b="1" spc="9" dirty="0">
                <a:latin typeface="Calibri"/>
                <a:cs typeface="Calibri"/>
              </a:rPr>
              <a:t>P</a:t>
            </a:r>
            <a:r>
              <a:rPr sz="2600" b="1" spc="0" dirty="0">
                <a:latin typeface="Calibri"/>
                <a:cs typeface="Calibri"/>
              </a:rPr>
              <a:t>G 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men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18969" y="2210173"/>
            <a:ext cx="19075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61869" y="2586735"/>
            <a:ext cx="6092109" cy="3803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ei</a:t>
            </a:r>
            <a:r>
              <a:rPr sz="3900" b="1" spc="-9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9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900" b="1" spc="9" baseline="315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-4" baseline="315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900" b="1" spc="-19" baseline="315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ert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tu</a:t>
            </a:r>
            <a:r>
              <a:rPr sz="3900" b="1" spc="-4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900" b="1" spc="-14" baseline="3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u</a:t>
            </a:r>
            <a:r>
              <a:rPr sz="3900" b="1" spc="-9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d</a:t>
            </a:r>
            <a:r>
              <a:rPr sz="3900" b="1" spc="19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Ih</a:t>
            </a:r>
            <a:r>
              <a:rPr sz="3900" b="1" spc="-2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e 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3900" b="1" spc="-34" baseline="31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ach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iche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2810"/>
              </a:lnSpc>
              <a:spcBef>
                <a:spcPts val="3"/>
              </a:spcBef>
            </a:pP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900" b="1" spc="-14" baseline="31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900" b="1" spc="9" baseline="315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900" b="1" spc="-4" baseline="3150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3900" b="1" spc="9" baseline="31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3900" b="1" spc="-4" baseline="315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tk</a:t>
            </a:r>
            <a:r>
              <a:rPr sz="3900" b="1" spc="-59" baseline="31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ft </a:t>
            </a:r>
            <a:r>
              <a:rPr sz="3900" b="1" spc="9" baseline="315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3900" b="1" spc="-129" baseline="31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900" b="1" spc="4" baseline="315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3900" b="1" spc="-49" baseline="3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-39" baseline="3150" dirty="0">
                <a:latin typeface="Calibri"/>
                <a:cs typeface="Calibri"/>
              </a:rPr>
              <a:t>t</a:t>
            </a:r>
            <a:r>
              <a:rPr sz="3900" b="1" spc="0" baseline="3150" dirty="0">
                <a:latin typeface="Calibri"/>
                <a:cs typeface="Calibri"/>
              </a:rPr>
              <a:t>ei</a:t>
            </a:r>
            <a:r>
              <a:rPr sz="3900" b="1" spc="-9" baseline="3150" dirty="0">
                <a:latin typeface="Calibri"/>
                <a:cs typeface="Calibri"/>
              </a:rPr>
              <a:t>l</a:t>
            </a:r>
            <a:r>
              <a:rPr sz="3900" b="1" spc="0" baseline="315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12700" marR="233434">
              <a:lnSpc>
                <a:spcPts val="3173"/>
              </a:lnSpc>
              <a:spcBef>
                <a:spcPts val="402"/>
              </a:spcBef>
            </a:pPr>
            <a:r>
              <a:rPr sz="2600" b="1" spc="0" dirty="0">
                <a:latin typeface="Calibri"/>
                <a:cs typeface="Calibri"/>
              </a:rPr>
              <a:t>Gg</a:t>
            </a:r>
            <a:r>
              <a:rPr sz="2600" b="1" spc="-144" dirty="0">
                <a:latin typeface="Calibri"/>
                <a:cs typeface="Calibri"/>
              </a:rPr>
              <a:t>f</a:t>
            </a:r>
            <a:r>
              <a:rPr sz="2600" b="1" spc="0" dirty="0">
                <a:latin typeface="Calibri"/>
                <a:cs typeface="Calibri"/>
              </a:rPr>
              <a:t>. 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-75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om</a:t>
            </a:r>
            <a:r>
              <a:rPr sz="2600" b="1" spc="-14" dirty="0">
                <a:latin typeface="Calibri"/>
                <a:cs typeface="Calibri"/>
              </a:rPr>
              <a:t>m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2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ü</a:t>
            </a:r>
            <a:r>
              <a:rPr sz="2600" b="1" spc="-14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es</a:t>
            </a:r>
            <a:r>
              <a:rPr sz="2600" b="1" spc="3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ne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-134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spc="-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ng der </a:t>
            </a:r>
            <a:endParaRPr sz="2600">
              <a:latin typeface="Calibri"/>
              <a:cs typeface="Calibri"/>
            </a:endParaRPr>
          </a:p>
          <a:p>
            <a:pPr marL="12700" marR="233434">
              <a:lnSpc>
                <a:spcPts val="3173"/>
              </a:lnSpc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U </a:t>
            </a:r>
            <a:r>
              <a:rPr sz="2600" b="1" spc="0" dirty="0">
                <a:latin typeface="Calibri"/>
                <a:cs typeface="Calibri"/>
              </a:rPr>
              <a:t>h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19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(Nähe</a:t>
            </a:r>
            <a:r>
              <a:rPr sz="2600" b="1" spc="-2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I</a:t>
            </a:r>
            <a:r>
              <a:rPr sz="2600" b="1" spc="-14" dirty="0">
                <a:latin typeface="Calibri"/>
                <a:cs typeface="Calibri"/>
              </a:rPr>
              <a:t>n</a:t>
            </a:r>
            <a:r>
              <a:rPr sz="2600" b="1" spc="-29" dirty="0">
                <a:latin typeface="Calibri"/>
                <a:cs typeface="Calibri"/>
              </a:rPr>
              <a:t>f</a:t>
            </a:r>
            <a:r>
              <a:rPr sz="2600" b="1" spc="0" dirty="0">
                <a:latin typeface="Calibri"/>
                <a:cs typeface="Calibri"/>
              </a:rPr>
              <a:t>or</a:t>
            </a:r>
            <a:r>
              <a:rPr sz="2600" b="1" spc="4" dirty="0">
                <a:latin typeface="Calibri"/>
                <a:cs typeface="Calibri"/>
              </a:rPr>
              <a:t>m</a:t>
            </a:r>
            <a:r>
              <a:rPr sz="2600" b="1" spc="-25" dirty="0">
                <a:latin typeface="Calibri"/>
                <a:cs typeface="Calibri"/>
              </a:rPr>
              <a:t>a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on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h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er</a:t>
            </a:r>
            <a:r>
              <a:rPr sz="2600" b="1" spc="-19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u </a:t>
            </a:r>
            <a:endParaRPr sz="2600">
              <a:latin typeface="Calibri"/>
              <a:cs typeface="Calibri"/>
            </a:endParaRPr>
          </a:p>
          <a:p>
            <a:pPr marL="12700" marR="233434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er</a:t>
            </a:r>
            <a:r>
              <a:rPr sz="2600" b="1" spc="-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al</a:t>
            </a:r>
            <a:r>
              <a:rPr sz="2600" b="1" spc="-44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Sie</a:t>
            </a:r>
            <a:r>
              <a:rPr sz="2600" b="1" spc="-14" dirty="0"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 I</a:t>
            </a:r>
            <a:r>
              <a:rPr sz="2600" b="1" spc="-9" dirty="0">
                <a:latin typeface="Calibri"/>
                <a:cs typeface="Calibri"/>
              </a:rPr>
              <a:t>h</a:t>
            </a:r>
            <a:r>
              <a:rPr sz="2600" b="1" spc="-25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er </a:t>
            </a:r>
            <a:r>
              <a:rPr sz="2600" b="1" spc="-4" dirty="0">
                <a:latin typeface="Calibri"/>
                <a:cs typeface="Calibri"/>
              </a:rPr>
              <a:t>ü</a:t>
            </a:r>
            <a:r>
              <a:rPr sz="2600" b="1" spc="0" dirty="0">
                <a:latin typeface="Calibri"/>
                <a:cs typeface="Calibri"/>
              </a:rPr>
              <a:t>b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r</a:t>
            </a:r>
            <a:r>
              <a:rPr sz="2600" b="1" spc="-34" dirty="0">
                <a:latin typeface="Calibri"/>
                <a:cs typeface="Calibri"/>
              </a:rPr>
              <a:t>f</a:t>
            </a:r>
            <a:r>
              <a:rPr sz="2600" b="1" spc="0" dirty="0">
                <a:latin typeface="Calibri"/>
                <a:cs typeface="Calibri"/>
              </a:rPr>
              <a:t>ach</a:t>
            </a:r>
            <a:r>
              <a:rPr sz="2600" b="1" spc="-9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ich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Z</a:t>
            </a:r>
            <a:r>
              <a:rPr sz="2600" b="1" spc="-14" dirty="0">
                <a:latin typeface="Calibri"/>
                <a:cs typeface="Calibri"/>
              </a:rPr>
              <a:t>f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25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- </a:t>
            </a:r>
            <a:endParaRPr sz="2600">
              <a:latin typeface="Calibri"/>
              <a:cs typeface="Calibri"/>
            </a:endParaRPr>
          </a:p>
          <a:p>
            <a:pPr marL="12700" marR="233434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Begle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tk</a:t>
            </a:r>
            <a:r>
              <a:rPr sz="2600" b="1" spc="-64" dirty="0">
                <a:latin typeface="Calibri"/>
                <a:cs typeface="Calibri"/>
              </a:rPr>
              <a:t>r</a:t>
            </a:r>
            <a:r>
              <a:rPr sz="2600" b="1" spc="-14" dirty="0">
                <a:latin typeface="Calibri"/>
                <a:cs typeface="Calibri"/>
              </a:rPr>
              <a:t>a</a:t>
            </a:r>
            <a:r>
              <a:rPr sz="2600" b="1" spc="0" dirty="0">
                <a:latin typeface="Calibri"/>
                <a:cs typeface="Calibri"/>
              </a:rPr>
              <a:t>ft).</a:t>
            </a:r>
            <a:endParaRPr sz="2600">
              <a:latin typeface="Calibri"/>
              <a:cs typeface="Calibri"/>
            </a:endParaRPr>
          </a:p>
          <a:p>
            <a:pPr marL="12700" marR="156116">
              <a:lnSpc>
                <a:spcPts val="3173"/>
              </a:lnSpc>
              <a:spcBef>
                <a:spcPts val="258"/>
              </a:spcBef>
            </a:pPr>
            <a:r>
              <a:rPr sz="2600" b="1" spc="0" dirty="0">
                <a:latin typeface="Calibri"/>
                <a:cs typeface="Calibri"/>
              </a:rPr>
              <a:t>Der O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-44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is</a:t>
            </a:r>
            <a:r>
              <a:rPr sz="2600" b="1" spc="-25" dirty="0">
                <a:latin typeface="Calibri"/>
                <a:cs typeface="Calibri"/>
              </a:rPr>
              <a:t>a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ons</a:t>
            </a:r>
            <a:r>
              <a:rPr sz="2600" b="1" spc="-39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r</a:t>
            </a:r>
            <a:r>
              <a:rPr sz="2600" b="1" spc="54" dirty="0"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>
              <a:latin typeface="Calibri"/>
              <a:cs typeface="Calibri"/>
            </a:endParaRPr>
          </a:p>
          <a:p>
            <a:pPr marL="12700" marR="156116">
              <a:lnSpc>
                <a:spcPts val="3173"/>
              </a:lnSpc>
            </a:pP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6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r>
              <a:rPr sz="2600" b="1" spc="-34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m 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ür 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6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26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-1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füh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g </a:t>
            </a:r>
            <a:endParaRPr sz="2600">
              <a:latin typeface="Calibri"/>
              <a:cs typeface="Calibri"/>
            </a:endParaRPr>
          </a:p>
          <a:p>
            <a:pPr marL="12700" marR="156116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r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B</a:t>
            </a:r>
            <a:r>
              <a:rPr sz="2600" b="1" spc="9" dirty="0">
                <a:latin typeface="Calibri"/>
                <a:cs typeface="Calibri"/>
              </a:rPr>
              <a:t>P</a:t>
            </a:r>
            <a:r>
              <a:rPr sz="2600" b="1" spc="0" dirty="0">
                <a:latin typeface="Calibri"/>
                <a:cs typeface="Calibri"/>
              </a:rPr>
              <a:t>G a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s.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ct val="101725"/>
              </a:lnSpc>
            </a:pPr>
            <a:r>
              <a:rPr sz="2600" b="1" spc="0" dirty="0">
                <a:latin typeface="Calibri"/>
                <a:cs typeface="Calibri"/>
              </a:rPr>
              <a:t>Ih</a:t>
            </a:r>
            <a:r>
              <a:rPr sz="2600" b="1" spc="-2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e </a:t>
            </a:r>
            <a:r>
              <a:rPr sz="2600" b="1" spc="-4" dirty="0">
                <a:latin typeface="Calibri"/>
                <a:cs typeface="Calibri"/>
              </a:rPr>
              <a:t>ü</a:t>
            </a:r>
            <a:r>
              <a:rPr sz="2600" b="1" spc="0" dirty="0">
                <a:latin typeface="Calibri"/>
                <a:cs typeface="Calibri"/>
              </a:rPr>
              <a:t>b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r</a:t>
            </a:r>
            <a:r>
              <a:rPr sz="2600" b="1" spc="-34" dirty="0">
                <a:latin typeface="Calibri"/>
                <a:cs typeface="Calibri"/>
              </a:rPr>
              <a:t>f</a:t>
            </a:r>
            <a:r>
              <a:rPr sz="2600" b="1" spc="0" dirty="0">
                <a:latin typeface="Calibri"/>
                <a:cs typeface="Calibri"/>
              </a:rPr>
              <a:t>ach</a:t>
            </a:r>
            <a:r>
              <a:rPr sz="2600" b="1" spc="-9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iche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Z</a:t>
            </a:r>
            <a:r>
              <a:rPr sz="2600" b="1" spc="-14" dirty="0">
                <a:latin typeface="Calibri"/>
                <a:cs typeface="Calibri"/>
              </a:rPr>
              <a:t>f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19" dirty="0">
                <a:latin typeface="Calibri"/>
                <a:cs typeface="Calibri"/>
              </a:rPr>
              <a:t>L</a:t>
            </a:r>
            <a:r>
              <a:rPr sz="2600" b="1" spc="-4" dirty="0">
                <a:latin typeface="Calibri"/>
                <a:cs typeface="Calibri"/>
              </a:rPr>
              <a:t>-</a:t>
            </a:r>
            <a:r>
              <a:rPr sz="2600" b="1" spc="0" dirty="0">
                <a:latin typeface="Calibri"/>
                <a:cs typeface="Calibri"/>
              </a:rPr>
              <a:t>Begle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tk</a:t>
            </a:r>
            <a:r>
              <a:rPr sz="2600" b="1" spc="-64" dirty="0">
                <a:latin typeface="Calibri"/>
                <a:cs typeface="Calibri"/>
              </a:rPr>
              <a:t>r</a:t>
            </a:r>
            <a:r>
              <a:rPr sz="2600" b="1" spc="-14" dirty="0">
                <a:latin typeface="Calibri"/>
                <a:cs typeface="Calibri"/>
              </a:rPr>
              <a:t>a</a:t>
            </a:r>
            <a:r>
              <a:rPr sz="2600" b="1" spc="0" dirty="0">
                <a:latin typeface="Calibri"/>
                <a:cs typeface="Calibri"/>
              </a:rPr>
              <a:t>ft</a:t>
            </a:r>
            <a:r>
              <a:rPr sz="2600" b="1" spc="587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(Ü</a:t>
            </a:r>
            <a:r>
              <a:rPr sz="2600" b="1" spc="-134" dirty="0">
                <a:latin typeface="Calibri"/>
                <a:cs typeface="Calibri"/>
              </a:rPr>
              <a:t>F</a:t>
            </a:r>
            <a:r>
              <a:rPr sz="2600" b="1" spc="0" dirty="0">
                <a:latin typeface="Calibri"/>
                <a:cs typeface="Calibri"/>
              </a:rPr>
              <a:t>A)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18969" y="3359022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5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8969" y="4864988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5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8969" y="6014661"/>
            <a:ext cx="190754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61869" y="6390995"/>
            <a:ext cx="4349118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b</a:t>
            </a:r>
            <a:r>
              <a:rPr sz="3900" b="1" spc="-9" baseline="3150" dirty="0">
                <a:latin typeface="Calibri"/>
                <a:cs typeface="Calibri"/>
              </a:rPr>
              <a:t>e</a:t>
            </a:r>
            <a:r>
              <a:rPr sz="3900" b="1" spc="-25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-9" baseline="3150" dirty="0">
                <a:latin typeface="Calibri"/>
                <a:cs typeface="Calibri"/>
              </a:rPr>
              <a:t>i</a:t>
            </a:r>
            <a:r>
              <a:rPr sz="3900" b="1" spc="-39" baseline="3150" dirty="0">
                <a:latin typeface="Calibri"/>
                <a:cs typeface="Calibri"/>
              </a:rPr>
              <a:t>t</a:t>
            </a:r>
            <a:r>
              <a:rPr sz="3900" b="1" spc="-14" baseline="3150" dirty="0">
                <a:latin typeface="Calibri"/>
                <a:cs typeface="Calibri"/>
              </a:rPr>
              <a:t>e</a:t>
            </a:r>
            <a:r>
              <a:rPr sz="3900" b="1" spc="0" baseline="3150" dirty="0">
                <a:latin typeface="Calibri"/>
                <a:cs typeface="Calibri"/>
              </a:rPr>
              <a:t>t das</a:t>
            </a:r>
            <a:r>
              <a:rPr sz="3900" b="1" spc="9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BPG mit</a:t>
            </a:r>
            <a:r>
              <a:rPr sz="3900" b="1" spc="-14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Ih</a:t>
            </a:r>
            <a:r>
              <a:rPr sz="3900" b="1" spc="-14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en</a:t>
            </a:r>
            <a:r>
              <a:rPr sz="3900" b="1" spc="9" baseline="3150" dirty="0">
                <a:latin typeface="Calibri"/>
                <a:cs typeface="Calibri"/>
              </a:rPr>
              <a:t> </a:t>
            </a:r>
            <a:r>
              <a:rPr sz="3900" b="1" spc="-19" baseline="3150" dirty="0">
                <a:latin typeface="Calibri"/>
                <a:cs typeface="Calibri"/>
              </a:rPr>
              <a:t>v</a:t>
            </a:r>
            <a:r>
              <a:rPr sz="3900" b="1" spc="0" baseline="3150" dirty="0">
                <a:latin typeface="Calibri"/>
                <a:cs typeface="Calibri"/>
              </a:rPr>
              <a:t>o</a:t>
            </a:r>
            <a:r>
              <a:rPr sz="3900" b="1" spc="-225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36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700783"/>
            <a:ext cx="2051304" cy="1944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30933" y="58165"/>
            <a:ext cx="204364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34" baseline="273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orts</a:t>
            </a:r>
            <a:r>
              <a:rPr sz="4500" b="1" spc="-19" baseline="273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500" b="1" spc="-9" baseline="273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ung: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30933" y="102225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3833" y="1040638"/>
            <a:ext cx="5972923" cy="1318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Im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tr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m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es BPG 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seinan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em p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si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nell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14" baseline="3413" dirty="0">
                <a:latin typeface="Calibri"/>
                <a:cs typeface="Calibri"/>
              </a:rPr>
              <a:t>b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75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9" baseline="3413" dirty="0">
                <a:latin typeface="Calibri"/>
                <a:cs typeface="Calibri"/>
              </a:rPr>
              <a:t>p</a:t>
            </a:r>
            <a:r>
              <a:rPr sz="3600" b="1" spc="0" baseline="3413" dirty="0">
                <a:latin typeface="Calibri"/>
                <a:cs typeface="Calibri"/>
              </a:rPr>
              <a:t>t 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owie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mit 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2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er 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enen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Beru</a:t>
            </a:r>
            <a:r>
              <a:rPr sz="3600" b="1" spc="-29" baseline="3413" dirty="0">
                <a:latin typeface="Calibri"/>
                <a:cs typeface="Calibri"/>
              </a:rPr>
              <a:t>f</a:t>
            </a:r>
            <a:r>
              <a:rPr sz="3600" b="1" spc="-9" baseline="3413" dirty="0">
                <a:latin typeface="Calibri"/>
                <a:cs typeface="Calibri"/>
              </a:rPr>
              <a:t>s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ahle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tscheid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0933" y="281485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73833" y="2833242"/>
            <a:ext cx="5882259" cy="1318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Das BPG zi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lt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deshalb n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 auf 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ie 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aill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hal</a:t>
            </a:r>
            <a:r>
              <a:rPr sz="3600" b="1" spc="-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liche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-54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alu</a:t>
            </a:r>
            <a:r>
              <a:rPr sz="3600" b="1" spc="-25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on ein</a:t>
            </a:r>
            <a:r>
              <a:rPr sz="3600" b="1" spc="-4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elner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2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39" baseline="3413" dirty="0">
                <a:latin typeface="Calibri"/>
                <a:cs typeface="Calibri"/>
              </a:rPr>
              <a:t>s</a:t>
            </a: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orha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en 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nd d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 gleichmäßi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dec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aller Han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elde</a:t>
            </a:r>
            <a:r>
              <a:rPr sz="3600" b="1" spc="-21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0933" y="460733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3833" y="4625721"/>
            <a:ext cx="4704399" cy="659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Das BPG b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das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Ende </a:t>
            </a:r>
            <a:r>
              <a:rPr sz="3600" b="1" spc="0" baseline="3413" dirty="0">
                <a:latin typeface="Calibri"/>
                <a:cs typeface="Calibri"/>
              </a:rPr>
              <a:t>des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schu</a:t>
            </a:r>
            <a:r>
              <a:rPr sz="3600" b="1" spc="-9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schen </a:t>
            </a:r>
            <a:r>
              <a:rPr sz="3600" b="1" spc="-20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eils.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0933" y="574152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3833" y="5759907"/>
            <a:ext cx="4904156" cy="6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Über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das ein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e,</a:t>
            </a:r>
            <a:r>
              <a:rPr sz="3600" b="1" spc="25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ellt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as </a:t>
            </a:r>
            <a:r>
              <a:rPr sz="3600" b="1" spc="4" baseline="3413" dirty="0">
                <a:latin typeface="Calibri"/>
                <a:cs typeface="Calibri"/>
              </a:rPr>
              <a:t>Z</a:t>
            </a:r>
            <a:r>
              <a:rPr sz="3600" b="1" spc="-25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sL 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heinigung.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77150" y="5759907"/>
            <a:ext cx="124726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Gesp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äch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37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45536" y="6140602"/>
            <a:ext cx="5515356" cy="371856"/>
          </a:xfrm>
          <a:custGeom>
            <a:avLst/>
            <a:gdLst/>
            <a:ahLst/>
            <a:cxnLst/>
            <a:rect l="l" t="t" r="r" b="b"/>
            <a:pathLst>
              <a:path w="5515356" h="371856">
                <a:moveTo>
                  <a:pt x="0" y="371856"/>
                </a:moveTo>
                <a:lnTo>
                  <a:pt x="5515356" y="371856"/>
                </a:lnTo>
                <a:lnTo>
                  <a:pt x="5515356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440" y="6433210"/>
            <a:ext cx="8433816" cy="371856"/>
          </a:xfrm>
          <a:custGeom>
            <a:avLst/>
            <a:gdLst/>
            <a:ahLst/>
            <a:cxnLst/>
            <a:rect l="l" t="t" r="r" b="b"/>
            <a:pathLst>
              <a:path w="8433816" h="371855">
                <a:moveTo>
                  <a:pt x="0" y="371855"/>
                </a:moveTo>
                <a:lnTo>
                  <a:pt x="8433816" y="371855"/>
                </a:lnTo>
                <a:lnTo>
                  <a:pt x="8433816" y="0"/>
                </a:lnTo>
                <a:lnTo>
                  <a:pt x="0" y="0"/>
                </a:lnTo>
                <a:lnTo>
                  <a:pt x="0" y="37185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5361" y="161950"/>
            <a:ext cx="8823434" cy="1346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wi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 er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eich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so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vier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che</a:t>
            </a:r>
            <a:endParaRPr sz="3200">
              <a:latin typeface="Calibri"/>
              <a:cs typeface="Calibri"/>
            </a:endParaRPr>
          </a:p>
          <a:p>
            <a:pPr marL="764800" marR="793460" algn="ctr">
              <a:lnSpc>
                <a:spcPts val="3840"/>
              </a:lnSpc>
              <a:spcBef>
                <a:spcPts val="23"/>
              </a:spcBef>
            </a:pPr>
            <a:r>
              <a:rPr sz="4800" b="1" spc="-27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eil meines P</a:t>
            </a:r>
            <a:r>
              <a:rPr sz="4800" b="1" spc="-79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besc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eini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t?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endParaRPr sz="3200">
              <a:latin typeface="Calibri"/>
              <a:cs typeface="Calibri"/>
            </a:endParaRPr>
          </a:p>
          <a:p>
            <a:pPr marL="2487104" marR="2515179" algn="ctr">
              <a:lnSpc>
                <a:spcPts val="3350"/>
              </a:lnSpc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4200" b="1" spc="-33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Doppe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beschein</a:t>
            </a:r>
            <a:r>
              <a:rPr sz="4200" b="1" spc="-4" baseline="195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gung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40" y="1874901"/>
            <a:ext cx="8175809" cy="622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75"/>
              </a:lnSpc>
              <a:spcBef>
                <a:spcPts val="123"/>
              </a:spcBef>
            </a:pPr>
            <a:r>
              <a:rPr sz="3600" b="1" spc="0" baseline="2275" dirty="0">
                <a:latin typeface="Calibri"/>
                <a:cs typeface="Calibri"/>
              </a:rPr>
              <a:t>Am</a:t>
            </a:r>
            <a:r>
              <a:rPr sz="3600" b="1" spc="-14" baseline="2275" dirty="0">
                <a:latin typeface="Calibri"/>
                <a:cs typeface="Calibri"/>
              </a:rPr>
              <a:t> </a:t>
            </a:r>
            <a:r>
              <a:rPr sz="3600" b="1" spc="0" baseline="2275" dirty="0">
                <a:latin typeface="Calibri"/>
                <a:cs typeface="Calibri"/>
              </a:rPr>
              <a:t>Ende </a:t>
            </a:r>
            <a:r>
              <a:rPr sz="3600" b="1" spc="-4" baseline="2275" dirty="0">
                <a:latin typeface="Calibri"/>
                <a:cs typeface="Calibri"/>
              </a:rPr>
              <a:t>I</a:t>
            </a:r>
            <a:r>
              <a:rPr sz="3600" b="1" spc="0" baseline="2275" dirty="0">
                <a:latin typeface="Calibri"/>
                <a:cs typeface="Calibri"/>
              </a:rPr>
              <a:t>h</a:t>
            </a:r>
            <a:r>
              <a:rPr sz="3600" b="1" spc="-29" baseline="2275" dirty="0">
                <a:latin typeface="Calibri"/>
                <a:cs typeface="Calibri"/>
              </a:rPr>
              <a:t>r</a:t>
            </a:r>
            <a:r>
              <a:rPr sz="3600" b="1" spc="0" baseline="2275" dirty="0">
                <a:latin typeface="Calibri"/>
                <a:cs typeface="Calibri"/>
              </a:rPr>
              <a:t>es</a:t>
            </a:r>
            <a:r>
              <a:rPr sz="3600" b="1" spc="14" baseline="2275" dirty="0">
                <a:latin typeface="Calibri"/>
                <a:cs typeface="Calibri"/>
              </a:rPr>
              <a:t> </a:t>
            </a:r>
            <a:r>
              <a:rPr sz="3600" b="1" spc="0" baseline="2275" dirty="0">
                <a:latin typeface="Calibri"/>
                <a:cs typeface="Calibri"/>
              </a:rPr>
              <a:t>er</a:t>
            </a:r>
            <a:r>
              <a:rPr sz="3600" b="1" spc="-34" baseline="2275" dirty="0">
                <a:latin typeface="Calibri"/>
                <a:cs typeface="Calibri"/>
              </a:rPr>
              <a:t>f</a:t>
            </a:r>
            <a:r>
              <a:rPr sz="3600" b="1" spc="0" baseline="2275" dirty="0">
                <a:latin typeface="Calibri"/>
                <a:cs typeface="Calibri"/>
              </a:rPr>
              <a:t>olg</a:t>
            </a:r>
            <a:r>
              <a:rPr sz="3600" b="1" spc="-19" baseline="2275" dirty="0">
                <a:latin typeface="Calibri"/>
                <a:cs typeface="Calibri"/>
              </a:rPr>
              <a:t>r</a:t>
            </a:r>
            <a:r>
              <a:rPr sz="3600" b="1" spc="0" baseline="2275" dirty="0">
                <a:latin typeface="Calibri"/>
                <a:cs typeface="Calibri"/>
              </a:rPr>
              <a:t>eich</a:t>
            </a:r>
            <a:r>
              <a:rPr sz="3600" b="1" spc="-25" baseline="2275" dirty="0">
                <a:latin typeface="Calibri"/>
                <a:cs typeface="Calibri"/>
              </a:rPr>
              <a:t> </a:t>
            </a:r>
            <a:r>
              <a:rPr sz="3600" b="1" spc="0" baseline="2275" dirty="0">
                <a:latin typeface="Calibri"/>
                <a:cs typeface="Calibri"/>
              </a:rPr>
              <a:t>a</a:t>
            </a:r>
            <a:r>
              <a:rPr sz="3600" b="1" spc="-14" baseline="2275" dirty="0">
                <a:latin typeface="Calibri"/>
                <a:cs typeface="Calibri"/>
              </a:rPr>
              <a:t>b</a:t>
            </a:r>
            <a:r>
              <a:rPr sz="3600" b="1" spc="0" baseline="2275" dirty="0">
                <a:latin typeface="Calibri"/>
                <a:cs typeface="Calibri"/>
              </a:rPr>
              <a:t>s</a:t>
            </a:r>
            <a:r>
              <a:rPr sz="3600" b="1" spc="4" baseline="2275" dirty="0">
                <a:latin typeface="Calibri"/>
                <a:cs typeface="Calibri"/>
              </a:rPr>
              <a:t>o</a:t>
            </a:r>
            <a:r>
              <a:rPr sz="3600" b="1" spc="0" baseline="2275" dirty="0">
                <a:latin typeface="Calibri"/>
                <a:cs typeface="Calibri"/>
              </a:rPr>
              <a:t>lvier</a:t>
            </a:r>
            <a:r>
              <a:rPr sz="3600" b="1" spc="-25" baseline="2275" dirty="0">
                <a:latin typeface="Calibri"/>
                <a:cs typeface="Calibri"/>
              </a:rPr>
              <a:t>t</a:t>
            </a:r>
            <a:r>
              <a:rPr sz="3600" b="1" spc="0" baseline="2275" dirty="0">
                <a:latin typeface="Calibri"/>
                <a:cs typeface="Calibri"/>
              </a:rPr>
              <a:t>en schu</a:t>
            </a:r>
            <a:r>
              <a:rPr sz="3600" b="1" spc="-4" baseline="2275" dirty="0">
                <a:latin typeface="Calibri"/>
                <a:cs typeface="Calibri"/>
              </a:rPr>
              <a:t>l</a:t>
            </a:r>
            <a:r>
              <a:rPr sz="3600" b="1" spc="0" baseline="2275" dirty="0">
                <a:latin typeface="Calibri"/>
                <a:cs typeface="Calibri"/>
              </a:rPr>
              <a:t>p</a:t>
            </a:r>
            <a:r>
              <a:rPr sz="3600" b="1" spc="-54" baseline="2275" dirty="0">
                <a:latin typeface="Calibri"/>
                <a:cs typeface="Calibri"/>
              </a:rPr>
              <a:t>r</a:t>
            </a:r>
            <a:r>
              <a:rPr sz="3600" b="1" spc="0" baseline="2275" dirty="0">
                <a:latin typeface="Calibri"/>
                <a:cs typeface="Calibri"/>
              </a:rPr>
              <a:t>a</a:t>
            </a:r>
            <a:r>
              <a:rPr sz="3600" b="1" spc="-9" baseline="2275" dirty="0">
                <a:latin typeface="Calibri"/>
                <a:cs typeface="Calibri"/>
              </a:rPr>
              <a:t>k</a:t>
            </a:r>
            <a:r>
              <a:rPr sz="3600" b="1" spc="0" baseline="2275" dirty="0">
                <a:latin typeface="Calibri"/>
                <a:cs typeface="Calibri"/>
              </a:rPr>
              <a:t>t</a:t>
            </a:r>
            <a:r>
              <a:rPr sz="3600" b="1" spc="-4" baseline="2275" dirty="0">
                <a:latin typeface="Calibri"/>
                <a:cs typeface="Calibri"/>
              </a:rPr>
              <a:t>i</a:t>
            </a:r>
            <a:r>
              <a:rPr sz="3600" b="1" spc="0" baseline="2275" dirty="0">
                <a:latin typeface="Calibri"/>
                <a:cs typeface="Calibri"/>
              </a:rPr>
              <a:t>schen </a:t>
            </a:r>
            <a:r>
              <a:rPr sz="3600" b="1" spc="-204" baseline="2275" dirty="0">
                <a:latin typeface="Calibri"/>
                <a:cs typeface="Calibri"/>
              </a:rPr>
              <a:t>T</a:t>
            </a:r>
            <a:r>
              <a:rPr sz="3600" b="1" spc="0" baseline="2275" dirty="0">
                <a:latin typeface="Calibri"/>
                <a:cs typeface="Calibri"/>
              </a:rPr>
              <a:t>eils im</a:t>
            </a:r>
            <a:endParaRPr sz="2400">
              <a:latin typeface="Calibri"/>
              <a:cs typeface="Calibri"/>
            </a:endParaRPr>
          </a:p>
          <a:p>
            <a:pPr marL="12700" marR="55810">
              <a:lnSpc>
                <a:spcPts val="2375"/>
              </a:lnSpc>
            </a:pP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xiss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m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erhal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Sie 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Doppel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hei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igu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288039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2898800"/>
            <a:ext cx="7966340" cy="6234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0"/>
              </a:lnSpc>
              <a:spcBef>
                <a:spcPts val="124"/>
              </a:spcBef>
            </a:pPr>
            <a:r>
              <a:rPr sz="3600" b="1" spc="0" baseline="2275" dirty="0">
                <a:latin typeface="Calibri"/>
                <a:cs typeface="Calibri"/>
              </a:rPr>
              <a:t>Das Z</a:t>
            </a:r>
            <a:r>
              <a:rPr sz="3600" b="1" spc="-25" baseline="2275" dirty="0">
                <a:latin typeface="Calibri"/>
                <a:cs typeface="Calibri"/>
              </a:rPr>
              <a:t>f</a:t>
            </a:r>
            <a:r>
              <a:rPr sz="3600" b="1" spc="0" baseline="2275" dirty="0">
                <a:latin typeface="Calibri"/>
                <a:cs typeface="Calibri"/>
              </a:rPr>
              <a:t>sL beschein</a:t>
            </a:r>
            <a:r>
              <a:rPr sz="3600" b="1" spc="-9" baseline="2275" dirty="0">
                <a:latin typeface="Calibri"/>
                <a:cs typeface="Calibri"/>
              </a:rPr>
              <a:t>ig</a:t>
            </a:r>
            <a:r>
              <a:rPr sz="3600" b="1" spc="0" baseline="2275" dirty="0">
                <a:latin typeface="Calibri"/>
                <a:cs typeface="Calibri"/>
              </a:rPr>
              <a:t>t</a:t>
            </a:r>
            <a:r>
              <a:rPr sz="3600" b="1" spc="-9" baseline="2275" dirty="0">
                <a:latin typeface="Calibri"/>
                <a:cs typeface="Calibri"/>
              </a:rPr>
              <a:t> </a:t>
            </a:r>
            <a:r>
              <a:rPr sz="3600" b="1" spc="0" baseline="2275" dirty="0">
                <a:latin typeface="Calibri"/>
                <a:cs typeface="Calibri"/>
              </a:rPr>
              <a:t>I</a:t>
            </a:r>
            <a:r>
              <a:rPr sz="3600" b="1" spc="-9" baseline="2275" dirty="0">
                <a:latin typeface="Calibri"/>
                <a:cs typeface="Calibri"/>
              </a:rPr>
              <a:t>h</a:t>
            </a:r>
            <a:r>
              <a:rPr sz="3600" b="1" spc="0" baseline="2275" dirty="0">
                <a:latin typeface="Calibri"/>
                <a:cs typeface="Calibri"/>
              </a:rPr>
              <a:t>nen d</a:t>
            </a:r>
            <a:r>
              <a:rPr sz="3600" b="1" spc="-9" baseline="2275" dirty="0">
                <a:latin typeface="Calibri"/>
                <a:cs typeface="Calibri"/>
              </a:rPr>
              <a:t>i</a:t>
            </a:r>
            <a:r>
              <a:rPr sz="3600" b="1" spc="0" baseline="2275" dirty="0">
                <a:latin typeface="Calibri"/>
                <a:cs typeface="Calibri"/>
              </a:rPr>
              <a:t>e</a:t>
            </a:r>
            <a:r>
              <a:rPr sz="3600" b="1" spc="9" baseline="2275" dirty="0">
                <a:latin typeface="Calibri"/>
                <a:cs typeface="Calibri"/>
              </a:rPr>
              <a:t> </a:t>
            </a:r>
            <a:r>
              <a:rPr sz="3600" b="1" spc="0" baseline="227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600" b="1" spc="-19" baseline="227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227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-9" baseline="227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227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227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2275" dirty="0">
                <a:solidFill>
                  <a:srgbClr val="006FC0"/>
                </a:solidFill>
                <a:latin typeface="Calibri"/>
                <a:cs typeface="Calibri"/>
              </a:rPr>
              <a:t>gs</a:t>
            </a:r>
            <a:r>
              <a:rPr sz="3600" b="1" spc="-19" baseline="227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2275" dirty="0">
                <a:solidFill>
                  <a:srgbClr val="006FC0"/>
                </a:solidFill>
                <a:latin typeface="Calibri"/>
                <a:cs typeface="Calibri"/>
              </a:rPr>
              <a:t>em</a:t>
            </a:r>
            <a:r>
              <a:rPr sz="3600" b="1" spc="4" baseline="2275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3600" b="1" spc="0" baseline="2275" dirty="0">
                <a:solidFill>
                  <a:srgbClr val="006FC0"/>
                </a:solidFill>
                <a:latin typeface="Calibri"/>
                <a:cs typeface="Calibri"/>
              </a:rPr>
              <a:t>ße</a:t>
            </a:r>
            <a:r>
              <a:rPr sz="3600" b="1" spc="-9" baseline="22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227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-4" baseline="227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34" baseline="227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227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-14" baseline="227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227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-9" baseline="2275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3600" b="1" spc="0" baseline="2275" dirty="0">
                <a:solidFill>
                  <a:srgbClr val="006FC0"/>
                </a:solidFill>
                <a:latin typeface="Calibri"/>
                <a:cs typeface="Calibri"/>
              </a:rPr>
              <a:t>hr</a:t>
            </a:r>
            <a:r>
              <a:rPr sz="3600" b="1" spc="-9" baseline="227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2275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endParaRPr sz="2400">
              <a:latin typeface="Calibri"/>
              <a:cs typeface="Calibri"/>
            </a:endParaRPr>
          </a:p>
          <a:p>
            <a:pPr marL="12700" marR="55810">
              <a:lnSpc>
                <a:spcPts val="2375"/>
              </a:lnSpc>
            </a:pPr>
            <a:r>
              <a:rPr sz="3600" b="1" spc="-20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eilna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 B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75801" y="2898800"/>
            <a:ext cx="561658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539394"/>
            <a:ext cx="17779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557778"/>
            <a:ext cx="8508625" cy="622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spc="0" dirty="0">
                <a:latin typeface="Calibri"/>
                <a:cs typeface="Calibri"/>
              </a:rPr>
              <a:t>Die 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hei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t Ih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gs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äße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Erbri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gu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 aller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. 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rlass 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schul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schen A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582160"/>
            <a:ext cx="8851845" cy="1281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11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Die Doppelbescheinig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 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erle</a:t>
            </a:r>
            <a:r>
              <a:rPr sz="3600" b="1" spc="-1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Sie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-29" baseline="3413" dirty="0">
                <a:latin typeface="Calibri"/>
                <a:cs typeface="Calibri"/>
              </a:rPr>
              <a:t>tt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in 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em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oli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  <a:spcBef>
                <a:spcPts val="312"/>
              </a:spcBef>
            </a:pPr>
            <a:r>
              <a:rPr sz="2400" b="1" spc="0" dirty="0">
                <a:latin typeface="Calibri"/>
                <a:cs typeface="Calibri"/>
              </a:rPr>
              <a:t>Sie </a:t>
            </a:r>
            <a:r>
              <a:rPr sz="2400" b="1" spc="4" dirty="0">
                <a:latin typeface="Calibri"/>
                <a:cs typeface="Calibri"/>
              </a:rPr>
              <a:t>m</a:t>
            </a:r>
            <a:r>
              <a:rPr sz="2400" b="1" spc="0" dirty="0">
                <a:latin typeface="Calibri"/>
                <a:cs typeface="Calibri"/>
              </a:rPr>
              <a:t>uss 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ein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t/</a:t>
            </a:r>
            <a:r>
              <a:rPr sz="2400" b="1" spc="-25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rg</a:t>
            </a:r>
            <a:r>
              <a:rPr sz="2400" b="1" spc="0" dirty="0">
                <a:latin typeface="Calibri"/>
                <a:cs typeface="Calibri"/>
              </a:rPr>
              <a:t>elegt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(a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er n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ü</a:t>
            </a:r>
            <a:r>
              <a:rPr sz="2400" b="1" spc="0" dirty="0">
                <a:latin typeface="Calibri"/>
                <a:cs typeface="Calibri"/>
              </a:rPr>
              <a:t>rlich </a:t>
            </a:r>
            <a:r>
              <a:rPr sz="2400" b="1" spc="4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b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ahr</a:t>
            </a:r>
            <a:r>
              <a:rPr sz="2400" b="1" spc="-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)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den, 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m Ih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ngsp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den sch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schen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20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eil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des PS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zu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erhal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898667"/>
            <a:ext cx="8844846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Die </a:t>
            </a:r>
            <a:r>
              <a:rPr sz="3600" b="1" spc="-125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erb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ch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 I</a:t>
            </a:r>
            <a:r>
              <a:rPr sz="3600" b="1" spc="-4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ngs</a:t>
            </a:r>
            <a:r>
              <a:rPr sz="3600" b="1" spc="-9" baseline="3413" dirty="0">
                <a:latin typeface="Calibri"/>
                <a:cs typeface="Calibri"/>
              </a:rPr>
              <a:t>p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nk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ol</a:t>
            </a:r>
            <a:r>
              <a:rPr sz="3600" b="1" spc="-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ü</a:t>
            </a:r>
            <a:r>
              <a:rPr sz="3600" b="1" spc="-9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 P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abas/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as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ZfL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6191808"/>
            <a:ext cx="305648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auf </a:t>
            </a:r>
            <a:r>
              <a:rPr sz="3600" b="1" spc="-14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olldigi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alem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84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484416"/>
            <a:ext cx="850486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es</a:t>
            </a:r>
            <a:r>
              <a:rPr sz="3600" b="1" spc="4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m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 P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xiss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m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(a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ch 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es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si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ä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en </a:t>
            </a:r>
            <a:r>
              <a:rPr sz="3600" b="1" spc="-20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eils!) </a:t>
            </a:r>
            <a:r>
              <a:rPr sz="3600" b="1" spc="-14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erbuc</a:t>
            </a:r>
            <a:r>
              <a:rPr sz="3600" b="1" spc="-2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145536" y="6140602"/>
            <a:ext cx="5515356" cy="371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4">
              <a:lnSpc>
                <a:spcPts val="2910"/>
              </a:lnSpc>
              <a:spcBef>
                <a:spcPts val="160"/>
              </a:spcBef>
            </a:pPr>
            <a:r>
              <a:rPr sz="3600" b="1" spc="0" baseline="1137" dirty="0">
                <a:latin typeface="Calibri"/>
                <a:cs typeface="Calibri"/>
              </a:rPr>
              <a:t>Die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L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ngsp</a:t>
            </a:r>
            <a:r>
              <a:rPr sz="3600" b="1" spc="-4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14" baseline="1137" dirty="0">
                <a:latin typeface="Calibri"/>
                <a:cs typeface="Calibri"/>
              </a:rPr>
              <a:t>k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25" baseline="1137" dirty="0">
                <a:latin typeface="Calibri"/>
                <a:cs typeface="Calibri"/>
              </a:rPr>
              <a:t> </a:t>
            </a:r>
            <a:r>
              <a:rPr sz="3600" b="1" spc="-25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den am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Ende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20012" y="1341120"/>
            <a:ext cx="5903976" cy="460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6226" y="309752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6.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3134" y="309752"/>
            <a:ext cx="80323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2067" y="309752"/>
            <a:ext cx="9590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3998" y="309752"/>
            <a:ext cx="5750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03028" y="309752"/>
            <a:ext cx="123837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4504" y="309752"/>
            <a:ext cx="79571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2857" y="309752"/>
            <a:ext cx="13308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79143" y="309752"/>
            <a:ext cx="137908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39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13198" y="4719066"/>
            <a:ext cx="3179063" cy="1556003"/>
          </a:xfrm>
          <a:custGeom>
            <a:avLst/>
            <a:gdLst/>
            <a:ahLst/>
            <a:cxnLst/>
            <a:rect l="l" t="t" r="r" b="b"/>
            <a:pathLst>
              <a:path w="3179063" h="1556003">
                <a:moveTo>
                  <a:pt x="0" y="155574"/>
                </a:moveTo>
                <a:lnTo>
                  <a:pt x="73" y="1405230"/>
                </a:lnTo>
                <a:lnTo>
                  <a:pt x="7327" y="1447714"/>
                </a:lnTo>
                <a:lnTo>
                  <a:pt x="25273" y="1485425"/>
                </a:lnTo>
                <a:lnTo>
                  <a:pt x="52242" y="1516702"/>
                </a:lnTo>
                <a:lnTo>
                  <a:pt x="86564" y="1539882"/>
                </a:lnTo>
                <a:lnTo>
                  <a:pt x="126570" y="1553301"/>
                </a:lnTo>
                <a:lnTo>
                  <a:pt x="155575" y="1556003"/>
                </a:lnTo>
                <a:lnTo>
                  <a:pt x="3028310" y="1555930"/>
                </a:lnTo>
                <a:lnTo>
                  <a:pt x="3070763" y="1548682"/>
                </a:lnTo>
                <a:lnTo>
                  <a:pt x="3108464" y="1530745"/>
                </a:lnTo>
                <a:lnTo>
                  <a:pt x="3139743" y="1503783"/>
                </a:lnTo>
                <a:lnTo>
                  <a:pt x="3162931" y="1469458"/>
                </a:lnTo>
                <a:lnTo>
                  <a:pt x="3176359" y="1429432"/>
                </a:lnTo>
                <a:lnTo>
                  <a:pt x="3179063" y="1400403"/>
                </a:lnTo>
                <a:lnTo>
                  <a:pt x="3178991" y="150773"/>
                </a:lnTo>
                <a:lnTo>
                  <a:pt x="3171741" y="108315"/>
                </a:lnTo>
                <a:lnTo>
                  <a:pt x="3153797" y="70610"/>
                </a:lnTo>
                <a:lnTo>
                  <a:pt x="3126828" y="39326"/>
                </a:lnTo>
                <a:lnTo>
                  <a:pt x="3092504" y="16135"/>
                </a:lnTo>
                <a:lnTo>
                  <a:pt x="3052495" y="2705"/>
                </a:lnTo>
                <a:lnTo>
                  <a:pt x="3023488" y="0"/>
                </a:lnTo>
                <a:lnTo>
                  <a:pt x="150773" y="72"/>
                </a:lnTo>
                <a:lnTo>
                  <a:pt x="108315" y="7322"/>
                </a:lnTo>
                <a:lnTo>
                  <a:pt x="70610" y="25266"/>
                </a:lnTo>
                <a:lnTo>
                  <a:pt x="39326" y="52235"/>
                </a:lnTo>
                <a:lnTo>
                  <a:pt x="16135" y="86559"/>
                </a:lnTo>
                <a:lnTo>
                  <a:pt x="2705" y="126568"/>
                </a:lnTo>
                <a:lnTo>
                  <a:pt x="0" y="1555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13198" y="4719066"/>
            <a:ext cx="3179063" cy="1556003"/>
          </a:xfrm>
          <a:custGeom>
            <a:avLst/>
            <a:gdLst/>
            <a:ahLst/>
            <a:cxnLst/>
            <a:rect l="l" t="t" r="r" b="b"/>
            <a:pathLst>
              <a:path w="3179063" h="1556003">
                <a:moveTo>
                  <a:pt x="0" y="155574"/>
                </a:moveTo>
                <a:lnTo>
                  <a:pt x="5994" y="112703"/>
                </a:lnTo>
                <a:lnTo>
                  <a:pt x="22863" y="74404"/>
                </a:lnTo>
                <a:lnTo>
                  <a:pt x="48937" y="42346"/>
                </a:lnTo>
                <a:lnTo>
                  <a:pt x="82547" y="18199"/>
                </a:lnTo>
                <a:lnTo>
                  <a:pt x="122022" y="3635"/>
                </a:lnTo>
                <a:lnTo>
                  <a:pt x="155575" y="0"/>
                </a:lnTo>
                <a:lnTo>
                  <a:pt x="3023488" y="0"/>
                </a:lnTo>
                <a:lnTo>
                  <a:pt x="3066360" y="5994"/>
                </a:lnTo>
                <a:lnTo>
                  <a:pt x="3104659" y="22863"/>
                </a:lnTo>
                <a:lnTo>
                  <a:pt x="3136717" y="48937"/>
                </a:lnTo>
                <a:lnTo>
                  <a:pt x="3160864" y="82547"/>
                </a:lnTo>
                <a:lnTo>
                  <a:pt x="3175428" y="122022"/>
                </a:lnTo>
                <a:lnTo>
                  <a:pt x="3179063" y="155574"/>
                </a:lnTo>
                <a:lnTo>
                  <a:pt x="3179063" y="1400403"/>
                </a:lnTo>
                <a:lnTo>
                  <a:pt x="3173070" y="1443305"/>
                </a:lnTo>
                <a:lnTo>
                  <a:pt x="3156204" y="1481615"/>
                </a:lnTo>
                <a:lnTo>
                  <a:pt x="3130133" y="1513670"/>
                </a:lnTo>
                <a:lnTo>
                  <a:pt x="3096528" y="1537809"/>
                </a:lnTo>
                <a:lnTo>
                  <a:pt x="3057058" y="1552368"/>
                </a:lnTo>
                <a:lnTo>
                  <a:pt x="3023488" y="1556003"/>
                </a:lnTo>
                <a:lnTo>
                  <a:pt x="155575" y="1556003"/>
                </a:lnTo>
                <a:lnTo>
                  <a:pt x="112706" y="1550015"/>
                </a:lnTo>
                <a:lnTo>
                  <a:pt x="74409" y="1533158"/>
                </a:lnTo>
                <a:lnTo>
                  <a:pt x="42353" y="1507094"/>
                </a:lnTo>
                <a:lnTo>
                  <a:pt x="18206" y="1473488"/>
                </a:lnTo>
                <a:lnTo>
                  <a:pt x="3638" y="1434000"/>
                </a:lnTo>
                <a:lnTo>
                  <a:pt x="0" y="1400403"/>
                </a:lnTo>
                <a:lnTo>
                  <a:pt x="0" y="155574"/>
                </a:lnTo>
                <a:close/>
              </a:path>
            </a:pathLst>
          </a:custGeom>
          <a:ln w="25400">
            <a:solidFill>
              <a:srgbClr val="5F76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59630" y="389305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2104644" y="0"/>
                </a:moveTo>
                <a:lnTo>
                  <a:pt x="0" y="0"/>
                </a:lnTo>
                <a:lnTo>
                  <a:pt x="0" y="2104644"/>
                </a:lnTo>
                <a:lnTo>
                  <a:pt x="172605" y="2097666"/>
                </a:lnTo>
                <a:lnTo>
                  <a:pt x="341369" y="2077096"/>
                </a:lnTo>
                <a:lnTo>
                  <a:pt x="505751" y="2043474"/>
                </a:lnTo>
                <a:lnTo>
                  <a:pt x="665207" y="1997342"/>
                </a:lnTo>
                <a:lnTo>
                  <a:pt x="819197" y="1939242"/>
                </a:lnTo>
                <a:lnTo>
                  <a:pt x="967179" y="1869716"/>
                </a:lnTo>
                <a:lnTo>
                  <a:pt x="1108610" y="1789305"/>
                </a:lnTo>
                <a:lnTo>
                  <a:pt x="1242950" y="1698552"/>
                </a:lnTo>
                <a:lnTo>
                  <a:pt x="1369655" y="1597998"/>
                </a:lnTo>
                <a:lnTo>
                  <a:pt x="1488185" y="1488186"/>
                </a:lnTo>
                <a:lnTo>
                  <a:pt x="1597998" y="1369655"/>
                </a:lnTo>
                <a:lnTo>
                  <a:pt x="1698552" y="1242950"/>
                </a:lnTo>
                <a:lnTo>
                  <a:pt x="1789305" y="1108610"/>
                </a:lnTo>
                <a:lnTo>
                  <a:pt x="1869716" y="967179"/>
                </a:lnTo>
                <a:lnTo>
                  <a:pt x="1939242" y="819197"/>
                </a:lnTo>
                <a:lnTo>
                  <a:pt x="1997342" y="665207"/>
                </a:lnTo>
                <a:lnTo>
                  <a:pt x="2043474" y="505751"/>
                </a:lnTo>
                <a:lnTo>
                  <a:pt x="2077096" y="341369"/>
                </a:lnTo>
                <a:lnTo>
                  <a:pt x="2097666" y="172605"/>
                </a:lnTo>
                <a:lnTo>
                  <a:pt x="2104644" y="0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59630" y="389305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2104644" y="0"/>
                </a:moveTo>
                <a:lnTo>
                  <a:pt x="2097666" y="172605"/>
                </a:lnTo>
                <a:lnTo>
                  <a:pt x="2077096" y="341369"/>
                </a:lnTo>
                <a:lnTo>
                  <a:pt x="2043474" y="505751"/>
                </a:lnTo>
                <a:lnTo>
                  <a:pt x="1997342" y="665207"/>
                </a:lnTo>
                <a:lnTo>
                  <a:pt x="1939242" y="819197"/>
                </a:lnTo>
                <a:lnTo>
                  <a:pt x="1869716" y="967179"/>
                </a:lnTo>
                <a:lnTo>
                  <a:pt x="1789305" y="1108610"/>
                </a:lnTo>
                <a:lnTo>
                  <a:pt x="1698552" y="1242950"/>
                </a:lnTo>
                <a:lnTo>
                  <a:pt x="1597998" y="1369655"/>
                </a:lnTo>
                <a:lnTo>
                  <a:pt x="1488185" y="1488186"/>
                </a:lnTo>
                <a:lnTo>
                  <a:pt x="1369655" y="1597998"/>
                </a:lnTo>
                <a:lnTo>
                  <a:pt x="1242950" y="1698552"/>
                </a:lnTo>
                <a:lnTo>
                  <a:pt x="1108610" y="1789305"/>
                </a:lnTo>
                <a:lnTo>
                  <a:pt x="967179" y="1869716"/>
                </a:lnTo>
                <a:lnTo>
                  <a:pt x="819197" y="1939242"/>
                </a:lnTo>
                <a:lnTo>
                  <a:pt x="665207" y="1997342"/>
                </a:lnTo>
                <a:lnTo>
                  <a:pt x="505751" y="2043474"/>
                </a:lnTo>
                <a:lnTo>
                  <a:pt x="341369" y="2077096"/>
                </a:lnTo>
                <a:lnTo>
                  <a:pt x="172605" y="2097666"/>
                </a:lnTo>
                <a:lnTo>
                  <a:pt x="0" y="2104644"/>
                </a:lnTo>
                <a:lnTo>
                  <a:pt x="0" y="0"/>
                </a:lnTo>
                <a:lnTo>
                  <a:pt x="2104644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34618" y="4719066"/>
            <a:ext cx="3040380" cy="1556003"/>
          </a:xfrm>
          <a:custGeom>
            <a:avLst/>
            <a:gdLst/>
            <a:ahLst/>
            <a:cxnLst/>
            <a:rect l="l" t="t" r="r" b="b"/>
            <a:pathLst>
              <a:path w="3040380" h="1556003">
                <a:moveTo>
                  <a:pt x="0" y="155574"/>
                </a:moveTo>
                <a:lnTo>
                  <a:pt x="73" y="1405230"/>
                </a:lnTo>
                <a:lnTo>
                  <a:pt x="7321" y="1447714"/>
                </a:lnTo>
                <a:lnTo>
                  <a:pt x="25257" y="1485425"/>
                </a:lnTo>
                <a:lnTo>
                  <a:pt x="52216" y="1516702"/>
                </a:lnTo>
                <a:lnTo>
                  <a:pt x="86536" y="1539882"/>
                </a:lnTo>
                <a:lnTo>
                  <a:pt x="126553" y="1553301"/>
                </a:lnTo>
                <a:lnTo>
                  <a:pt x="155575" y="1556003"/>
                </a:lnTo>
                <a:lnTo>
                  <a:pt x="2889626" y="1555930"/>
                </a:lnTo>
                <a:lnTo>
                  <a:pt x="2932079" y="1548682"/>
                </a:lnTo>
                <a:lnTo>
                  <a:pt x="2969780" y="1530745"/>
                </a:lnTo>
                <a:lnTo>
                  <a:pt x="3001059" y="1503783"/>
                </a:lnTo>
                <a:lnTo>
                  <a:pt x="3024247" y="1469458"/>
                </a:lnTo>
                <a:lnTo>
                  <a:pt x="3037675" y="1429432"/>
                </a:lnTo>
                <a:lnTo>
                  <a:pt x="3040380" y="1400403"/>
                </a:lnTo>
                <a:lnTo>
                  <a:pt x="3040307" y="150773"/>
                </a:lnTo>
                <a:lnTo>
                  <a:pt x="3033057" y="108315"/>
                </a:lnTo>
                <a:lnTo>
                  <a:pt x="3015113" y="70610"/>
                </a:lnTo>
                <a:lnTo>
                  <a:pt x="2988144" y="39326"/>
                </a:lnTo>
                <a:lnTo>
                  <a:pt x="2953820" y="16135"/>
                </a:lnTo>
                <a:lnTo>
                  <a:pt x="2913811" y="2705"/>
                </a:lnTo>
                <a:lnTo>
                  <a:pt x="2884805" y="0"/>
                </a:lnTo>
                <a:lnTo>
                  <a:pt x="150770" y="72"/>
                </a:lnTo>
                <a:lnTo>
                  <a:pt x="108291" y="7322"/>
                </a:lnTo>
                <a:lnTo>
                  <a:pt x="70582" y="25266"/>
                </a:lnTo>
                <a:lnTo>
                  <a:pt x="39304" y="52235"/>
                </a:lnTo>
                <a:lnTo>
                  <a:pt x="16123" y="86559"/>
                </a:lnTo>
                <a:lnTo>
                  <a:pt x="2703" y="126568"/>
                </a:lnTo>
                <a:lnTo>
                  <a:pt x="0" y="1555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34618" y="4719066"/>
            <a:ext cx="3040380" cy="1556003"/>
          </a:xfrm>
          <a:custGeom>
            <a:avLst/>
            <a:gdLst/>
            <a:ahLst/>
            <a:cxnLst/>
            <a:rect l="l" t="t" r="r" b="b"/>
            <a:pathLst>
              <a:path w="3040380" h="1556003">
                <a:moveTo>
                  <a:pt x="0" y="155574"/>
                </a:moveTo>
                <a:lnTo>
                  <a:pt x="5989" y="112703"/>
                </a:lnTo>
                <a:lnTo>
                  <a:pt x="22848" y="74404"/>
                </a:lnTo>
                <a:lnTo>
                  <a:pt x="48913" y="42346"/>
                </a:lnTo>
                <a:lnTo>
                  <a:pt x="82519" y="18199"/>
                </a:lnTo>
                <a:lnTo>
                  <a:pt x="122003" y="3635"/>
                </a:lnTo>
                <a:lnTo>
                  <a:pt x="155575" y="0"/>
                </a:lnTo>
                <a:lnTo>
                  <a:pt x="2884805" y="0"/>
                </a:lnTo>
                <a:lnTo>
                  <a:pt x="2927676" y="5994"/>
                </a:lnTo>
                <a:lnTo>
                  <a:pt x="2965975" y="22863"/>
                </a:lnTo>
                <a:lnTo>
                  <a:pt x="2998033" y="48937"/>
                </a:lnTo>
                <a:lnTo>
                  <a:pt x="3022180" y="82547"/>
                </a:lnTo>
                <a:lnTo>
                  <a:pt x="3036744" y="122022"/>
                </a:lnTo>
                <a:lnTo>
                  <a:pt x="3040380" y="155574"/>
                </a:lnTo>
                <a:lnTo>
                  <a:pt x="3040380" y="1400403"/>
                </a:lnTo>
                <a:lnTo>
                  <a:pt x="3034386" y="1443305"/>
                </a:lnTo>
                <a:lnTo>
                  <a:pt x="3017520" y="1481615"/>
                </a:lnTo>
                <a:lnTo>
                  <a:pt x="2991449" y="1513670"/>
                </a:lnTo>
                <a:lnTo>
                  <a:pt x="2957844" y="1537809"/>
                </a:lnTo>
                <a:lnTo>
                  <a:pt x="2918374" y="1552368"/>
                </a:lnTo>
                <a:lnTo>
                  <a:pt x="2884805" y="1556003"/>
                </a:lnTo>
                <a:lnTo>
                  <a:pt x="155575" y="1556003"/>
                </a:lnTo>
                <a:lnTo>
                  <a:pt x="112684" y="1550015"/>
                </a:lnTo>
                <a:lnTo>
                  <a:pt x="74381" y="1533158"/>
                </a:lnTo>
                <a:lnTo>
                  <a:pt x="42330" y="1507094"/>
                </a:lnTo>
                <a:lnTo>
                  <a:pt x="18193" y="1473488"/>
                </a:lnTo>
                <a:lnTo>
                  <a:pt x="3635" y="1434000"/>
                </a:lnTo>
                <a:lnTo>
                  <a:pt x="0" y="1400403"/>
                </a:lnTo>
                <a:lnTo>
                  <a:pt x="0" y="155574"/>
                </a:lnTo>
                <a:close/>
              </a:path>
            </a:pathLst>
          </a:custGeom>
          <a:ln w="25400">
            <a:solidFill>
              <a:srgbClr val="5F76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57450" y="389305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2104644" y="0"/>
                </a:moveTo>
                <a:lnTo>
                  <a:pt x="0" y="0"/>
                </a:lnTo>
                <a:lnTo>
                  <a:pt x="6977" y="172605"/>
                </a:lnTo>
                <a:lnTo>
                  <a:pt x="27547" y="341369"/>
                </a:lnTo>
                <a:lnTo>
                  <a:pt x="61169" y="505751"/>
                </a:lnTo>
                <a:lnTo>
                  <a:pt x="107301" y="665207"/>
                </a:lnTo>
                <a:lnTo>
                  <a:pt x="165401" y="819197"/>
                </a:lnTo>
                <a:lnTo>
                  <a:pt x="234927" y="967179"/>
                </a:lnTo>
                <a:lnTo>
                  <a:pt x="315338" y="1108610"/>
                </a:lnTo>
                <a:lnTo>
                  <a:pt x="406091" y="1242950"/>
                </a:lnTo>
                <a:lnTo>
                  <a:pt x="506645" y="1369655"/>
                </a:lnTo>
                <a:lnTo>
                  <a:pt x="616457" y="1488186"/>
                </a:lnTo>
                <a:lnTo>
                  <a:pt x="734988" y="1597998"/>
                </a:lnTo>
                <a:lnTo>
                  <a:pt x="861693" y="1698552"/>
                </a:lnTo>
                <a:lnTo>
                  <a:pt x="996033" y="1789305"/>
                </a:lnTo>
                <a:lnTo>
                  <a:pt x="1137464" y="1869716"/>
                </a:lnTo>
                <a:lnTo>
                  <a:pt x="1285446" y="1939242"/>
                </a:lnTo>
                <a:lnTo>
                  <a:pt x="1439436" y="1997342"/>
                </a:lnTo>
                <a:lnTo>
                  <a:pt x="1598892" y="2043474"/>
                </a:lnTo>
                <a:lnTo>
                  <a:pt x="1763274" y="2077096"/>
                </a:lnTo>
                <a:lnTo>
                  <a:pt x="1932038" y="2097666"/>
                </a:lnTo>
                <a:lnTo>
                  <a:pt x="2104644" y="2104644"/>
                </a:lnTo>
                <a:lnTo>
                  <a:pt x="2104644" y="0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57450" y="389305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2104644" y="0"/>
                </a:moveTo>
                <a:lnTo>
                  <a:pt x="0" y="0"/>
                </a:lnTo>
                <a:lnTo>
                  <a:pt x="6977" y="172605"/>
                </a:lnTo>
                <a:lnTo>
                  <a:pt x="27547" y="341369"/>
                </a:lnTo>
                <a:lnTo>
                  <a:pt x="61169" y="505751"/>
                </a:lnTo>
                <a:lnTo>
                  <a:pt x="107301" y="665207"/>
                </a:lnTo>
                <a:lnTo>
                  <a:pt x="165401" y="819197"/>
                </a:lnTo>
                <a:lnTo>
                  <a:pt x="234927" y="967179"/>
                </a:lnTo>
                <a:lnTo>
                  <a:pt x="315338" y="1108610"/>
                </a:lnTo>
                <a:lnTo>
                  <a:pt x="406091" y="1242950"/>
                </a:lnTo>
                <a:lnTo>
                  <a:pt x="506645" y="1369655"/>
                </a:lnTo>
                <a:lnTo>
                  <a:pt x="616457" y="1488186"/>
                </a:lnTo>
                <a:lnTo>
                  <a:pt x="734988" y="1597998"/>
                </a:lnTo>
                <a:lnTo>
                  <a:pt x="861693" y="1698552"/>
                </a:lnTo>
                <a:lnTo>
                  <a:pt x="996033" y="1789305"/>
                </a:lnTo>
                <a:lnTo>
                  <a:pt x="1137464" y="1869716"/>
                </a:lnTo>
                <a:lnTo>
                  <a:pt x="1285446" y="1939242"/>
                </a:lnTo>
                <a:lnTo>
                  <a:pt x="1439436" y="1997342"/>
                </a:lnTo>
                <a:lnTo>
                  <a:pt x="1598892" y="2043474"/>
                </a:lnTo>
                <a:lnTo>
                  <a:pt x="1763274" y="2077096"/>
                </a:lnTo>
                <a:lnTo>
                  <a:pt x="1932038" y="2097666"/>
                </a:lnTo>
                <a:lnTo>
                  <a:pt x="2104644" y="2104644"/>
                </a:lnTo>
                <a:lnTo>
                  <a:pt x="2104644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69613" y="3965448"/>
            <a:ext cx="664463" cy="276732"/>
          </a:xfrm>
          <a:custGeom>
            <a:avLst/>
            <a:gdLst/>
            <a:ahLst/>
            <a:cxnLst/>
            <a:rect l="l" t="t" r="r" b="b"/>
            <a:pathLst>
              <a:path w="664463" h="276732">
                <a:moveTo>
                  <a:pt x="184761" y="151764"/>
                </a:moveTo>
                <a:lnTo>
                  <a:pt x="170593" y="141398"/>
                </a:lnTo>
                <a:lnTo>
                  <a:pt x="157369" y="130059"/>
                </a:lnTo>
                <a:lnTo>
                  <a:pt x="145173" y="117769"/>
                </a:lnTo>
                <a:lnTo>
                  <a:pt x="134091" y="104550"/>
                </a:lnTo>
                <a:lnTo>
                  <a:pt x="124206" y="90424"/>
                </a:lnTo>
                <a:lnTo>
                  <a:pt x="158114" y="90424"/>
                </a:lnTo>
                <a:lnTo>
                  <a:pt x="57531" y="0"/>
                </a:lnTo>
                <a:lnTo>
                  <a:pt x="0" y="90424"/>
                </a:lnTo>
                <a:lnTo>
                  <a:pt x="35813" y="90424"/>
                </a:lnTo>
                <a:lnTo>
                  <a:pt x="43149" y="106869"/>
                </a:lnTo>
                <a:lnTo>
                  <a:pt x="61121" y="137995"/>
                </a:lnTo>
                <a:lnTo>
                  <a:pt x="83181" y="166576"/>
                </a:lnTo>
                <a:lnTo>
                  <a:pt x="108955" y="192383"/>
                </a:lnTo>
                <a:lnTo>
                  <a:pt x="138071" y="215188"/>
                </a:lnTo>
                <a:lnTo>
                  <a:pt x="170154" y="234762"/>
                </a:lnTo>
                <a:lnTo>
                  <a:pt x="204833" y="250876"/>
                </a:lnTo>
                <a:lnTo>
                  <a:pt x="241732" y="263302"/>
                </a:lnTo>
                <a:lnTo>
                  <a:pt x="280479" y="271812"/>
                </a:lnTo>
                <a:lnTo>
                  <a:pt x="320701" y="276176"/>
                </a:lnTo>
                <a:lnTo>
                  <a:pt x="341249" y="276732"/>
                </a:lnTo>
                <a:lnTo>
                  <a:pt x="367747" y="275815"/>
                </a:lnTo>
                <a:lnTo>
                  <a:pt x="393658" y="273109"/>
                </a:lnTo>
                <a:lnTo>
                  <a:pt x="418897" y="268687"/>
                </a:lnTo>
                <a:lnTo>
                  <a:pt x="443382" y="262619"/>
                </a:lnTo>
                <a:lnTo>
                  <a:pt x="467028" y="254978"/>
                </a:lnTo>
                <a:lnTo>
                  <a:pt x="489753" y="245834"/>
                </a:lnTo>
                <a:lnTo>
                  <a:pt x="511473" y="235259"/>
                </a:lnTo>
                <a:lnTo>
                  <a:pt x="532104" y="223323"/>
                </a:lnTo>
                <a:lnTo>
                  <a:pt x="551564" y="210100"/>
                </a:lnTo>
                <a:lnTo>
                  <a:pt x="569769" y="195659"/>
                </a:lnTo>
                <a:lnTo>
                  <a:pt x="586636" y="180072"/>
                </a:lnTo>
                <a:lnTo>
                  <a:pt x="602081" y="163411"/>
                </a:lnTo>
                <a:lnTo>
                  <a:pt x="616021" y="145746"/>
                </a:lnTo>
                <a:lnTo>
                  <a:pt x="628373" y="127150"/>
                </a:lnTo>
                <a:lnTo>
                  <a:pt x="639054" y="107694"/>
                </a:lnTo>
                <a:lnTo>
                  <a:pt x="647979" y="87448"/>
                </a:lnTo>
                <a:lnTo>
                  <a:pt x="655066" y="66484"/>
                </a:lnTo>
                <a:lnTo>
                  <a:pt x="660231" y="44874"/>
                </a:lnTo>
                <a:lnTo>
                  <a:pt x="663392" y="22689"/>
                </a:lnTo>
                <a:lnTo>
                  <a:pt x="664463" y="0"/>
                </a:lnTo>
                <a:lnTo>
                  <a:pt x="585342" y="0"/>
                </a:lnTo>
                <a:lnTo>
                  <a:pt x="585289" y="4147"/>
                </a:lnTo>
                <a:lnTo>
                  <a:pt x="584457" y="16854"/>
                </a:lnTo>
                <a:lnTo>
                  <a:pt x="579851" y="41736"/>
                </a:lnTo>
                <a:lnTo>
                  <a:pt x="571482" y="65696"/>
                </a:lnTo>
                <a:lnTo>
                  <a:pt x="559541" y="88477"/>
                </a:lnTo>
                <a:lnTo>
                  <a:pt x="552292" y="99346"/>
                </a:lnTo>
                <a:lnTo>
                  <a:pt x="544223" y="109825"/>
                </a:lnTo>
                <a:lnTo>
                  <a:pt x="535356" y="119881"/>
                </a:lnTo>
                <a:lnTo>
                  <a:pt x="525718" y="129483"/>
                </a:lnTo>
                <a:lnTo>
                  <a:pt x="515331" y="138599"/>
                </a:lnTo>
                <a:lnTo>
                  <a:pt x="504219" y="147197"/>
                </a:lnTo>
                <a:lnTo>
                  <a:pt x="492407" y="155245"/>
                </a:lnTo>
                <a:lnTo>
                  <a:pt x="479918" y="162710"/>
                </a:lnTo>
                <a:lnTo>
                  <a:pt x="466778" y="169562"/>
                </a:lnTo>
                <a:lnTo>
                  <a:pt x="453009" y="175768"/>
                </a:lnTo>
                <a:lnTo>
                  <a:pt x="434835" y="182598"/>
                </a:lnTo>
                <a:lnTo>
                  <a:pt x="416336" y="188129"/>
                </a:lnTo>
                <a:lnTo>
                  <a:pt x="397596" y="192384"/>
                </a:lnTo>
                <a:lnTo>
                  <a:pt x="378701" y="195384"/>
                </a:lnTo>
                <a:lnTo>
                  <a:pt x="359735" y="197151"/>
                </a:lnTo>
                <a:lnTo>
                  <a:pt x="340782" y="197706"/>
                </a:lnTo>
                <a:lnTo>
                  <a:pt x="321927" y="197071"/>
                </a:lnTo>
                <a:lnTo>
                  <a:pt x="303254" y="195269"/>
                </a:lnTo>
                <a:lnTo>
                  <a:pt x="284849" y="192319"/>
                </a:lnTo>
                <a:lnTo>
                  <a:pt x="266795" y="188245"/>
                </a:lnTo>
                <a:lnTo>
                  <a:pt x="249177" y="183068"/>
                </a:lnTo>
                <a:lnTo>
                  <a:pt x="232080" y="176810"/>
                </a:lnTo>
                <a:lnTo>
                  <a:pt x="215589" y="169492"/>
                </a:lnTo>
                <a:lnTo>
                  <a:pt x="199788" y="161136"/>
                </a:lnTo>
                <a:lnTo>
                  <a:pt x="184761" y="151764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69613" y="3965448"/>
            <a:ext cx="664463" cy="276732"/>
          </a:xfrm>
          <a:custGeom>
            <a:avLst/>
            <a:gdLst/>
            <a:ahLst/>
            <a:cxnLst/>
            <a:rect l="l" t="t" r="r" b="b"/>
            <a:pathLst>
              <a:path w="664463" h="276732">
                <a:moveTo>
                  <a:pt x="664463" y="0"/>
                </a:moveTo>
                <a:lnTo>
                  <a:pt x="663392" y="22689"/>
                </a:lnTo>
                <a:lnTo>
                  <a:pt x="660231" y="44874"/>
                </a:lnTo>
                <a:lnTo>
                  <a:pt x="655066" y="66484"/>
                </a:lnTo>
                <a:lnTo>
                  <a:pt x="647979" y="87448"/>
                </a:lnTo>
                <a:lnTo>
                  <a:pt x="639054" y="107694"/>
                </a:lnTo>
                <a:lnTo>
                  <a:pt x="628373" y="127150"/>
                </a:lnTo>
                <a:lnTo>
                  <a:pt x="616021" y="145746"/>
                </a:lnTo>
                <a:lnTo>
                  <a:pt x="602081" y="163411"/>
                </a:lnTo>
                <a:lnTo>
                  <a:pt x="586636" y="180072"/>
                </a:lnTo>
                <a:lnTo>
                  <a:pt x="569769" y="195659"/>
                </a:lnTo>
                <a:lnTo>
                  <a:pt x="551564" y="210100"/>
                </a:lnTo>
                <a:lnTo>
                  <a:pt x="532104" y="223323"/>
                </a:lnTo>
                <a:lnTo>
                  <a:pt x="511473" y="235259"/>
                </a:lnTo>
                <a:lnTo>
                  <a:pt x="489753" y="245834"/>
                </a:lnTo>
                <a:lnTo>
                  <a:pt x="467028" y="254978"/>
                </a:lnTo>
                <a:lnTo>
                  <a:pt x="443382" y="262619"/>
                </a:lnTo>
                <a:lnTo>
                  <a:pt x="418897" y="268687"/>
                </a:lnTo>
                <a:lnTo>
                  <a:pt x="393658" y="273109"/>
                </a:lnTo>
                <a:lnTo>
                  <a:pt x="367747" y="275815"/>
                </a:lnTo>
                <a:lnTo>
                  <a:pt x="341249" y="276732"/>
                </a:lnTo>
                <a:lnTo>
                  <a:pt x="320701" y="276176"/>
                </a:lnTo>
                <a:lnTo>
                  <a:pt x="280479" y="271812"/>
                </a:lnTo>
                <a:lnTo>
                  <a:pt x="241732" y="263302"/>
                </a:lnTo>
                <a:lnTo>
                  <a:pt x="204833" y="250876"/>
                </a:lnTo>
                <a:lnTo>
                  <a:pt x="170154" y="234762"/>
                </a:lnTo>
                <a:lnTo>
                  <a:pt x="138071" y="215188"/>
                </a:lnTo>
                <a:lnTo>
                  <a:pt x="108955" y="192383"/>
                </a:lnTo>
                <a:lnTo>
                  <a:pt x="83181" y="166576"/>
                </a:lnTo>
                <a:lnTo>
                  <a:pt x="61121" y="137995"/>
                </a:lnTo>
                <a:lnTo>
                  <a:pt x="43149" y="106869"/>
                </a:lnTo>
                <a:lnTo>
                  <a:pt x="35813" y="90424"/>
                </a:lnTo>
                <a:lnTo>
                  <a:pt x="0" y="90424"/>
                </a:lnTo>
                <a:lnTo>
                  <a:pt x="57531" y="0"/>
                </a:lnTo>
                <a:lnTo>
                  <a:pt x="158114" y="90424"/>
                </a:lnTo>
                <a:lnTo>
                  <a:pt x="124206" y="90424"/>
                </a:lnTo>
                <a:lnTo>
                  <a:pt x="134091" y="104550"/>
                </a:lnTo>
                <a:lnTo>
                  <a:pt x="145173" y="117769"/>
                </a:lnTo>
                <a:lnTo>
                  <a:pt x="157369" y="130059"/>
                </a:lnTo>
                <a:lnTo>
                  <a:pt x="170593" y="141398"/>
                </a:lnTo>
                <a:lnTo>
                  <a:pt x="184761" y="151764"/>
                </a:lnTo>
                <a:lnTo>
                  <a:pt x="199788" y="161136"/>
                </a:lnTo>
                <a:lnTo>
                  <a:pt x="215589" y="169492"/>
                </a:lnTo>
                <a:lnTo>
                  <a:pt x="232080" y="176810"/>
                </a:lnTo>
                <a:lnTo>
                  <a:pt x="249177" y="183068"/>
                </a:lnTo>
                <a:lnTo>
                  <a:pt x="266795" y="188245"/>
                </a:lnTo>
                <a:lnTo>
                  <a:pt x="284849" y="192319"/>
                </a:lnTo>
                <a:lnTo>
                  <a:pt x="303254" y="195269"/>
                </a:lnTo>
                <a:lnTo>
                  <a:pt x="321927" y="197071"/>
                </a:lnTo>
                <a:lnTo>
                  <a:pt x="340782" y="197706"/>
                </a:lnTo>
                <a:lnTo>
                  <a:pt x="359735" y="197151"/>
                </a:lnTo>
                <a:lnTo>
                  <a:pt x="378701" y="195384"/>
                </a:lnTo>
                <a:lnTo>
                  <a:pt x="397596" y="192384"/>
                </a:lnTo>
                <a:lnTo>
                  <a:pt x="416336" y="188129"/>
                </a:lnTo>
                <a:lnTo>
                  <a:pt x="434835" y="182598"/>
                </a:lnTo>
                <a:lnTo>
                  <a:pt x="453009" y="175768"/>
                </a:lnTo>
                <a:lnTo>
                  <a:pt x="466778" y="169562"/>
                </a:lnTo>
                <a:lnTo>
                  <a:pt x="492407" y="155245"/>
                </a:lnTo>
                <a:lnTo>
                  <a:pt x="515331" y="138599"/>
                </a:lnTo>
                <a:lnTo>
                  <a:pt x="535356" y="119881"/>
                </a:lnTo>
                <a:lnTo>
                  <a:pt x="552292" y="99346"/>
                </a:lnTo>
                <a:lnTo>
                  <a:pt x="565946" y="77250"/>
                </a:lnTo>
                <a:lnTo>
                  <a:pt x="576125" y="53847"/>
                </a:lnTo>
                <a:lnTo>
                  <a:pt x="582636" y="29395"/>
                </a:lnTo>
                <a:lnTo>
                  <a:pt x="585289" y="4147"/>
                </a:lnTo>
                <a:lnTo>
                  <a:pt x="585342" y="0"/>
                </a:lnTo>
                <a:lnTo>
                  <a:pt x="664463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37582" y="1413510"/>
            <a:ext cx="3130295" cy="1556003"/>
          </a:xfrm>
          <a:custGeom>
            <a:avLst/>
            <a:gdLst/>
            <a:ahLst/>
            <a:cxnLst/>
            <a:rect l="l" t="t" r="r" b="b"/>
            <a:pathLst>
              <a:path w="3130295" h="1556003">
                <a:moveTo>
                  <a:pt x="0" y="155575"/>
                </a:moveTo>
                <a:lnTo>
                  <a:pt x="72" y="1405230"/>
                </a:lnTo>
                <a:lnTo>
                  <a:pt x="7322" y="1447688"/>
                </a:lnTo>
                <a:lnTo>
                  <a:pt x="25266" y="1485393"/>
                </a:lnTo>
                <a:lnTo>
                  <a:pt x="52235" y="1516677"/>
                </a:lnTo>
                <a:lnTo>
                  <a:pt x="86559" y="1539868"/>
                </a:lnTo>
                <a:lnTo>
                  <a:pt x="126568" y="1553298"/>
                </a:lnTo>
                <a:lnTo>
                  <a:pt x="155575" y="1556003"/>
                </a:lnTo>
                <a:lnTo>
                  <a:pt x="2979522" y="1555931"/>
                </a:lnTo>
                <a:lnTo>
                  <a:pt x="3021980" y="1548681"/>
                </a:lnTo>
                <a:lnTo>
                  <a:pt x="3059685" y="1530737"/>
                </a:lnTo>
                <a:lnTo>
                  <a:pt x="3090969" y="1503768"/>
                </a:lnTo>
                <a:lnTo>
                  <a:pt x="3114160" y="1469444"/>
                </a:lnTo>
                <a:lnTo>
                  <a:pt x="3127590" y="1429435"/>
                </a:lnTo>
                <a:lnTo>
                  <a:pt x="3130295" y="1400428"/>
                </a:lnTo>
                <a:lnTo>
                  <a:pt x="3130223" y="150773"/>
                </a:lnTo>
                <a:lnTo>
                  <a:pt x="3122973" y="108315"/>
                </a:lnTo>
                <a:lnTo>
                  <a:pt x="3105029" y="70610"/>
                </a:lnTo>
                <a:lnTo>
                  <a:pt x="3078060" y="39326"/>
                </a:lnTo>
                <a:lnTo>
                  <a:pt x="3043736" y="16135"/>
                </a:lnTo>
                <a:lnTo>
                  <a:pt x="3003727" y="2705"/>
                </a:lnTo>
                <a:lnTo>
                  <a:pt x="2974720" y="0"/>
                </a:lnTo>
                <a:lnTo>
                  <a:pt x="150773" y="72"/>
                </a:lnTo>
                <a:lnTo>
                  <a:pt x="108315" y="7322"/>
                </a:lnTo>
                <a:lnTo>
                  <a:pt x="70610" y="25266"/>
                </a:lnTo>
                <a:lnTo>
                  <a:pt x="39326" y="52235"/>
                </a:lnTo>
                <a:lnTo>
                  <a:pt x="16135" y="86559"/>
                </a:lnTo>
                <a:lnTo>
                  <a:pt x="2705" y="126568"/>
                </a:lnTo>
                <a:lnTo>
                  <a:pt x="0" y="155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37582" y="1413510"/>
            <a:ext cx="3130295" cy="1556003"/>
          </a:xfrm>
          <a:custGeom>
            <a:avLst/>
            <a:gdLst/>
            <a:ahLst/>
            <a:cxnLst/>
            <a:rect l="l" t="t" r="r" b="b"/>
            <a:pathLst>
              <a:path w="3130295" h="1556003">
                <a:moveTo>
                  <a:pt x="0" y="155575"/>
                </a:moveTo>
                <a:lnTo>
                  <a:pt x="5994" y="112703"/>
                </a:lnTo>
                <a:lnTo>
                  <a:pt x="22863" y="74404"/>
                </a:lnTo>
                <a:lnTo>
                  <a:pt x="48937" y="42346"/>
                </a:lnTo>
                <a:lnTo>
                  <a:pt x="82547" y="18199"/>
                </a:lnTo>
                <a:lnTo>
                  <a:pt x="122022" y="3635"/>
                </a:lnTo>
                <a:lnTo>
                  <a:pt x="155575" y="0"/>
                </a:lnTo>
                <a:lnTo>
                  <a:pt x="2974720" y="0"/>
                </a:lnTo>
                <a:lnTo>
                  <a:pt x="3017592" y="5994"/>
                </a:lnTo>
                <a:lnTo>
                  <a:pt x="3055891" y="22863"/>
                </a:lnTo>
                <a:lnTo>
                  <a:pt x="3087949" y="48937"/>
                </a:lnTo>
                <a:lnTo>
                  <a:pt x="3112096" y="82547"/>
                </a:lnTo>
                <a:lnTo>
                  <a:pt x="3126660" y="122022"/>
                </a:lnTo>
                <a:lnTo>
                  <a:pt x="3130295" y="155575"/>
                </a:lnTo>
                <a:lnTo>
                  <a:pt x="3130295" y="1400428"/>
                </a:lnTo>
                <a:lnTo>
                  <a:pt x="3124301" y="1443300"/>
                </a:lnTo>
                <a:lnTo>
                  <a:pt x="3107432" y="1481599"/>
                </a:lnTo>
                <a:lnTo>
                  <a:pt x="3081358" y="1513657"/>
                </a:lnTo>
                <a:lnTo>
                  <a:pt x="3047748" y="1537804"/>
                </a:lnTo>
                <a:lnTo>
                  <a:pt x="3008273" y="1552368"/>
                </a:lnTo>
                <a:lnTo>
                  <a:pt x="2974720" y="1556003"/>
                </a:lnTo>
                <a:lnTo>
                  <a:pt x="155575" y="1556003"/>
                </a:lnTo>
                <a:lnTo>
                  <a:pt x="112703" y="1550009"/>
                </a:lnTo>
                <a:lnTo>
                  <a:pt x="74404" y="1533140"/>
                </a:lnTo>
                <a:lnTo>
                  <a:pt x="42346" y="1507066"/>
                </a:lnTo>
                <a:lnTo>
                  <a:pt x="18199" y="1473456"/>
                </a:lnTo>
                <a:lnTo>
                  <a:pt x="3635" y="1433981"/>
                </a:lnTo>
                <a:lnTo>
                  <a:pt x="0" y="1400428"/>
                </a:lnTo>
                <a:lnTo>
                  <a:pt x="0" y="155575"/>
                </a:lnTo>
                <a:close/>
              </a:path>
            </a:pathLst>
          </a:custGeom>
          <a:ln w="25400">
            <a:solidFill>
              <a:srgbClr val="5F76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59630" y="169087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0" y="0"/>
                </a:moveTo>
                <a:lnTo>
                  <a:pt x="0" y="2104644"/>
                </a:lnTo>
                <a:lnTo>
                  <a:pt x="2104644" y="2104644"/>
                </a:lnTo>
                <a:lnTo>
                  <a:pt x="2097666" y="1932038"/>
                </a:lnTo>
                <a:lnTo>
                  <a:pt x="2077096" y="1763274"/>
                </a:lnTo>
                <a:lnTo>
                  <a:pt x="2043474" y="1598892"/>
                </a:lnTo>
                <a:lnTo>
                  <a:pt x="1997342" y="1439436"/>
                </a:lnTo>
                <a:lnTo>
                  <a:pt x="1939242" y="1285446"/>
                </a:lnTo>
                <a:lnTo>
                  <a:pt x="1869716" y="1137464"/>
                </a:lnTo>
                <a:lnTo>
                  <a:pt x="1789305" y="996033"/>
                </a:lnTo>
                <a:lnTo>
                  <a:pt x="1698552" y="861693"/>
                </a:lnTo>
                <a:lnTo>
                  <a:pt x="1597998" y="734988"/>
                </a:lnTo>
                <a:lnTo>
                  <a:pt x="1488185" y="616458"/>
                </a:lnTo>
                <a:lnTo>
                  <a:pt x="1369655" y="506645"/>
                </a:lnTo>
                <a:lnTo>
                  <a:pt x="1242950" y="406091"/>
                </a:lnTo>
                <a:lnTo>
                  <a:pt x="1108610" y="315338"/>
                </a:lnTo>
                <a:lnTo>
                  <a:pt x="967179" y="234927"/>
                </a:lnTo>
                <a:lnTo>
                  <a:pt x="819197" y="165401"/>
                </a:lnTo>
                <a:lnTo>
                  <a:pt x="665207" y="107301"/>
                </a:lnTo>
                <a:lnTo>
                  <a:pt x="505751" y="61169"/>
                </a:lnTo>
                <a:lnTo>
                  <a:pt x="341369" y="27547"/>
                </a:lnTo>
                <a:lnTo>
                  <a:pt x="172605" y="6977"/>
                </a:lnTo>
                <a:lnTo>
                  <a:pt x="0" y="0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59630" y="169087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0" y="0"/>
                </a:moveTo>
                <a:lnTo>
                  <a:pt x="172605" y="6977"/>
                </a:lnTo>
                <a:lnTo>
                  <a:pt x="341369" y="27547"/>
                </a:lnTo>
                <a:lnTo>
                  <a:pt x="505751" y="61169"/>
                </a:lnTo>
                <a:lnTo>
                  <a:pt x="665207" y="107301"/>
                </a:lnTo>
                <a:lnTo>
                  <a:pt x="819197" y="165401"/>
                </a:lnTo>
                <a:lnTo>
                  <a:pt x="967179" y="234927"/>
                </a:lnTo>
                <a:lnTo>
                  <a:pt x="1108610" y="315338"/>
                </a:lnTo>
                <a:lnTo>
                  <a:pt x="1242950" y="406091"/>
                </a:lnTo>
                <a:lnTo>
                  <a:pt x="1369655" y="506645"/>
                </a:lnTo>
                <a:lnTo>
                  <a:pt x="1488185" y="616458"/>
                </a:lnTo>
                <a:lnTo>
                  <a:pt x="1597998" y="734988"/>
                </a:lnTo>
                <a:lnTo>
                  <a:pt x="1698552" y="861693"/>
                </a:lnTo>
                <a:lnTo>
                  <a:pt x="1789305" y="996033"/>
                </a:lnTo>
                <a:lnTo>
                  <a:pt x="1869716" y="1137464"/>
                </a:lnTo>
                <a:lnTo>
                  <a:pt x="1939242" y="1285446"/>
                </a:lnTo>
                <a:lnTo>
                  <a:pt x="1997342" y="1439436"/>
                </a:lnTo>
                <a:lnTo>
                  <a:pt x="2043474" y="1598892"/>
                </a:lnTo>
                <a:lnTo>
                  <a:pt x="2077096" y="1763274"/>
                </a:lnTo>
                <a:lnTo>
                  <a:pt x="2097666" y="1932038"/>
                </a:lnTo>
                <a:lnTo>
                  <a:pt x="2104644" y="2104644"/>
                </a:lnTo>
                <a:lnTo>
                  <a:pt x="0" y="21046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5746" y="1413510"/>
            <a:ext cx="3191255" cy="1556003"/>
          </a:xfrm>
          <a:custGeom>
            <a:avLst/>
            <a:gdLst/>
            <a:ahLst/>
            <a:cxnLst/>
            <a:rect l="l" t="t" r="r" b="b"/>
            <a:pathLst>
              <a:path w="3191255" h="1556003">
                <a:moveTo>
                  <a:pt x="0" y="155575"/>
                </a:moveTo>
                <a:lnTo>
                  <a:pt x="73" y="1405250"/>
                </a:lnTo>
                <a:lnTo>
                  <a:pt x="7321" y="1447703"/>
                </a:lnTo>
                <a:lnTo>
                  <a:pt x="25258" y="1485404"/>
                </a:lnTo>
                <a:lnTo>
                  <a:pt x="52220" y="1516683"/>
                </a:lnTo>
                <a:lnTo>
                  <a:pt x="86545" y="1539871"/>
                </a:lnTo>
                <a:lnTo>
                  <a:pt x="126571" y="1553299"/>
                </a:lnTo>
                <a:lnTo>
                  <a:pt x="155600" y="1556003"/>
                </a:lnTo>
                <a:lnTo>
                  <a:pt x="3040482" y="1555931"/>
                </a:lnTo>
                <a:lnTo>
                  <a:pt x="3082940" y="1548681"/>
                </a:lnTo>
                <a:lnTo>
                  <a:pt x="3120645" y="1530737"/>
                </a:lnTo>
                <a:lnTo>
                  <a:pt x="3151929" y="1503768"/>
                </a:lnTo>
                <a:lnTo>
                  <a:pt x="3175120" y="1469444"/>
                </a:lnTo>
                <a:lnTo>
                  <a:pt x="3188550" y="1429435"/>
                </a:lnTo>
                <a:lnTo>
                  <a:pt x="3191255" y="1400428"/>
                </a:lnTo>
                <a:lnTo>
                  <a:pt x="3191183" y="150773"/>
                </a:lnTo>
                <a:lnTo>
                  <a:pt x="3183933" y="108315"/>
                </a:lnTo>
                <a:lnTo>
                  <a:pt x="3165989" y="70610"/>
                </a:lnTo>
                <a:lnTo>
                  <a:pt x="3139020" y="39326"/>
                </a:lnTo>
                <a:lnTo>
                  <a:pt x="3104696" y="16135"/>
                </a:lnTo>
                <a:lnTo>
                  <a:pt x="3064687" y="2705"/>
                </a:lnTo>
                <a:lnTo>
                  <a:pt x="3035680" y="0"/>
                </a:lnTo>
                <a:lnTo>
                  <a:pt x="150773" y="73"/>
                </a:lnTo>
                <a:lnTo>
                  <a:pt x="108289" y="7327"/>
                </a:lnTo>
                <a:lnTo>
                  <a:pt x="70578" y="25273"/>
                </a:lnTo>
                <a:lnTo>
                  <a:pt x="39301" y="52242"/>
                </a:lnTo>
                <a:lnTo>
                  <a:pt x="16121" y="86564"/>
                </a:lnTo>
                <a:lnTo>
                  <a:pt x="2702" y="126570"/>
                </a:lnTo>
                <a:lnTo>
                  <a:pt x="0" y="155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5746" y="1413510"/>
            <a:ext cx="3191255" cy="1556003"/>
          </a:xfrm>
          <a:custGeom>
            <a:avLst/>
            <a:gdLst/>
            <a:ahLst/>
            <a:cxnLst/>
            <a:rect l="l" t="t" r="r" b="b"/>
            <a:pathLst>
              <a:path w="3191255" h="1556003">
                <a:moveTo>
                  <a:pt x="0" y="155575"/>
                </a:moveTo>
                <a:lnTo>
                  <a:pt x="5988" y="112706"/>
                </a:lnTo>
                <a:lnTo>
                  <a:pt x="22845" y="74409"/>
                </a:lnTo>
                <a:lnTo>
                  <a:pt x="48909" y="42353"/>
                </a:lnTo>
                <a:lnTo>
                  <a:pt x="82515" y="18206"/>
                </a:lnTo>
                <a:lnTo>
                  <a:pt x="122003" y="3638"/>
                </a:lnTo>
                <a:lnTo>
                  <a:pt x="155600" y="0"/>
                </a:lnTo>
                <a:lnTo>
                  <a:pt x="3035680" y="0"/>
                </a:lnTo>
                <a:lnTo>
                  <a:pt x="3078552" y="5994"/>
                </a:lnTo>
                <a:lnTo>
                  <a:pt x="3116851" y="22863"/>
                </a:lnTo>
                <a:lnTo>
                  <a:pt x="3148909" y="48937"/>
                </a:lnTo>
                <a:lnTo>
                  <a:pt x="3173056" y="82547"/>
                </a:lnTo>
                <a:lnTo>
                  <a:pt x="3187620" y="122022"/>
                </a:lnTo>
                <a:lnTo>
                  <a:pt x="3191255" y="155575"/>
                </a:lnTo>
                <a:lnTo>
                  <a:pt x="3191255" y="1400428"/>
                </a:lnTo>
                <a:lnTo>
                  <a:pt x="3185261" y="1443300"/>
                </a:lnTo>
                <a:lnTo>
                  <a:pt x="3168392" y="1481599"/>
                </a:lnTo>
                <a:lnTo>
                  <a:pt x="3142318" y="1513657"/>
                </a:lnTo>
                <a:lnTo>
                  <a:pt x="3108708" y="1537804"/>
                </a:lnTo>
                <a:lnTo>
                  <a:pt x="3069233" y="1552368"/>
                </a:lnTo>
                <a:lnTo>
                  <a:pt x="3035680" y="1556003"/>
                </a:lnTo>
                <a:lnTo>
                  <a:pt x="155600" y="1556003"/>
                </a:lnTo>
                <a:lnTo>
                  <a:pt x="112698" y="1550010"/>
                </a:lnTo>
                <a:lnTo>
                  <a:pt x="74388" y="1533144"/>
                </a:lnTo>
                <a:lnTo>
                  <a:pt x="42333" y="1507073"/>
                </a:lnTo>
                <a:lnTo>
                  <a:pt x="18194" y="1473468"/>
                </a:lnTo>
                <a:lnTo>
                  <a:pt x="3635" y="1433998"/>
                </a:lnTo>
                <a:lnTo>
                  <a:pt x="0" y="1400428"/>
                </a:lnTo>
                <a:lnTo>
                  <a:pt x="0" y="155575"/>
                </a:lnTo>
                <a:close/>
              </a:path>
            </a:pathLst>
          </a:custGeom>
          <a:ln w="25400">
            <a:solidFill>
              <a:srgbClr val="5F76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57450" y="169087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0" y="2104644"/>
                </a:moveTo>
                <a:lnTo>
                  <a:pt x="2104644" y="2104644"/>
                </a:lnTo>
                <a:lnTo>
                  <a:pt x="2104644" y="0"/>
                </a:lnTo>
                <a:lnTo>
                  <a:pt x="1932038" y="6977"/>
                </a:lnTo>
                <a:lnTo>
                  <a:pt x="1763274" y="27547"/>
                </a:lnTo>
                <a:lnTo>
                  <a:pt x="1598892" y="61169"/>
                </a:lnTo>
                <a:lnTo>
                  <a:pt x="1439436" y="107301"/>
                </a:lnTo>
                <a:lnTo>
                  <a:pt x="1285446" y="165401"/>
                </a:lnTo>
                <a:lnTo>
                  <a:pt x="1137464" y="234927"/>
                </a:lnTo>
                <a:lnTo>
                  <a:pt x="996033" y="315338"/>
                </a:lnTo>
                <a:lnTo>
                  <a:pt x="861693" y="406091"/>
                </a:lnTo>
                <a:lnTo>
                  <a:pt x="734988" y="506645"/>
                </a:lnTo>
                <a:lnTo>
                  <a:pt x="616457" y="616458"/>
                </a:lnTo>
                <a:lnTo>
                  <a:pt x="506645" y="734988"/>
                </a:lnTo>
                <a:lnTo>
                  <a:pt x="406091" y="861693"/>
                </a:lnTo>
                <a:lnTo>
                  <a:pt x="315338" y="996033"/>
                </a:lnTo>
                <a:lnTo>
                  <a:pt x="234927" y="1137464"/>
                </a:lnTo>
                <a:lnTo>
                  <a:pt x="165401" y="1285446"/>
                </a:lnTo>
                <a:lnTo>
                  <a:pt x="107301" y="1439436"/>
                </a:lnTo>
                <a:lnTo>
                  <a:pt x="61169" y="1598892"/>
                </a:lnTo>
                <a:lnTo>
                  <a:pt x="27547" y="1763274"/>
                </a:lnTo>
                <a:lnTo>
                  <a:pt x="6977" y="1932038"/>
                </a:lnTo>
                <a:lnTo>
                  <a:pt x="0" y="2104644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57450" y="169087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0" y="2104644"/>
                </a:moveTo>
                <a:lnTo>
                  <a:pt x="6977" y="1932038"/>
                </a:lnTo>
                <a:lnTo>
                  <a:pt x="27547" y="1763274"/>
                </a:lnTo>
                <a:lnTo>
                  <a:pt x="61169" y="1598892"/>
                </a:lnTo>
                <a:lnTo>
                  <a:pt x="107301" y="1439436"/>
                </a:lnTo>
                <a:lnTo>
                  <a:pt x="165401" y="1285446"/>
                </a:lnTo>
                <a:lnTo>
                  <a:pt x="234927" y="1137464"/>
                </a:lnTo>
                <a:lnTo>
                  <a:pt x="315338" y="996033"/>
                </a:lnTo>
                <a:lnTo>
                  <a:pt x="406091" y="861693"/>
                </a:lnTo>
                <a:lnTo>
                  <a:pt x="506645" y="734988"/>
                </a:lnTo>
                <a:lnTo>
                  <a:pt x="616457" y="616458"/>
                </a:lnTo>
                <a:lnTo>
                  <a:pt x="734988" y="506645"/>
                </a:lnTo>
                <a:lnTo>
                  <a:pt x="861693" y="406091"/>
                </a:lnTo>
                <a:lnTo>
                  <a:pt x="996033" y="315338"/>
                </a:lnTo>
                <a:lnTo>
                  <a:pt x="1137464" y="234927"/>
                </a:lnTo>
                <a:lnTo>
                  <a:pt x="1285446" y="165401"/>
                </a:lnTo>
                <a:lnTo>
                  <a:pt x="1439436" y="107301"/>
                </a:lnTo>
                <a:lnTo>
                  <a:pt x="1598892" y="61169"/>
                </a:lnTo>
                <a:lnTo>
                  <a:pt x="1763274" y="27547"/>
                </a:lnTo>
                <a:lnTo>
                  <a:pt x="1932038" y="6977"/>
                </a:lnTo>
                <a:lnTo>
                  <a:pt x="2104644" y="0"/>
                </a:lnTo>
                <a:lnTo>
                  <a:pt x="2104644" y="2104644"/>
                </a:lnTo>
                <a:lnTo>
                  <a:pt x="0" y="210464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87520" y="3446399"/>
            <a:ext cx="664463" cy="275970"/>
          </a:xfrm>
          <a:custGeom>
            <a:avLst/>
            <a:gdLst/>
            <a:ahLst/>
            <a:cxnLst/>
            <a:rect l="l" t="t" r="r" b="b"/>
            <a:pathLst>
              <a:path w="664463" h="275971">
                <a:moveTo>
                  <a:pt x="612955" y="153255"/>
                </a:moveTo>
                <a:lnTo>
                  <a:pt x="592866" y="123513"/>
                </a:lnTo>
                <a:lnTo>
                  <a:pt x="568883" y="96419"/>
                </a:lnTo>
                <a:lnTo>
                  <a:pt x="541380" y="72201"/>
                </a:lnTo>
                <a:lnTo>
                  <a:pt x="510730" y="51085"/>
                </a:lnTo>
                <a:lnTo>
                  <a:pt x="477306" y="33300"/>
                </a:lnTo>
                <a:lnTo>
                  <a:pt x="441482" y="19072"/>
                </a:lnTo>
                <a:lnTo>
                  <a:pt x="403631" y="8627"/>
                </a:lnTo>
                <a:lnTo>
                  <a:pt x="364126" y="2194"/>
                </a:lnTo>
                <a:lnTo>
                  <a:pt x="323341" y="0"/>
                </a:lnTo>
                <a:lnTo>
                  <a:pt x="296824" y="914"/>
                </a:lnTo>
                <a:lnTo>
                  <a:pt x="270897" y="3612"/>
                </a:lnTo>
                <a:lnTo>
                  <a:pt x="245644" y="8021"/>
                </a:lnTo>
                <a:lnTo>
                  <a:pt x="221146" y="14070"/>
                </a:lnTo>
                <a:lnTo>
                  <a:pt x="197488" y="21689"/>
                </a:lnTo>
                <a:lnTo>
                  <a:pt x="174754" y="30806"/>
                </a:lnTo>
                <a:lnTo>
                  <a:pt x="153025" y="41350"/>
                </a:lnTo>
                <a:lnTo>
                  <a:pt x="132386" y="53250"/>
                </a:lnTo>
                <a:lnTo>
                  <a:pt x="112920" y="66436"/>
                </a:lnTo>
                <a:lnTo>
                  <a:pt x="94710" y="80835"/>
                </a:lnTo>
                <a:lnTo>
                  <a:pt x="77839" y="96377"/>
                </a:lnTo>
                <a:lnTo>
                  <a:pt x="62390" y="112992"/>
                </a:lnTo>
                <a:lnTo>
                  <a:pt x="48447" y="130607"/>
                </a:lnTo>
                <a:lnTo>
                  <a:pt x="36093" y="149152"/>
                </a:lnTo>
                <a:lnTo>
                  <a:pt x="25411" y="168556"/>
                </a:lnTo>
                <a:lnTo>
                  <a:pt x="16485" y="188748"/>
                </a:lnTo>
                <a:lnTo>
                  <a:pt x="9398" y="209656"/>
                </a:lnTo>
                <a:lnTo>
                  <a:pt x="4232" y="231210"/>
                </a:lnTo>
                <a:lnTo>
                  <a:pt x="1071" y="253339"/>
                </a:lnTo>
                <a:lnTo>
                  <a:pt x="0" y="275970"/>
                </a:lnTo>
                <a:lnTo>
                  <a:pt x="78866" y="275970"/>
                </a:lnTo>
                <a:lnTo>
                  <a:pt x="78908" y="272337"/>
                </a:lnTo>
                <a:lnTo>
                  <a:pt x="79703" y="259639"/>
                </a:lnTo>
                <a:lnTo>
                  <a:pt x="84253" y="234773"/>
                </a:lnTo>
                <a:lnTo>
                  <a:pt x="92587" y="210828"/>
                </a:lnTo>
                <a:lnTo>
                  <a:pt x="104510" y="188060"/>
                </a:lnTo>
                <a:lnTo>
                  <a:pt x="119830" y="166725"/>
                </a:lnTo>
                <a:lnTo>
                  <a:pt x="138352" y="147079"/>
                </a:lnTo>
                <a:lnTo>
                  <a:pt x="159884" y="129378"/>
                </a:lnTo>
                <a:lnTo>
                  <a:pt x="184231" y="113879"/>
                </a:lnTo>
                <a:lnTo>
                  <a:pt x="211200" y="100837"/>
                </a:lnTo>
                <a:lnTo>
                  <a:pt x="229376" y="93988"/>
                </a:lnTo>
                <a:lnTo>
                  <a:pt x="247881" y="88437"/>
                </a:lnTo>
                <a:lnTo>
                  <a:pt x="266629" y="84162"/>
                </a:lnTo>
                <a:lnTo>
                  <a:pt x="285536" y="81141"/>
                </a:lnTo>
                <a:lnTo>
                  <a:pt x="304518" y="79353"/>
                </a:lnTo>
                <a:lnTo>
                  <a:pt x="323489" y="78774"/>
                </a:lnTo>
                <a:lnTo>
                  <a:pt x="342365" y="79384"/>
                </a:lnTo>
                <a:lnTo>
                  <a:pt x="361061" y="81160"/>
                </a:lnTo>
                <a:lnTo>
                  <a:pt x="379492" y="84080"/>
                </a:lnTo>
                <a:lnTo>
                  <a:pt x="397573" y="88122"/>
                </a:lnTo>
                <a:lnTo>
                  <a:pt x="415220" y="93264"/>
                </a:lnTo>
                <a:lnTo>
                  <a:pt x="432348" y="99484"/>
                </a:lnTo>
                <a:lnTo>
                  <a:pt x="448872" y="106761"/>
                </a:lnTo>
                <a:lnTo>
                  <a:pt x="464708" y="115071"/>
                </a:lnTo>
                <a:lnTo>
                  <a:pt x="479770" y="124394"/>
                </a:lnTo>
                <a:lnTo>
                  <a:pt x="493974" y="134707"/>
                </a:lnTo>
                <a:lnTo>
                  <a:pt x="507234" y="145988"/>
                </a:lnTo>
                <a:lnTo>
                  <a:pt x="519468" y="158215"/>
                </a:lnTo>
                <a:lnTo>
                  <a:pt x="530588" y="171366"/>
                </a:lnTo>
                <a:lnTo>
                  <a:pt x="540512" y="185419"/>
                </a:lnTo>
                <a:lnTo>
                  <a:pt x="506729" y="185419"/>
                </a:lnTo>
                <a:lnTo>
                  <a:pt x="607187" y="275970"/>
                </a:lnTo>
                <a:lnTo>
                  <a:pt x="664463" y="185419"/>
                </a:lnTo>
                <a:lnTo>
                  <a:pt x="628776" y="185419"/>
                </a:lnTo>
                <a:lnTo>
                  <a:pt x="621422" y="169049"/>
                </a:lnTo>
                <a:lnTo>
                  <a:pt x="612955" y="153255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87520" y="3446399"/>
            <a:ext cx="664463" cy="275970"/>
          </a:xfrm>
          <a:custGeom>
            <a:avLst/>
            <a:gdLst/>
            <a:ahLst/>
            <a:cxnLst/>
            <a:rect l="l" t="t" r="r" b="b"/>
            <a:pathLst>
              <a:path w="664463" h="275971">
                <a:moveTo>
                  <a:pt x="0" y="275970"/>
                </a:moveTo>
                <a:lnTo>
                  <a:pt x="1071" y="253339"/>
                </a:lnTo>
                <a:lnTo>
                  <a:pt x="4232" y="231210"/>
                </a:lnTo>
                <a:lnTo>
                  <a:pt x="9398" y="209656"/>
                </a:lnTo>
                <a:lnTo>
                  <a:pt x="16485" y="188748"/>
                </a:lnTo>
                <a:lnTo>
                  <a:pt x="25411" y="168556"/>
                </a:lnTo>
                <a:lnTo>
                  <a:pt x="36093" y="149152"/>
                </a:lnTo>
                <a:lnTo>
                  <a:pt x="48447" y="130607"/>
                </a:lnTo>
                <a:lnTo>
                  <a:pt x="62390" y="112992"/>
                </a:lnTo>
                <a:lnTo>
                  <a:pt x="77839" y="96377"/>
                </a:lnTo>
                <a:lnTo>
                  <a:pt x="94710" y="80835"/>
                </a:lnTo>
                <a:lnTo>
                  <a:pt x="112920" y="66436"/>
                </a:lnTo>
                <a:lnTo>
                  <a:pt x="132386" y="53250"/>
                </a:lnTo>
                <a:lnTo>
                  <a:pt x="153025" y="41350"/>
                </a:lnTo>
                <a:lnTo>
                  <a:pt x="174754" y="30806"/>
                </a:lnTo>
                <a:lnTo>
                  <a:pt x="197488" y="21689"/>
                </a:lnTo>
                <a:lnTo>
                  <a:pt x="221146" y="14070"/>
                </a:lnTo>
                <a:lnTo>
                  <a:pt x="245644" y="8021"/>
                </a:lnTo>
                <a:lnTo>
                  <a:pt x="270897" y="3612"/>
                </a:lnTo>
                <a:lnTo>
                  <a:pt x="296824" y="914"/>
                </a:lnTo>
                <a:lnTo>
                  <a:pt x="323341" y="0"/>
                </a:lnTo>
                <a:lnTo>
                  <a:pt x="343871" y="553"/>
                </a:lnTo>
                <a:lnTo>
                  <a:pt x="384062" y="4895"/>
                </a:lnTo>
                <a:lnTo>
                  <a:pt x="422786" y="13362"/>
                </a:lnTo>
                <a:lnTo>
                  <a:pt x="459671" y="25727"/>
                </a:lnTo>
                <a:lnTo>
                  <a:pt x="494341" y="41762"/>
                </a:lnTo>
                <a:lnTo>
                  <a:pt x="526425" y="61241"/>
                </a:lnTo>
                <a:lnTo>
                  <a:pt x="555548" y="83936"/>
                </a:lnTo>
                <a:lnTo>
                  <a:pt x="581338" y="109620"/>
                </a:lnTo>
                <a:lnTo>
                  <a:pt x="603420" y="138067"/>
                </a:lnTo>
                <a:lnTo>
                  <a:pt x="621422" y="169049"/>
                </a:lnTo>
                <a:lnTo>
                  <a:pt x="628776" y="185419"/>
                </a:lnTo>
                <a:lnTo>
                  <a:pt x="664463" y="185419"/>
                </a:lnTo>
                <a:lnTo>
                  <a:pt x="607187" y="275970"/>
                </a:lnTo>
                <a:lnTo>
                  <a:pt x="506729" y="185419"/>
                </a:lnTo>
                <a:lnTo>
                  <a:pt x="540512" y="185419"/>
                </a:lnTo>
                <a:lnTo>
                  <a:pt x="530588" y="171366"/>
                </a:lnTo>
                <a:lnTo>
                  <a:pt x="519468" y="158215"/>
                </a:lnTo>
                <a:lnTo>
                  <a:pt x="507234" y="145988"/>
                </a:lnTo>
                <a:lnTo>
                  <a:pt x="493974" y="134707"/>
                </a:lnTo>
                <a:lnTo>
                  <a:pt x="479770" y="124394"/>
                </a:lnTo>
                <a:lnTo>
                  <a:pt x="464708" y="115071"/>
                </a:lnTo>
                <a:lnTo>
                  <a:pt x="448872" y="106761"/>
                </a:lnTo>
                <a:lnTo>
                  <a:pt x="432348" y="99484"/>
                </a:lnTo>
                <a:lnTo>
                  <a:pt x="415220" y="93264"/>
                </a:lnTo>
                <a:lnTo>
                  <a:pt x="397573" y="88122"/>
                </a:lnTo>
                <a:lnTo>
                  <a:pt x="379492" y="84080"/>
                </a:lnTo>
                <a:lnTo>
                  <a:pt x="361061" y="81160"/>
                </a:lnTo>
                <a:lnTo>
                  <a:pt x="342365" y="79384"/>
                </a:lnTo>
                <a:lnTo>
                  <a:pt x="323489" y="78774"/>
                </a:lnTo>
                <a:lnTo>
                  <a:pt x="304518" y="79353"/>
                </a:lnTo>
                <a:lnTo>
                  <a:pt x="285536" y="81141"/>
                </a:lnTo>
                <a:lnTo>
                  <a:pt x="266629" y="84162"/>
                </a:lnTo>
                <a:lnTo>
                  <a:pt x="247881" y="88437"/>
                </a:lnTo>
                <a:lnTo>
                  <a:pt x="229376" y="93988"/>
                </a:lnTo>
                <a:lnTo>
                  <a:pt x="211200" y="100837"/>
                </a:lnTo>
                <a:lnTo>
                  <a:pt x="197400" y="107035"/>
                </a:lnTo>
                <a:lnTo>
                  <a:pt x="171718" y="121337"/>
                </a:lnTo>
                <a:lnTo>
                  <a:pt x="148754" y="137969"/>
                </a:lnTo>
                <a:lnTo>
                  <a:pt x="128703" y="156675"/>
                </a:lnTo>
                <a:lnTo>
                  <a:pt x="111758" y="177197"/>
                </a:lnTo>
                <a:lnTo>
                  <a:pt x="98112" y="199281"/>
                </a:lnTo>
                <a:lnTo>
                  <a:pt x="87959" y="222670"/>
                </a:lnTo>
                <a:lnTo>
                  <a:pt x="81493" y="247107"/>
                </a:lnTo>
                <a:lnTo>
                  <a:pt x="78908" y="272337"/>
                </a:lnTo>
                <a:lnTo>
                  <a:pt x="78866" y="275970"/>
                </a:lnTo>
                <a:lnTo>
                  <a:pt x="0" y="27597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71955" y="571373"/>
            <a:ext cx="6296118" cy="8072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19" baseline="2925" dirty="0">
                <a:latin typeface="Calibri"/>
                <a:cs typeface="Calibri"/>
              </a:rPr>
              <a:t>T</a:t>
            </a:r>
            <a:r>
              <a:rPr sz="4200" b="1" spc="-25" baseline="2925" dirty="0">
                <a:latin typeface="Calibri"/>
                <a:cs typeface="Calibri"/>
              </a:rPr>
              <a:t>ä</a:t>
            </a:r>
            <a:r>
              <a:rPr sz="4200" b="1" spc="0" baseline="2925" dirty="0">
                <a:latin typeface="Calibri"/>
                <a:cs typeface="Calibri"/>
              </a:rPr>
              <a:t>tig</a:t>
            </a:r>
            <a:r>
              <a:rPr sz="4200" b="1" spc="-75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eitsp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ofil</a:t>
            </a:r>
            <a:r>
              <a:rPr sz="4200" b="1" spc="2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xisseme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erbeauft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9" baseline="2925" dirty="0">
                <a:latin typeface="Calibri"/>
                <a:cs typeface="Calibri"/>
              </a:rPr>
              <a:t>a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2067306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(PRA</a:t>
            </a:r>
            <a:r>
              <a:rPr sz="4200" b="1" spc="-25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As)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5306" y="1522476"/>
            <a:ext cx="1976494" cy="10496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•</a:t>
            </a:r>
            <a:r>
              <a:rPr sz="2700" spc="54" baseline="3034" dirty="0">
                <a:latin typeface="Calibri"/>
                <a:cs typeface="Calibri"/>
              </a:rPr>
              <a:t> </a:t>
            </a:r>
            <a:r>
              <a:rPr sz="2700" b="1" spc="0" baseline="3034" dirty="0">
                <a:latin typeface="Calibri"/>
                <a:cs typeface="Calibri"/>
              </a:rPr>
              <a:t>62 P</a:t>
            </a:r>
            <a:r>
              <a:rPr sz="2700" b="1" spc="4" baseline="3034" dirty="0">
                <a:latin typeface="Calibri"/>
                <a:cs typeface="Calibri"/>
              </a:rPr>
              <a:t>S</a:t>
            </a:r>
            <a:r>
              <a:rPr sz="2700" b="1" spc="0" baseline="3034" dirty="0">
                <a:latin typeface="Calibri"/>
                <a:cs typeface="Calibri"/>
              </a:rPr>
              <a:t>-Stu</a:t>
            </a:r>
            <a:r>
              <a:rPr sz="2700" b="1" spc="9" baseline="3034" dirty="0">
                <a:latin typeface="Calibri"/>
                <a:cs typeface="Calibri"/>
              </a:rPr>
              <a:t>d</a:t>
            </a:r>
            <a:r>
              <a:rPr sz="2700" b="1" spc="0" baseline="3034" dirty="0">
                <a:latin typeface="Calibri"/>
                <a:cs typeface="Calibri"/>
              </a:rPr>
              <a:t>i</a:t>
            </a:r>
            <a:r>
              <a:rPr sz="2700" b="1" spc="4" baseline="3034" dirty="0">
                <a:latin typeface="Calibri"/>
                <a:cs typeface="Calibri"/>
              </a:rPr>
              <a:t>e</a:t>
            </a:r>
            <a:r>
              <a:rPr sz="2700" b="1" spc="-29" baseline="3034" dirty="0">
                <a:latin typeface="Calibri"/>
                <a:cs typeface="Calibri"/>
              </a:rPr>
              <a:t>r</a:t>
            </a:r>
            <a:r>
              <a:rPr sz="2700" b="1" spc="4" baseline="3034" dirty="0">
                <a:latin typeface="Calibri"/>
                <a:cs typeface="Calibri"/>
              </a:rPr>
              <a:t>end</a:t>
            </a:r>
            <a:r>
              <a:rPr sz="2700" b="1" spc="0" baseline="3034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184886" marR="35516" indent="-172186">
              <a:lnSpc>
                <a:spcPts val="1980"/>
              </a:lnSpc>
              <a:spcBef>
                <a:spcPts val="237"/>
              </a:spcBef>
            </a:pPr>
            <a:r>
              <a:rPr sz="1800" spc="0" dirty="0">
                <a:latin typeface="Calibri"/>
                <a:cs typeface="Calibri"/>
              </a:rPr>
              <a:t>•</a:t>
            </a:r>
            <a:r>
              <a:rPr sz="1800" spc="54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19 </a:t>
            </a:r>
            <a:r>
              <a:rPr sz="1800" b="1" spc="-29" dirty="0">
                <a:latin typeface="Calibri"/>
                <a:cs typeface="Calibri"/>
              </a:rPr>
              <a:t>f</a:t>
            </a:r>
            <a:r>
              <a:rPr sz="1800" b="1" spc="0" dirty="0">
                <a:latin typeface="Calibri"/>
                <a:cs typeface="Calibri"/>
              </a:rPr>
              <a:t>ac</a:t>
            </a:r>
            <a:r>
              <a:rPr sz="1800" b="1" spc="4" dirty="0">
                <a:latin typeface="Calibri"/>
                <a:cs typeface="Calibri"/>
              </a:rPr>
              <a:t>h</a:t>
            </a:r>
            <a:r>
              <a:rPr sz="1800" b="1" spc="0" dirty="0">
                <a:latin typeface="Calibri"/>
                <a:cs typeface="Calibri"/>
              </a:rPr>
              <a:t>li</a:t>
            </a:r>
            <a:r>
              <a:rPr sz="1800" b="1" spc="4" dirty="0">
                <a:latin typeface="Calibri"/>
                <a:cs typeface="Calibri"/>
              </a:rPr>
              <a:t>ch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19" dirty="0">
                <a:latin typeface="Calibri"/>
                <a:cs typeface="Calibri"/>
              </a:rPr>
              <a:t> </a:t>
            </a:r>
            <a:r>
              <a:rPr sz="1800" b="1" spc="4" dirty="0">
                <a:latin typeface="Calibri"/>
                <a:cs typeface="Calibri"/>
              </a:rPr>
              <a:t>un</a:t>
            </a:r>
            <a:r>
              <a:rPr sz="1800" b="1" spc="0" dirty="0">
                <a:latin typeface="Calibri"/>
                <a:cs typeface="Calibri"/>
              </a:rPr>
              <a:t>d</a:t>
            </a:r>
            <a:r>
              <a:rPr sz="1800" b="1" spc="-19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7 </a:t>
            </a:r>
            <a:r>
              <a:rPr sz="1800" b="1" spc="4" dirty="0">
                <a:latin typeface="Calibri"/>
                <a:cs typeface="Calibri"/>
              </a:rPr>
              <a:t>übe</a:t>
            </a:r>
            <a:r>
              <a:rPr sz="1800" b="1" spc="0" dirty="0">
                <a:latin typeface="Calibri"/>
                <a:cs typeface="Calibri"/>
              </a:rPr>
              <a:t>r</a:t>
            </a:r>
            <a:r>
              <a:rPr sz="1800" b="1" spc="-34" dirty="0">
                <a:latin typeface="Calibri"/>
                <a:cs typeface="Calibri"/>
              </a:rPr>
              <a:t>f</a:t>
            </a:r>
            <a:r>
              <a:rPr sz="1800" b="1" spc="0" dirty="0">
                <a:latin typeface="Calibri"/>
                <a:cs typeface="Calibri"/>
              </a:rPr>
              <a:t>ac</a:t>
            </a:r>
            <a:r>
              <a:rPr sz="1800" b="1" spc="4" dirty="0">
                <a:latin typeface="Calibri"/>
                <a:cs typeface="Calibri"/>
              </a:rPr>
              <a:t>h</a:t>
            </a:r>
            <a:r>
              <a:rPr sz="1800" b="1" spc="0" dirty="0">
                <a:latin typeface="Calibri"/>
                <a:cs typeface="Calibri"/>
              </a:rPr>
              <a:t>li</a:t>
            </a:r>
            <a:r>
              <a:rPr sz="1800" b="1" spc="4" dirty="0">
                <a:latin typeface="Calibri"/>
                <a:cs typeface="Calibri"/>
              </a:rPr>
              <a:t>ch</a:t>
            </a:r>
            <a:r>
              <a:rPr sz="1800" b="1" spc="0" dirty="0">
                <a:latin typeface="Calibri"/>
                <a:cs typeface="Calibri"/>
              </a:rPr>
              <a:t>e Begl</a:t>
            </a:r>
            <a:r>
              <a:rPr sz="1800" b="1" spc="4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itk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-14" dirty="0">
                <a:latin typeface="Calibri"/>
                <a:cs typeface="Calibri"/>
              </a:rPr>
              <a:t>ä</a:t>
            </a:r>
            <a:r>
              <a:rPr sz="1800" b="1" spc="-4" dirty="0">
                <a:latin typeface="Calibri"/>
                <a:cs typeface="Calibri"/>
              </a:rPr>
              <a:t>f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66790" y="1522476"/>
            <a:ext cx="1966093" cy="755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•</a:t>
            </a:r>
            <a:r>
              <a:rPr sz="2700" spc="54" baseline="3034" dirty="0">
                <a:latin typeface="Calibri"/>
                <a:cs typeface="Calibri"/>
              </a:rPr>
              <a:t> </a:t>
            </a:r>
            <a:r>
              <a:rPr sz="2700" b="1" spc="0" baseline="3034" dirty="0">
                <a:latin typeface="Calibri"/>
                <a:cs typeface="Calibri"/>
              </a:rPr>
              <a:t>24 A</a:t>
            </a:r>
            <a:r>
              <a:rPr sz="2700" b="1" spc="4" baseline="3034" dirty="0">
                <a:latin typeface="Calibri"/>
                <a:cs typeface="Calibri"/>
              </a:rPr>
              <a:t>u</a:t>
            </a:r>
            <a:r>
              <a:rPr sz="2700" b="1" spc="0" baseline="3034" dirty="0">
                <a:latin typeface="Calibri"/>
                <a:cs typeface="Calibri"/>
              </a:rPr>
              <a:t>s</a:t>
            </a:r>
            <a:r>
              <a:rPr sz="2700" b="1" spc="4" baseline="3034" dirty="0">
                <a:latin typeface="Calibri"/>
                <a:cs typeface="Calibri"/>
              </a:rPr>
              <a:t>b</a:t>
            </a:r>
            <a:r>
              <a:rPr sz="2700" b="1" spc="0" baseline="3034" dirty="0">
                <a:latin typeface="Calibri"/>
                <a:cs typeface="Calibri"/>
              </a:rPr>
              <a:t>il</a:t>
            </a:r>
            <a:r>
              <a:rPr sz="2700" b="1" spc="9" baseline="3034" dirty="0">
                <a:latin typeface="Calibri"/>
                <a:cs typeface="Calibri"/>
              </a:rPr>
              <a:t>d</a:t>
            </a:r>
            <a:r>
              <a:rPr sz="2700" b="1" spc="4" baseline="3034" dirty="0">
                <a:latin typeface="Calibri"/>
                <a:cs typeface="Calibri"/>
              </a:rPr>
              <a:t>un</a:t>
            </a:r>
            <a:r>
              <a:rPr sz="2700" b="1" spc="0" baseline="3034" dirty="0">
                <a:latin typeface="Calibri"/>
                <a:cs typeface="Calibri"/>
              </a:rPr>
              <a:t>g</a:t>
            </a:r>
            <a:r>
              <a:rPr sz="2700" b="1" spc="14" baseline="3034" dirty="0">
                <a:latin typeface="Calibri"/>
                <a:cs typeface="Calibri"/>
              </a:rPr>
              <a:t>s</a:t>
            </a:r>
            <a:r>
              <a:rPr sz="2700" b="1" spc="0" baseline="3034" dirty="0"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  <a:p>
            <a:pPr marL="184912">
              <a:lnSpc>
                <a:spcPts val="1970"/>
              </a:lnSpc>
              <a:spcBef>
                <a:spcPts val="1"/>
              </a:spcBef>
            </a:pPr>
            <a:r>
              <a:rPr sz="2700" b="1" spc="0" baseline="3034" dirty="0">
                <a:latin typeface="Calibri"/>
                <a:cs typeface="Calibri"/>
              </a:rPr>
              <a:t>sc</a:t>
            </a:r>
            <a:r>
              <a:rPr sz="2700" b="1" spc="9" baseline="3034" dirty="0">
                <a:latin typeface="Calibri"/>
                <a:cs typeface="Calibri"/>
              </a:rPr>
              <a:t>h</a:t>
            </a:r>
            <a:r>
              <a:rPr sz="2700" b="1" spc="4" baseline="3034" dirty="0">
                <a:latin typeface="Calibri"/>
                <a:cs typeface="Calibri"/>
              </a:rPr>
              <a:t>u</a:t>
            </a:r>
            <a:r>
              <a:rPr sz="2700" b="1" spc="0" baseline="3034" dirty="0">
                <a:latin typeface="Calibri"/>
                <a:cs typeface="Calibri"/>
              </a:rPr>
              <a:t>l</a:t>
            </a:r>
            <a:r>
              <a:rPr sz="2700" b="1" spc="4" baseline="3034" dirty="0">
                <a:latin typeface="Calibri"/>
                <a:cs typeface="Calibri"/>
              </a:rPr>
              <a:t>e</a:t>
            </a:r>
            <a:r>
              <a:rPr sz="2700" b="1" spc="0" baseline="3034" dirty="0">
                <a:latin typeface="Calibri"/>
                <a:cs typeface="Calibri"/>
              </a:rPr>
              <a:t>n</a:t>
            </a:r>
            <a:r>
              <a:rPr sz="2700" b="1" spc="-29" baseline="3034" dirty="0">
                <a:latin typeface="Calibri"/>
                <a:cs typeface="Calibri"/>
              </a:rPr>
              <a:t> </a:t>
            </a:r>
            <a:r>
              <a:rPr sz="2700" b="1" spc="0" baseline="3034" dirty="0">
                <a:latin typeface="Calibri"/>
                <a:cs typeface="Calibri"/>
              </a:rPr>
              <a:t>im Ei</a:t>
            </a:r>
            <a:r>
              <a:rPr sz="2700" b="1" spc="4" baseline="3034" dirty="0">
                <a:latin typeface="Calibri"/>
                <a:cs typeface="Calibri"/>
              </a:rPr>
              <a:t>n</a:t>
            </a:r>
            <a:r>
              <a:rPr sz="2700" b="1" spc="0" baseline="3034" dirty="0">
                <a:latin typeface="Calibri"/>
                <a:cs typeface="Calibri"/>
              </a:rPr>
              <a:t>s</a:t>
            </a:r>
            <a:r>
              <a:rPr sz="2700" b="1" spc="-9" baseline="3034" dirty="0">
                <a:latin typeface="Calibri"/>
                <a:cs typeface="Calibri"/>
              </a:rPr>
              <a:t>a</a:t>
            </a:r>
            <a:r>
              <a:rPr sz="2700" b="1" spc="0" baseline="3034" dirty="0">
                <a:latin typeface="Calibri"/>
                <a:cs typeface="Calibri"/>
              </a:rPr>
              <a:t>tz</a:t>
            </a:r>
            <a:endParaRPr sz="1800">
              <a:latin typeface="Calibri"/>
              <a:cs typeface="Calibri"/>
            </a:endParaRPr>
          </a:p>
          <a:p>
            <a:pPr marL="184912" marR="34290">
              <a:lnSpc>
                <a:spcPts val="1980"/>
              </a:lnSpc>
              <a:spcBef>
                <a:spcPts val="0"/>
              </a:spcBef>
            </a:pPr>
            <a:r>
              <a:rPr sz="2700" b="1" spc="0" baseline="3034" dirty="0">
                <a:latin typeface="Calibri"/>
                <a:cs typeface="Calibri"/>
              </a:rPr>
              <a:t>(</a:t>
            </a:r>
            <a:r>
              <a:rPr sz="2700" b="1" spc="-9" baseline="3034" dirty="0">
                <a:latin typeface="Calibri"/>
                <a:cs typeface="Calibri"/>
              </a:rPr>
              <a:t>v</a:t>
            </a:r>
            <a:r>
              <a:rPr sz="2700" b="1" spc="0" baseline="3034" dirty="0">
                <a:latin typeface="Calibri"/>
                <a:cs typeface="Calibri"/>
              </a:rPr>
              <a:t>on</a:t>
            </a:r>
            <a:r>
              <a:rPr sz="2700" b="1" spc="-14" baseline="3034" dirty="0">
                <a:latin typeface="Calibri"/>
                <a:cs typeface="Calibri"/>
              </a:rPr>
              <a:t> </a:t>
            </a:r>
            <a:r>
              <a:rPr sz="2700" b="1" spc="0" baseline="3034" dirty="0">
                <a:latin typeface="Calibri"/>
                <a:cs typeface="Calibri"/>
              </a:rPr>
              <a:t>34)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72104" y="2806191"/>
            <a:ext cx="909583" cy="50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2700" b="1" spc="-25" baseline="303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00" b="1" spc="4" baseline="3034" dirty="0">
                <a:solidFill>
                  <a:srgbClr val="FFFFFF"/>
                </a:solidFill>
                <a:latin typeface="Calibri"/>
                <a:cs typeface="Calibri"/>
              </a:rPr>
              <a:t>ope</a:t>
            </a:r>
            <a:r>
              <a:rPr sz="2700" b="1" spc="-39" baseline="303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b="1" spc="4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  <a:p>
            <a:pPr marL="225171" marR="243759" algn="ctr">
              <a:lnSpc>
                <a:spcPts val="1970"/>
              </a:lnSpc>
              <a:spcBef>
                <a:spcPts val="1"/>
              </a:spcBef>
            </a:pP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95469" y="2806191"/>
            <a:ext cx="1033027" cy="50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2700" b="1" spc="-25" baseline="303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omm</a:t>
            </a:r>
            <a:r>
              <a:rPr sz="2700" b="1" spc="9" baseline="303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b="1" spc="4" baseline="3034" dirty="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  <a:p>
            <a:pPr marL="177926" marR="196363" algn="ctr">
              <a:lnSpc>
                <a:spcPts val="1970"/>
              </a:lnSpc>
              <a:spcBef>
                <a:spcPts val="1"/>
              </a:spcBef>
            </a:pPr>
            <a:r>
              <a:rPr sz="2700" b="1" spc="-25" baseline="303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700" b="1" spc="-9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3816" y="4392168"/>
            <a:ext cx="944635" cy="50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00" b="1" spc="-34" baseline="303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b="1" spc="-39" baseline="303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ani</a:t>
            </a:r>
            <a:r>
              <a:rPr sz="2700" b="1" spc="9" baseline="303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a-</a:t>
            </a:r>
            <a:endParaRPr sz="1800">
              <a:latin typeface="Calibri"/>
              <a:cs typeface="Calibri"/>
            </a:endParaRPr>
          </a:p>
          <a:p>
            <a:pPr marL="243459" marR="260523" algn="ctr">
              <a:lnSpc>
                <a:spcPts val="1970"/>
              </a:lnSpc>
              <a:spcBef>
                <a:spcPts val="1"/>
              </a:spcBef>
            </a:pP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22901" y="4392168"/>
            <a:ext cx="995308" cy="50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2700" b="1" spc="4" baseline="303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ali</a:t>
            </a:r>
            <a:r>
              <a:rPr sz="2700" b="1" spc="-9" baseline="3034" dirty="0">
                <a:solidFill>
                  <a:srgbClr val="FFFFFF"/>
                </a:solidFill>
                <a:latin typeface="Calibri"/>
                <a:cs typeface="Calibri"/>
              </a:rPr>
              <a:t>tä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ts-</a:t>
            </a:r>
            <a:endParaRPr sz="1800">
              <a:latin typeface="Calibri"/>
              <a:cs typeface="Calibri"/>
            </a:endParaRPr>
          </a:p>
          <a:p>
            <a:pPr marL="21844" marR="8160">
              <a:lnSpc>
                <a:spcPts val="1970"/>
              </a:lnSpc>
              <a:spcBef>
                <a:spcPts val="1"/>
              </a:spcBef>
            </a:pP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2700" b="1" spc="4" baseline="3034" dirty="0">
                <a:solidFill>
                  <a:srgbClr val="FFFFFF"/>
                </a:solidFill>
                <a:latin typeface="Calibri"/>
                <a:cs typeface="Calibri"/>
              </a:rPr>
              <a:t>che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ru</a:t>
            </a:r>
            <a:r>
              <a:rPr sz="2700" b="1" spc="4" baseline="303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3873" y="5216931"/>
            <a:ext cx="1380978" cy="8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89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•</a:t>
            </a:r>
            <a:r>
              <a:rPr sz="2700" spc="49" baseline="3034" dirty="0">
                <a:latin typeface="Calibri"/>
                <a:cs typeface="Calibri"/>
              </a:rPr>
              <a:t> </a:t>
            </a:r>
            <a:r>
              <a:rPr sz="2700" b="1" spc="0" baseline="3034" dirty="0">
                <a:latin typeface="Calibri"/>
                <a:cs typeface="Calibri"/>
              </a:rPr>
              <a:t>BR</a:t>
            </a:r>
            <a:r>
              <a:rPr sz="2700" b="1" spc="-9" baseline="3034" dirty="0">
                <a:latin typeface="Calibri"/>
                <a:cs typeface="Calibri"/>
              </a:rPr>
              <a:t> </a:t>
            </a:r>
            <a:r>
              <a:rPr sz="2700" b="1" spc="0" baseline="3034" dirty="0">
                <a:latin typeface="Calibri"/>
                <a:cs typeface="Calibri"/>
              </a:rPr>
              <a:t>Mü</a:t>
            </a:r>
            <a:r>
              <a:rPr sz="2700" b="1" spc="4" baseline="3034" dirty="0">
                <a:latin typeface="Calibri"/>
                <a:cs typeface="Calibri"/>
              </a:rPr>
              <a:t>n</a:t>
            </a:r>
            <a:r>
              <a:rPr sz="2700" b="1" spc="-25" baseline="3034" dirty="0">
                <a:latin typeface="Calibri"/>
                <a:cs typeface="Calibri"/>
              </a:rPr>
              <a:t>st</a:t>
            </a:r>
            <a:r>
              <a:rPr sz="2700" b="1" spc="0" baseline="3034" dirty="0">
                <a:latin typeface="Calibri"/>
                <a:cs typeface="Calibri"/>
              </a:rPr>
              <a:t>er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ct val="101725"/>
              </a:lnSpc>
              <a:spcBef>
                <a:spcPts val="13"/>
              </a:spcBef>
            </a:pPr>
            <a:r>
              <a:rPr sz="1800" spc="0" dirty="0">
                <a:latin typeface="Calibri"/>
                <a:cs typeface="Calibri"/>
              </a:rPr>
              <a:t>•</a:t>
            </a:r>
            <a:r>
              <a:rPr sz="1800" spc="54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5 Z</a:t>
            </a:r>
            <a:r>
              <a:rPr sz="1800" b="1" spc="-14" dirty="0">
                <a:latin typeface="Calibri"/>
                <a:cs typeface="Calibri"/>
              </a:rPr>
              <a:t>f</a:t>
            </a:r>
            <a:r>
              <a:rPr sz="1800" b="1" spc="0" dirty="0">
                <a:latin typeface="Calibri"/>
                <a:cs typeface="Calibri"/>
              </a:rPr>
              <a:t>sL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05"/>
              </a:spcBef>
            </a:pPr>
            <a:r>
              <a:rPr sz="1800" spc="0" dirty="0">
                <a:latin typeface="Calibri"/>
                <a:cs typeface="Calibri"/>
              </a:rPr>
              <a:t>•</a:t>
            </a:r>
            <a:r>
              <a:rPr sz="1800" spc="54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4 Le</a:t>
            </a:r>
            <a:r>
              <a:rPr sz="1800" b="1" spc="4" dirty="0">
                <a:latin typeface="Calibri"/>
                <a:cs typeface="Calibri"/>
              </a:rPr>
              <a:t>h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0" dirty="0">
                <a:latin typeface="Calibri"/>
                <a:cs typeface="Calibri"/>
              </a:rPr>
              <a:t>ä</a:t>
            </a:r>
            <a:r>
              <a:rPr sz="1800" b="1" spc="-14" dirty="0">
                <a:latin typeface="Calibri"/>
                <a:cs typeface="Calibri"/>
              </a:rPr>
              <a:t>m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4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57138" y="5216931"/>
            <a:ext cx="1555295" cy="504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• </a:t>
            </a:r>
            <a:r>
              <a:rPr sz="2700" spc="54" baseline="3034" dirty="0">
                <a:latin typeface="Calibri"/>
                <a:cs typeface="Calibri"/>
              </a:rPr>
              <a:t> </a:t>
            </a:r>
            <a:r>
              <a:rPr sz="2700" b="1" spc="-19" baseline="3034" dirty="0">
                <a:latin typeface="Calibri"/>
                <a:cs typeface="Calibri"/>
              </a:rPr>
              <a:t>Z</a:t>
            </a:r>
            <a:r>
              <a:rPr sz="2700" b="1" spc="0" baseline="3034" dirty="0">
                <a:latin typeface="Calibri"/>
                <a:cs typeface="Calibri"/>
              </a:rPr>
              <a:t>ent</a:t>
            </a:r>
            <a:r>
              <a:rPr sz="2700" b="1" spc="-9" baseline="3034" dirty="0">
                <a:latin typeface="Calibri"/>
                <a:cs typeface="Calibri"/>
              </a:rPr>
              <a:t>r</a:t>
            </a:r>
            <a:r>
              <a:rPr sz="2700" b="1" spc="0" baseline="3034" dirty="0">
                <a:latin typeface="Calibri"/>
                <a:cs typeface="Calibri"/>
              </a:rPr>
              <a:t>um</a:t>
            </a:r>
            <a:r>
              <a:rPr sz="2700" b="1" spc="-19" baseline="3034" dirty="0">
                <a:latin typeface="Calibri"/>
                <a:cs typeface="Calibri"/>
              </a:rPr>
              <a:t> </a:t>
            </a:r>
            <a:r>
              <a:rPr sz="2700" b="1" spc="-4" baseline="3034" dirty="0">
                <a:latin typeface="Calibri"/>
                <a:cs typeface="Calibri"/>
              </a:rPr>
              <a:t>f</a:t>
            </a:r>
            <a:r>
              <a:rPr sz="2700" b="1" spc="0" baseline="3034" dirty="0">
                <a:latin typeface="Calibri"/>
                <a:cs typeface="Calibri"/>
              </a:rPr>
              <a:t>ür</a:t>
            </a:r>
            <a:endParaRPr sz="1800">
              <a:latin typeface="Calibri"/>
              <a:cs typeface="Calibri"/>
            </a:endParaRPr>
          </a:p>
          <a:p>
            <a:pPr marL="184912">
              <a:lnSpc>
                <a:spcPts val="1970"/>
              </a:lnSpc>
              <a:spcBef>
                <a:spcPts val="1"/>
              </a:spcBef>
            </a:pPr>
            <a:r>
              <a:rPr sz="2700" b="1" spc="-4" baseline="3034" dirty="0">
                <a:latin typeface="Calibri"/>
                <a:cs typeface="Calibri"/>
              </a:rPr>
              <a:t>L</a:t>
            </a:r>
            <a:r>
              <a:rPr sz="2700" b="1" spc="4" baseline="3034" dirty="0">
                <a:latin typeface="Calibri"/>
                <a:cs typeface="Calibri"/>
              </a:rPr>
              <a:t>eh</a:t>
            </a:r>
            <a:r>
              <a:rPr sz="2700" b="1" spc="-29" baseline="3034" dirty="0">
                <a:latin typeface="Calibri"/>
                <a:cs typeface="Calibri"/>
              </a:rPr>
              <a:t>r</a:t>
            </a:r>
            <a:r>
              <a:rPr sz="2700" b="1" spc="4" baseline="3034" dirty="0">
                <a:latin typeface="Calibri"/>
                <a:cs typeface="Calibri"/>
              </a:rPr>
              <a:t>e</a:t>
            </a:r>
            <a:r>
              <a:rPr sz="2700" b="1" spc="0" baseline="3034" dirty="0">
                <a:latin typeface="Calibri"/>
                <a:cs typeface="Calibri"/>
              </a:rPr>
              <a:t>rbil</a:t>
            </a:r>
            <a:r>
              <a:rPr sz="2700" b="1" spc="9" baseline="3034" dirty="0">
                <a:latin typeface="Calibri"/>
                <a:cs typeface="Calibri"/>
              </a:rPr>
              <a:t>d</a:t>
            </a:r>
            <a:r>
              <a:rPr sz="2700" b="1" spc="4" baseline="3034" dirty="0">
                <a:latin typeface="Calibri"/>
                <a:cs typeface="Calibri"/>
              </a:rPr>
              <a:t>un</a:t>
            </a:r>
            <a:r>
              <a:rPr sz="2700" b="1" spc="0" baseline="3034" dirty="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40" y="421894"/>
            <a:ext cx="8342732" cy="2511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9932" marR="187427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Mit 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nen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habe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>
              <a:latin typeface="Calibri"/>
              <a:cs typeface="Calibri"/>
            </a:endParaRPr>
          </a:p>
          <a:p>
            <a:pPr marL="2697187" marR="2052628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näh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 tu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99995"/>
              </a:lnSpc>
              <a:spcBef>
                <a:spcPts val="2240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Ausb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ld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sbe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uft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5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(Abbas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xiss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er) </a:t>
            </a:r>
            <a:r>
              <a:rPr sz="2800" b="1" spc="0" dirty="0">
                <a:latin typeface="Calibri"/>
                <a:cs typeface="Calibri"/>
              </a:rPr>
              <a:t>sind Ih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übe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eo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dn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Ansp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echpe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sonen</a:t>
            </a:r>
            <a:r>
              <a:rPr sz="2800" b="1" spc="-1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 schulischen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Belan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3577590"/>
            <a:ext cx="8481195" cy="1233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4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achlehrk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200" b="1" spc="-7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ändig</a:t>
            </a:r>
            <a:r>
              <a:rPr sz="4200" b="1" spc="-6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r>
              <a:rPr sz="4200" b="1" spc="-4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be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-25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Sie</a:t>
            </a:r>
            <a:r>
              <a:rPr sz="4200" b="1" spc="-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beso</a:t>
            </a:r>
            <a:r>
              <a:rPr sz="4200" b="1" spc="-4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de</a:t>
            </a:r>
            <a:r>
              <a:rPr sz="4200" b="1" spc="-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8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</a:t>
            </a:r>
            <a:r>
              <a:rPr sz="4200" b="1" spc="-25" baseline="1950" dirty="0">
                <a:latin typeface="Calibri"/>
                <a:cs typeface="Calibri"/>
              </a:rPr>
              <a:t>n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ensi</a:t>
            </a:r>
            <a:r>
              <a:rPr sz="4200" b="1" spc="-200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r>
              <a:rPr sz="4200" b="1" spc="-1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An</a:t>
            </a:r>
            <a:r>
              <a:rPr sz="4200" b="1" spc="-2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vi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len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Schulen</a:t>
            </a:r>
            <a:r>
              <a:rPr sz="4200" b="1" spc="-8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hei</a:t>
            </a:r>
            <a:r>
              <a:rPr sz="4200" b="1" spc="-9" baseline="1950" dirty="0">
                <a:latin typeface="Calibri"/>
                <a:cs typeface="Calibri"/>
              </a:rPr>
              <a:t>ß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6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diese</a:t>
            </a:r>
            <a:r>
              <a:rPr sz="4200" b="1" spc="-4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Lehrk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-14" baseline="1950" dirty="0">
                <a:latin typeface="Calibri"/>
                <a:cs typeface="Calibri"/>
              </a:rPr>
              <a:t>ä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22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200" b="1" spc="-25" baseline="19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or*inn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740" y="5455488"/>
            <a:ext cx="8734075" cy="1234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Ihr</a:t>
            </a:r>
            <a:r>
              <a:rPr sz="4200" b="1" spc="-75" baseline="2925" dirty="0">
                <a:latin typeface="Calibri"/>
                <a:cs typeface="Calibri"/>
              </a:rPr>
              <a:t>/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Abba</a:t>
            </a:r>
            <a:r>
              <a:rPr sz="4200" b="1" spc="-5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or*inn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sind Ihn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4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dabei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beh</a:t>
            </a:r>
            <a:r>
              <a:rPr sz="4200" b="1" spc="-4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lflich,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-5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 zu</a:t>
            </a:r>
            <a:r>
              <a:rPr sz="4200" b="1" spc="-31" baseline="1950" dirty="0">
                <a:latin typeface="Calibri"/>
                <a:cs typeface="Calibri"/>
              </a:rPr>
              <a:t> 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achlehrk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1950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40"/>
              </a:lnSpc>
            </a:pPr>
            <a:r>
              <a:rPr sz="2800" b="1" spc="0" dirty="0">
                <a:latin typeface="Calibri"/>
                <a:cs typeface="Calibri"/>
              </a:rPr>
              <a:t>her</a:t>
            </a:r>
            <a:r>
              <a:rPr sz="2800" b="1" spc="-1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en,</a:t>
            </a:r>
            <a:r>
              <a:rPr sz="2800" b="1" spc="3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 </a:t>
            </a:r>
            <a:r>
              <a:rPr sz="2800" b="1" spc="-34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diesen eb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14" dirty="0">
                <a:latin typeface="Calibri"/>
                <a:cs typeface="Calibri"/>
              </a:rPr>
              <a:t>n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1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</a:t>
            </a:r>
            <a:r>
              <a:rPr sz="2800" b="1" spc="-9" dirty="0">
                <a:latin typeface="Calibri"/>
                <a:cs typeface="Calibri"/>
              </a:rPr>
              <a:t> 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-175" dirty="0">
                <a:latin typeface="Calibri"/>
                <a:cs typeface="Calibri"/>
              </a:rPr>
              <a:t>e</a:t>
            </a:r>
            <a:r>
              <a:rPr sz="1800" spc="-434" baseline="227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2800" b="1" spc="-1064" dirty="0">
                <a:latin typeface="Calibri"/>
                <a:cs typeface="Calibri"/>
              </a:rPr>
              <a:t>n</a:t>
            </a: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sz="1800" spc="155" baseline="227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83324" y="2200275"/>
            <a:ext cx="80772" cy="434339"/>
          </a:xfrm>
          <a:custGeom>
            <a:avLst/>
            <a:gdLst/>
            <a:ahLst/>
            <a:cxnLst/>
            <a:rect l="l" t="t" r="r" b="b"/>
            <a:pathLst>
              <a:path w="80772" h="434339">
                <a:moveTo>
                  <a:pt x="0" y="434339"/>
                </a:moveTo>
                <a:lnTo>
                  <a:pt x="80772" y="434339"/>
                </a:lnTo>
                <a:lnTo>
                  <a:pt x="80772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64096" y="2200275"/>
            <a:ext cx="1630679" cy="434339"/>
          </a:xfrm>
          <a:custGeom>
            <a:avLst/>
            <a:gdLst/>
            <a:ahLst/>
            <a:cxnLst/>
            <a:rect l="l" t="t" r="r" b="b"/>
            <a:pathLst>
              <a:path w="1630679" h="434339">
                <a:moveTo>
                  <a:pt x="0" y="434339"/>
                </a:moveTo>
                <a:lnTo>
                  <a:pt x="1630679" y="434339"/>
                </a:lnTo>
                <a:lnTo>
                  <a:pt x="1630679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1640" y="512064"/>
            <a:ext cx="8327213" cy="1361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9717" marR="52412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ar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umssc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ule?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1104"/>
              </a:spcBef>
            </a:pP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2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umss</a:t>
            </a:r>
            <a:r>
              <a:rPr sz="2800" b="1" spc="9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</a:t>
            </a:r>
            <a:r>
              <a:rPr sz="2800" b="1" spc="-11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müssen</a:t>
            </a:r>
            <a:r>
              <a:rPr sz="2800" b="1" spc="-8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ormal</a:t>
            </a:r>
            <a:r>
              <a:rPr sz="2800" b="1" spc="-6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bis sp</a:t>
            </a:r>
            <a:r>
              <a:rPr sz="2800" b="1" spc="-25" dirty="0">
                <a:latin typeface="Calibri"/>
                <a:cs typeface="Calibri"/>
              </a:rPr>
              <a:t>ä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ens</a:t>
            </a:r>
            <a:r>
              <a:rPr sz="2800" b="1" spc="-38" dirty="0">
                <a:latin typeface="Calibri"/>
                <a:cs typeface="Calibri"/>
              </a:rPr>
              <a:t> </a:t>
            </a:r>
            <a:r>
              <a:rPr sz="2800" b="1" spc="-60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15.0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.2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24</a:t>
            </a:r>
            <a:r>
              <a:rPr sz="2800" b="1" spc="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sön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ich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4" dirty="0">
                <a:latin typeface="Calibri"/>
                <a:cs typeface="Calibri"/>
              </a:rPr>
              <a:t>rst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en.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08792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1877441"/>
            <a:ext cx="862402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7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tiert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lädt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ein, sie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hei</a:t>
            </a:r>
            <a:r>
              <a:rPr sz="4200" b="1" spc="-4" baseline="2925" dirty="0">
                <a:latin typeface="Calibri"/>
                <a:cs typeface="Calibri"/>
              </a:rPr>
              <a:t>d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5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auch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über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261743"/>
            <a:ext cx="634517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3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orm</a:t>
            </a:r>
            <a:r>
              <a:rPr sz="4200" b="1" spc="-1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eg</a:t>
            </a:r>
            <a:r>
              <a:rPr sz="4200" b="1" spc="-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ung.</a:t>
            </a:r>
            <a:r>
              <a:rPr sz="4200" b="1" spc="-11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So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bis zum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2645791"/>
            <a:ext cx="7432057" cy="764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6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eine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Einladung</a:t>
            </a:r>
            <a:r>
              <a:rPr sz="4200" b="1" spc="-2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erhal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6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haben,</a:t>
            </a:r>
            <a:r>
              <a:rPr sz="4200" b="1" spc="-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nehmen</a:t>
            </a:r>
            <a:r>
              <a:rPr sz="4200" b="1" spc="-8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34" baseline="2925" dirty="0">
                <a:latin typeface="Calibri"/>
                <a:cs typeface="Calibri"/>
              </a:rPr>
              <a:t>tt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iti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tiv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-5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Schule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3947586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3969004"/>
            <a:ext cx="8186369" cy="26737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beac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6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dass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alle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derli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hen</a:t>
            </a:r>
            <a:r>
              <a:rPr sz="4200" b="1" spc="-1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(Maserns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hut</a:t>
            </a:r>
            <a:r>
              <a:rPr sz="4200" b="1" spc="14" baseline="2925" dirty="0">
                <a:latin typeface="Calibri"/>
                <a:cs typeface="Calibri"/>
              </a:rPr>
              <a:t>z</a:t>
            </a:r>
            <a:r>
              <a:rPr sz="4200" b="1" spc="-4" baseline="2925" dirty="0">
                <a:latin typeface="Calibri"/>
                <a:cs typeface="Calibri"/>
              </a:rPr>
              <a:t>-</a:t>
            </a:r>
            <a:r>
              <a:rPr sz="4200" b="1" spc="0" baseline="2925" dirty="0">
                <a:latin typeface="Calibri"/>
                <a:cs typeface="Calibri"/>
              </a:rPr>
              <a:t>Nac</a:t>
            </a:r>
            <a:r>
              <a:rPr sz="4200" b="1" spc="-25" baseline="2925" dirty="0">
                <a:latin typeface="Calibri"/>
                <a:cs typeface="Calibri"/>
              </a:rPr>
              <a:t>h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eis,</a:t>
            </a:r>
            <a:r>
              <a:rPr sz="4200" b="1" spc="-20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tionsschutz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139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sc</a:t>
            </a:r>
            <a:r>
              <a:rPr sz="4200" b="1" spc="-14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wie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enhe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tserk</a:t>
            </a:r>
            <a:r>
              <a:rPr sz="4200" b="1" spc="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äru</a:t>
            </a:r>
            <a:r>
              <a:rPr sz="4200" b="1" spc="9" baseline="2925" dirty="0">
                <a:latin typeface="Calibri"/>
                <a:cs typeface="Calibri"/>
              </a:rPr>
              <a:t>n</a:t>
            </a:r>
            <a:r>
              <a:rPr sz="4200" b="1" spc="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16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erle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3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Home</a:t>
            </a:r>
            <a:r>
              <a:rPr sz="4200" b="1" spc="-9" baseline="2925" dirty="0">
                <a:latin typeface="Calibri"/>
                <a:cs typeface="Calibri"/>
              </a:rPr>
              <a:t>p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e)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Schule z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m </a:t>
            </a:r>
            <a:r>
              <a:rPr sz="4200" b="1" spc="-25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ermin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sö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chen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1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rst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14" baseline="2925" dirty="0">
                <a:latin typeface="Calibri"/>
                <a:cs typeface="Calibri"/>
              </a:rPr>
              <a:t>(g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ä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107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ab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1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usend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n).</a:t>
            </a:r>
            <a:endParaRPr sz="2800">
              <a:latin typeface="Calibri"/>
              <a:cs typeface="Calibri"/>
            </a:endParaRPr>
          </a:p>
          <a:p>
            <a:pPr marR="12700" algn="r">
              <a:lnSpc>
                <a:spcPct val="101725"/>
              </a:lnSpc>
              <a:spcBef>
                <a:spcPts val="1287"/>
              </a:spcBef>
            </a:pPr>
            <a:r>
              <a:rPr sz="1200" spc="0" dirty="0">
                <a:solidFill>
                  <a:srgbClr val="888888"/>
                </a:solidFill>
                <a:latin typeface="Calibri"/>
                <a:cs typeface="Calibri"/>
              </a:rPr>
              <a:t>41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83324" y="2200275"/>
            <a:ext cx="1778155" cy="434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042">
              <a:lnSpc>
                <a:spcPts val="3404"/>
              </a:lnSpc>
              <a:spcBef>
                <a:spcPts val="185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09.02.2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36108" y="1191768"/>
            <a:ext cx="3528060" cy="2735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31542" y="101853"/>
            <a:ext cx="434114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6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abe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6186" y="589788"/>
            <a:ext cx="4969158" cy="3197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e/r</a:t>
            </a:r>
            <a:endParaRPr sz="3200">
              <a:latin typeface="Calibri"/>
              <a:cs typeface="Calibri"/>
            </a:endParaRPr>
          </a:p>
          <a:p>
            <a:pPr marL="43484" marR="915851" indent="44195">
              <a:lnSpc>
                <a:spcPts val="3173"/>
              </a:lnSpc>
              <a:spcBef>
                <a:spcPts val="1259"/>
              </a:spcBef>
            </a:pPr>
            <a:r>
              <a:rPr sz="2600" b="1" spc="0" dirty="0">
                <a:latin typeface="Calibri"/>
                <a:cs typeface="Calibri"/>
              </a:rPr>
              <a:t>Die </a:t>
            </a:r>
            <a:r>
              <a:rPr sz="2600" b="1" spc="-2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l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me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an a</a:t>
            </a:r>
            <a:r>
              <a:rPr sz="2600" b="1" spc="-4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l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>
              <a:latin typeface="Calibri"/>
              <a:cs typeface="Calibri"/>
            </a:endParaRPr>
          </a:p>
          <a:p>
            <a:pPr marL="43484" marR="915851">
              <a:lnSpc>
                <a:spcPts val="3173"/>
              </a:lnSpc>
              <a:spcBef>
                <a:spcPts val="260"/>
              </a:spcBef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Begle</a:t>
            </a:r>
            <a:r>
              <a:rPr sz="26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-3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r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4" dirty="0">
                <a:latin typeface="Calibri"/>
                <a:cs typeface="Calibri"/>
              </a:rPr>
              <a:t>c</a:t>
            </a:r>
            <a:r>
              <a:rPr sz="2600" b="1" spc="0" dirty="0">
                <a:latin typeface="Calibri"/>
                <a:cs typeface="Calibri"/>
              </a:rPr>
              <a:t>h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le </a:t>
            </a:r>
            <a:endParaRPr sz="2600">
              <a:latin typeface="Calibri"/>
              <a:cs typeface="Calibri"/>
            </a:endParaRPr>
          </a:p>
          <a:p>
            <a:pPr marL="43484" marR="915851">
              <a:lnSpc>
                <a:spcPts val="3173"/>
              </a:lnSpc>
              <a:spcBef>
                <a:spcPts val="260"/>
              </a:spcBef>
            </a:pPr>
            <a:r>
              <a:rPr sz="2600" b="1" spc="0" dirty="0">
                <a:latin typeface="Calibri"/>
                <a:cs typeface="Calibri"/>
              </a:rPr>
              <a:t>i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14" dirty="0"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er</a:t>
            </a:r>
            <a:r>
              <a:rPr sz="2600" b="1" spc="-19" dirty="0">
                <a:latin typeface="Calibri"/>
                <a:cs typeface="Calibri"/>
              </a:rPr>
              <a:t>p</a:t>
            </a:r>
            <a:r>
              <a:rPr sz="2600" b="1" spc="0" dirty="0">
                <a:latin typeface="Calibri"/>
                <a:cs typeface="Calibri"/>
              </a:rPr>
              <a:t>flic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d,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so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wie</a:t>
            </a:r>
            <a:endParaRPr sz="2600">
              <a:latin typeface="Calibri"/>
              <a:cs typeface="Calibri"/>
            </a:endParaRPr>
          </a:p>
          <a:p>
            <a:pPr marL="43484" marR="61036">
              <a:lnSpc>
                <a:spcPts val="3170"/>
              </a:lnSpc>
              <a:spcBef>
                <a:spcPts val="418"/>
              </a:spcBef>
            </a:pPr>
            <a:r>
              <a:rPr sz="3900" b="1" spc="0" baseline="1050" dirty="0">
                <a:latin typeface="Calibri"/>
                <a:cs typeface="Calibri"/>
              </a:rPr>
              <a:t>d</a:t>
            </a:r>
            <a:r>
              <a:rPr sz="3900" b="1" spc="-9" baseline="1050" dirty="0">
                <a:latin typeface="Calibri"/>
                <a:cs typeface="Calibri"/>
              </a:rPr>
              <a:t>i</a:t>
            </a:r>
            <a:r>
              <a:rPr sz="3900" b="1" spc="0" baseline="1050" dirty="0">
                <a:latin typeface="Calibri"/>
                <a:cs typeface="Calibri"/>
              </a:rPr>
              <a:t>e</a:t>
            </a:r>
            <a:r>
              <a:rPr sz="3900" b="1" spc="9" baseline="1050" dirty="0">
                <a:latin typeface="Calibri"/>
                <a:cs typeface="Calibri"/>
              </a:rPr>
              <a:t> </a:t>
            </a:r>
            <a:r>
              <a:rPr sz="3900" b="1" spc="0" baseline="1050" dirty="0">
                <a:latin typeface="Calibri"/>
                <a:cs typeface="Calibri"/>
              </a:rPr>
              <a:t>Ei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h</a:t>
            </a:r>
            <a:r>
              <a:rPr sz="3900" b="1" spc="-4" baseline="1050" dirty="0">
                <a:latin typeface="Calibri"/>
                <a:cs typeface="Calibri"/>
              </a:rPr>
              <a:t>a</a:t>
            </a:r>
            <a:r>
              <a:rPr sz="3900" b="1" spc="0" baseline="1050" dirty="0">
                <a:latin typeface="Calibri"/>
                <a:cs typeface="Calibri"/>
              </a:rPr>
              <a:t>l</a:t>
            </a:r>
            <a:r>
              <a:rPr sz="3900" b="1" spc="-4" baseline="1050" dirty="0">
                <a:latin typeface="Calibri"/>
                <a:cs typeface="Calibri"/>
              </a:rPr>
              <a:t>t</a:t>
            </a:r>
            <a:r>
              <a:rPr sz="3900" b="1" spc="0" baseline="1050" dirty="0">
                <a:latin typeface="Calibri"/>
                <a:cs typeface="Calibri"/>
              </a:rPr>
              <a:t>u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g</a:t>
            </a:r>
            <a:r>
              <a:rPr sz="3900" b="1" spc="25" baseline="1050" dirty="0">
                <a:latin typeface="Calibri"/>
                <a:cs typeface="Calibri"/>
              </a:rPr>
              <a:t> </a:t>
            </a:r>
            <a:r>
              <a:rPr sz="3900" b="1" spc="0" baseline="1050" dirty="0">
                <a:latin typeface="Calibri"/>
                <a:cs typeface="Calibri"/>
              </a:rPr>
              <a:t>d</a:t>
            </a:r>
            <a:r>
              <a:rPr sz="3900" b="1" spc="-9" baseline="1050" dirty="0">
                <a:latin typeface="Calibri"/>
                <a:cs typeface="Calibri"/>
              </a:rPr>
              <a:t>e</a:t>
            </a:r>
            <a:r>
              <a:rPr sz="3900" b="1" spc="0" baseline="1050" dirty="0">
                <a:latin typeface="Calibri"/>
                <a:cs typeface="Calibri"/>
              </a:rPr>
              <a:t>r</a:t>
            </a:r>
            <a:r>
              <a:rPr sz="3900" b="1" spc="19" baseline="1050" dirty="0">
                <a:latin typeface="Calibri"/>
                <a:cs typeface="Calibri"/>
              </a:rPr>
              <a:t> </a:t>
            </a:r>
            <a:r>
              <a:rPr sz="3900" b="1" spc="-19" baseline="1050" dirty="0">
                <a:latin typeface="Calibri"/>
                <a:cs typeface="Calibri"/>
              </a:rPr>
              <a:t>v</a:t>
            </a:r>
            <a:r>
              <a:rPr sz="3900" b="1" spc="0" baseline="1050" dirty="0">
                <a:latin typeface="Calibri"/>
                <a:cs typeface="Calibri"/>
              </a:rPr>
              <a:t>e</a:t>
            </a:r>
            <a:r>
              <a:rPr sz="3900" b="1" spc="-29" baseline="1050" dirty="0">
                <a:latin typeface="Calibri"/>
                <a:cs typeface="Calibri"/>
              </a:rPr>
              <a:t>r</a:t>
            </a:r>
            <a:r>
              <a:rPr sz="3900" b="1" spc="0" baseline="1050" dirty="0">
                <a:latin typeface="Calibri"/>
                <a:cs typeface="Calibri"/>
              </a:rPr>
              <a:t>ei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b</a:t>
            </a:r>
            <a:r>
              <a:rPr sz="3900" b="1" spc="-4" baseline="1050" dirty="0">
                <a:latin typeface="Calibri"/>
                <a:cs typeface="Calibri"/>
              </a:rPr>
              <a:t>a</a:t>
            </a:r>
            <a:r>
              <a:rPr sz="3900" b="1" spc="0" baseline="1050" dirty="0">
                <a:latin typeface="Calibri"/>
                <a:cs typeface="Calibri"/>
              </a:rPr>
              <a:t>r</a:t>
            </a:r>
            <a:r>
              <a:rPr sz="3900" b="1" spc="-39" baseline="1050" dirty="0">
                <a:latin typeface="Calibri"/>
                <a:cs typeface="Calibri"/>
              </a:rPr>
              <a:t>t</a:t>
            </a:r>
            <a:r>
              <a:rPr sz="3900" b="1" spc="0" baseline="1050" dirty="0">
                <a:latin typeface="Calibri"/>
                <a:cs typeface="Calibri"/>
              </a:rPr>
              <a:t>en</a:t>
            </a:r>
            <a:endParaRPr sz="2600">
              <a:latin typeface="Calibri"/>
              <a:cs typeface="Calibri"/>
            </a:endParaRPr>
          </a:p>
          <a:p>
            <a:pPr marL="43484" marR="61036">
              <a:lnSpc>
                <a:spcPct val="101725"/>
              </a:lnSpc>
              <a:spcBef>
                <a:spcPts val="101"/>
              </a:spcBef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n 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-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600">
              <a:latin typeface="Calibri"/>
              <a:cs typeface="Calibri"/>
            </a:endParaRPr>
          </a:p>
          <a:p>
            <a:pPr marL="43484" marR="61036">
              <a:lnSpc>
                <a:spcPct val="101725"/>
              </a:lnSpc>
              <a:spcBef>
                <a:spcPts val="254"/>
              </a:spcBef>
            </a:pPr>
            <a:r>
              <a:rPr sz="2600" b="1" spc="0" dirty="0">
                <a:latin typeface="Calibri"/>
                <a:cs typeface="Calibri"/>
              </a:rPr>
              <a:t>(i.d.R.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vier 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-2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e).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97381" y="589788"/>
            <a:ext cx="50566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06423" y="589788"/>
            <a:ext cx="129007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00390" y="589788"/>
            <a:ext cx="137908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267" y="1231518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5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67" y="4031988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167" y="4051935"/>
            <a:ext cx="473183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Sie si</a:t>
            </a:r>
            <a:r>
              <a:rPr sz="3900" b="1" spc="-4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d </a:t>
            </a:r>
            <a:r>
              <a:rPr sz="3900" b="1" spc="-29" baseline="31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900" b="1" spc="-34" baseline="31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900" b="1" spc="4" baseline="315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19" baseline="3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Gä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9" baseline="3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an Ih</a:t>
            </a:r>
            <a:r>
              <a:rPr sz="3900" b="1" spc="-2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er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2444" y="4051935"/>
            <a:ext cx="105936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Schu</a:t>
            </a:r>
            <a:r>
              <a:rPr sz="3900" b="1" spc="-9" baseline="3150" dirty="0">
                <a:latin typeface="Calibri"/>
                <a:cs typeface="Calibri"/>
              </a:rPr>
              <a:t>l</a:t>
            </a:r>
            <a:r>
              <a:rPr sz="3900" b="1" spc="0" baseline="3150" dirty="0">
                <a:latin typeface="Calibri"/>
                <a:cs typeface="Calibri"/>
              </a:rPr>
              <a:t>e.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4903970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167" y="4923917"/>
            <a:ext cx="5098986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Ih</a:t>
            </a:r>
            <a:r>
              <a:rPr sz="3900" b="1" spc="-2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e Schu</a:t>
            </a:r>
            <a:r>
              <a:rPr sz="3900" b="1" spc="-9" baseline="3150" dirty="0">
                <a:latin typeface="Calibri"/>
                <a:cs typeface="Calibri"/>
              </a:rPr>
              <a:t>l</a:t>
            </a:r>
            <a:r>
              <a:rPr sz="3900" b="1" spc="0" baseline="3150" dirty="0">
                <a:latin typeface="Calibri"/>
                <a:cs typeface="Calibri"/>
              </a:rPr>
              <a:t>le</a:t>
            </a:r>
            <a:r>
              <a:rPr sz="3900" b="1" spc="-9" baseline="3150" dirty="0">
                <a:latin typeface="Calibri"/>
                <a:cs typeface="Calibri"/>
              </a:rPr>
              <a:t>i</a:t>
            </a:r>
            <a:r>
              <a:rPr sz="3900" b="1" spc="0" baseline="3150" dirty="0">
                <a:latin typeface="Calibri"/>
                <a:cs typeface="Calibri"/>
              </a:rPr>
              <a:t>t</a:t>
            </a:r>
            <a:r>
              <a:rPr sz="3900" b="1" spc="-9" baseline="3150" dirty="0">
                <a:latin typeface="Calibri"/>
                <a:cs typeface="Calibri"/>
              </a:rPr>
              <a:t>u</a:t>
            </a:r>
            <a:r>
              <a:rPr sz="3900" b="1" spc="0" baseline="3150" dirty="0">
                <a:latin typeface="Calibri"/>
                <a:cs typeface="Calibri"/>
              </a:rPr>
              <a:t>ng</a:t>
            </a:r>
            <a:r>
              <a:rPr sz="3900" b="1" spc="14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i</a:t>
            </a:r>
            <a:r>
              <a:rPr sz="3900" b="1" spc="-19" baseline="3150" dirty="0">
                <a:latin typeface="Calibri"/>
                <a:cs typeface="Calibri"/>
              </a:rPr>
              <a:t>s</a:t>
            </a:r>
            <a:r>
              <a:rPr sz="3900" b="1" spc="0" baseline="3150" dirty="0">
                <a:latin typeface="Calibri"/>
                <a:cs typeface="Calibri"/>
              </a:rPr>
              <a:t>t </a:t>
            </a:r>
            <a:r>
              <a:rPr sz="3900" b="1" spc="-19" baseline="31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eisu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gsb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fu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5775451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5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167" y="5795416"/>
            <a:ext cx="5870512" cy="7132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Sie </a:t>
            </a:r>
            <a:r>
              <a:rPr sz="3900" b="1" spc="-9" baseline="3150" dirty="0">
                <a:latin typeface="Calibri"/>
                <a:cs typeface="Calibri"/>
              </a:rPr>
              <a:t>h</a:t>
            </a:r>
            <a:r>
              <a:rPr sz="3900" b="1" spc="0" baseline="3150" dirty="0">
                <a:latin typeface="Calibri"/>
                <a:cs typeface="Calibri"/>
              </a:rPr>
              <a:t>a</a:t>
            </a:r>
            <a:r>
              <a:rPr sz="3900" b="1" spc="-9" baseline="3150" dirty="0">
                <a:latin typeface="Calibri"/>
                <a:cs typeface="Calibri"/>
              </a:rPr>
              <a:t>b</a:t>
            </a:r>
            <a:r>
              <a:rPr sz="3900" b="1" spc="0" baseline="3150" dirty="0">
                <a:latin typeface="Calibri"/>
                <a:cs typeface="Calibri"/>
              </a:rPr>
              <a:t>en</a:t>
            </a:r>
            <a:r>
              <a:rPr sz="3900" b="1" spc="9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d</a:t>
            </a:r>
            <a:r>
              <a:rPr sz="3900" b="1" spc="-9" baseline="3150" dirty="0">
                <a:latin typeface="Calibri"/>
                <a:cs typeface="Calibri"/>
              </a:rPr>
              <a:t>i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14" baseline="3150" dirty="0">
                <a:latin typeface="Calibri"/>
                <a:cs typeface="Calibri"/>
              </a:rPr>
              <a:t> </a:t>
            </a:r>
            <a:r>
              <a:rPr sz="3900" b="1" spc="25" baseline="31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flic</a:t>
            </a:r>
            <a:r>
              <a:rPr sz="3900" b="1" spc="-34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t </a:t>
            </a:r>
            <a:r>
              <a:rPr sz="3900" b="1" spc="-19" baseline="31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ur </a:t>
            </a:r>
            <a:r>
              <a:rPr sz="3900" b="1" spc="-134" baseline="315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39" baseline="31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wie</a:t>
            </a:r>
            <a:r>
              <a:rPr sz="3900" b="1" spc="-29" baseline="31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it</a:t>
            </a:r>
            <a:endParaRPr sz="2600">
              <a:latin typeface="Calibri"/>
              <a:cs typeface="Calibri"/>
            </a:endParaRPr>
          </a:p>
          <a:p>
            <a:pPr marL="12700" marR="49651">
              <a:lnSpc>
                <a:spcPts val="2810"/>
              </a:lnSpc>
              <a:spcBef>
                <a:spcPts val="2"/>
              </a:spcBef>
            </a:pPr>
            <a:r>
              <a:rPr sz="3900" b="1" spc="0" baseline="3150" dirty="0">
                <a:latin typeface="Calibri"/>
                <a:cs typeface="Calibri"/>
              </a:rPr>
              <a:t>(pe</a:t>
            </a:r>
            <a:r>
              <a:rPr sz="3900" b="1" spc="-3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s</a:t>
            </a:r>
            <a:r>
              <a:rPr sz="3900" b="1" spc="4" baseline="3150" dirty="0">
                <a:latin typeface="Calibri"/>
                <a:cs typeface="Calibri"/>
              </a:rPr>
              <a:t>o</a:t>
            </a:r>
            <a:r>
              <a:rPr sz="3900" b="1" spc="0" baseline="3150" dirty="0">
                <a:latin typeface="Calibri"/>
                <a:cs typeface="Calibri"/>
              </a:rPr>
              <a:t>n</a:t>
            </a:r>
            <a:r>
              <a:rPr sz="3900" b="1" spc="-9" baseline="3150" dirty="0">
                <a:latin typeface="Calibri"/>
                <a:cs typeface="Calibri"/>
              </a:rPr>
              <a:t>e</a:t>
            </a:r>
            <a:r>
              <a:rPr sz="3900" b="1" spc="0" baseline="3150" dirty="0">
                <a:latin typeface="Calibri"/>
                <a:cs typeface="Calibri"/>
              </a:rPr>
              <a:t>n</a:t>
            </a:r>
            <a:r>
              <a:rPr sz="3900" b="1" spc="-9" baseline="3150" dirty="0">
                <a:latin typeface="Calibri"/>
                <a:cs typeface="Calibri"/>
              </a:rPr>
              <a:t>b</a:t>
            </a:r>
            <a:r>
              <a:rPr sz="3900" b="1" spc="-25" baseline="3150" dirty="0">
                <a:latin typeface="Calibri"/>
                <a:cs typeface="Calibri"/>
              </a:rPr>
              <a:t>e</a:t>
            </a:r>
            <a:r>
              <a:rPr sz="3900" b="1" spc="-50" baseline="3150" dirty="0">
                <a:latin typeface="Calibri"/>
                <a:cs typeface="Calibri"/>
              </a:rPr>
              <a:t>z</a:t>
            </a:r>
            <a:r>
              <a:rPr sz="3900" b="1" spc="0" baseline="3150" dirty="0">
                <a:latin typeface="Calibri"/>
                <a:cs typeface="Calibri"/>
              </a:rPr>
              <a:t>o</a:t>
            </a:r>
            <a:r>
              <a:rPr sz="3900" b="1" spc="-14" baseline="3150" dirty="0">
                <a:latin typeface="Calibri"/>
                <a:cs typeface="Calibri"/>
              </a:rPr>
              <a:t>g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-9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er</a:t>
            </a:r>
            <a:r>
              <a:rPr sz="3900" b="1" spc="54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D</a:t>
            </a:r>
            <a:r>
              <a:rPr sz="3900" b="1" spc="-25" baseline="3150" dirty="0">
                <a:latin typeface="Calibri"/>
                <a:cs typeface="Calibri"/>
              </a:rPr>
              <a:t>a</a:t>
            </a:r>
            <a:r>
              <a:rPr sz="3900" b="1" spc="-39" baseline="3150" dirty="0">
                <a:latin typeface="Calibri"/>
                <a:cs typeface="Calibri"/>
              </a:rPr>
              <a:t>t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-9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).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42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1640" y="201802"/>
            <a:ext cx="8351329" cy="2536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3111094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1185"/>
              </a:spcBef>
            </a:pP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dür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2" dirty="0">
                <a:latin typeface="Calibri"/>
                <a:cs typeface="Calibri"/>
              </a:rPr>
              <a:t> </a:t>
            </a:r>
            <a:r>
              <a:rPr sz="2800" b="1" spc="-6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3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ortung</a:t>
            </a:r>
            <a:r>
              <a:rPr sz="2800" b="1" spc="-14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für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Schüler*inn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13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übernehmen,</a:t>
            </a:r>
            <a:r>
              <a:rPr sz="2800" b="1" spc="-1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d.</a:t>
            </a:r>
            <a:r>
              <a:rPr sz="2800" b="1" spc="-1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h.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chführung</a:t>
            </a:r>
            <a:r>
              <a:rPr sz="2800" b="1" spc="-16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ts(eleme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en),</a:t>
            </a:r>
            <a:r>
              <a:rPr sz="2800" b="1" spc="-15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</a:t>
            </a:r>
            <a:r>
              <a:rPr sz="2800" b="1" spc="-1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t,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Ex</a:t>
            </a:r>
            <a:r>
              <a:rPr sz="2800" b="1" spc="-2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14" dirty="0">
                <a:latin typeface="Calibri"/>
                <a:cs typeface="Calibri"/>
              </a:rPr>
              <a:t>s</a:t>
            </a:r>
            <a:r>
              <a:rPr sz="2800" b="1" spc="-15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.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2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ausschl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9" dirty="0">
                <a:latin typeface="Calibri"/>
                <a:cs typeface="Calibri"/>
              </a:rPr>
              <a:t>ß</a:t>
            </a:r>
            <a:r>
              <a:rPr sz="2800" b="1" spc="0" dirty="0">
                <a:latin typeface="Calibri"/>
                <a:cs typeface="Calibri"/>
              </a:rPr>
              <a:t>l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ch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emei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sam</a:t>
            </a:r>
            <a:r>
              <a:rPr sz="2800" b="1" spc="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mit 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3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ese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den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Lehrk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ft!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79989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327512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3296539"/>
            <a:ext cx="827931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ag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als</a:t>
            </a:r>
            <a:r>
              <a:rPr sz="4200" b="1" spc="25" baseline="2925" dirty="0">
                <a:latin typeface="Calibri"/>
                <a:cs typeface="Calibri"/>
              </a:rPr>
              <a:t> </a:t>
            </a:r>
            <a:r>
              <a:rPr sz="4200" b="1" spc="-1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orbi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Schülerinn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1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Schüle</a:t>
            </a:r>
            <a:r>
              <a:rPr sz="4200" b="1" spc="-2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4214286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4235704"/>
            <a:ext cx="829502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sol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bei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al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tivi</a:t>
            </a:r>
            <a:r>
              <a:rPr sz="4200" b="1" spc="-25" baseline="2925" dirty="0">
                <a:latin typeface="Calibri"/>
                <a:cs typeface="Calibri"/>
              </a:rPr>
              <a:t>tä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29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25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dass Sie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4619752"/>
            <a:ext cx="64667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sich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1354" y="4619752"/>
            <a:ext cx="66032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0" baseline="2925" dirty="0">
                <a:latin typeface="Calibri"/>
                <a:cs typeface="Calibri"/>
              </a:rPr>
              <a:t> </a:t>
            </a:r>
            <a:r>
              <a:rPr sz="4200" b="1" spc="-5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Lehrk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200" b="1" spc="4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hin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ine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twi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-6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eln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5003571"/>
            <a:ext cx="8472328" cy="11490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möc</a:t>
            </a:r>
            <a:r>
              <a:rPr sz="4200" b="1" spc="-25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en. Orie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sich dah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B</a:t>
            </a:r>
            <a:r>
              <a:rPr sz="4200" b="1" spc="-2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Ihr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139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erhal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zukü</a:t>
            </a:r>
            <a:r>
              <a:rPr sz="4200" b="1" spc="-1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fti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3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Beru</a:t>
            </a:r>
            <a:r>
              <a:rPr sz="4200" b="1" spc="-1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e.</a:t>
            </a:r>
            <a:r>
              <a:rPr sz="4200" b="1" spc="-5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hauen</a:t>
            </a:r>
            <a:r>
              <a:rPr sz="4200" b="1" spc="-8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sich </a:t>
            </a:r>
            <a:r>
              <a:rPr sz="4200" b="1" spc="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„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1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acti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“</a:t>
            </a:r>
            <a:r>
              <a:rPr sz="4200" b="1" spc="-31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on</a:t>
            </a:r>
            <a:r>
              <a:rPr sz="4200" b="1" spc="-1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schulischen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Lehrk</a:t>
            </a:r>
            <a:r>
              <a:rPr sz="4200" b="1" spc="-50" baseline="2925" dirty="0">
                <a:latin typeface="Calibri"/>
                <a:cs typeface="Calibri"/>
              </a:rPr>
              <a:t>r</a:t>
            </a:r>
            <a:r>
              <a:rPr sz="4200" b="1" spc="-14" baseline="2925" dirty="0">
                <a:latin typeface="Calibri"/>
                <a:cs typeface="Calibri"/>
              </a:rPr>
              <a:t>ä</a:t>
            </a:r>
            <a:r>
              <a:rPr sz="4200" b="1" spc="0" baseline="2925" dirty="0">
                <a:latin typeface="Calibri"/>
                <a:cs typeface="Calibri"/>
              </a:rPr>
              <a:t>f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156223"/>
            <a:ext cx="64996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ab.)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43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27354" y="177444"/>
            <a:ext cx="7720950" cy="9205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2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dlu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gssich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rheit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>
              <a:latin typeface="Calibri"/>
              <a:cs typeface="Calibri"/>
            </a:endParaRPr>
          </a:p>
          <a:p>
            <a:pPr marL="54825" marR="86261" algn="ctr">
              <a:lnSpc>
                <a:spcPts val="3845"/>
              </a:lnSpc>
              <a:spcBef>
                <a:spcPts val="24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Rahmen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edin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einer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2050" y="1153414"/>
            <a:ext cx="265037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beschleu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05424" y="1153414"/>
            <a:ext cx="25147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Digi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alisier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12076" y="1153414"/>
            <a:ext cx="192825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winne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1872233"/>
            <a:ext cx="776600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früh</a:t>
            </a:r>
            <a:r>
              <a:rPr sz="4200" b="1" spc="-3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eitig</a:t>
            </a:r>
            <a:r>
              <a:rPr sz="4200" b="1" spc="-10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</a:t>
            </a:r>
            <a:r>
              <a:rPr sz="4200" b="1" spc="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.B.</a:t>
            </a:r>
            <a:r>
              <a:rPr sz="4200" b="1" spc="-4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bei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em</a:t>
            </a:r>
            <a:r>
              <a:rPr sz="4200" b="1" spc="-2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Schula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tri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t)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2298954"/>
            <a:ext cx="686568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iti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tiv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um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Aufnahme</a:t>
            </a:r>
            <a:r>
              <a:rPr sz="4200" b="1" spc="-9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als </a:t>
            </a:r>
            <a:r>
              <a:rPr sz="4200" b="1" spc="-24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nehmer*in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33618" y="2298954"/>
            <a:ext cx="15211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in die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 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725445"/>
            <a:ext cx="6293062" cy="17466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200" b="1" spc="1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erne</a:t>
            </a:r>
            <a:r>
              <a:rPr sz="4200" b="1" spc="1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damit</a:t>
            </a:r>
            <a:r>
              <a:rPr sz="4200" b="1" spc="-4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Sie</a:t>
            </a:r>
            <a:r>
              <a:rPr sz="4200" b="1" spc="-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tsp</a:t>
            </a:r>
            <a:r>
              <a:rPr sz="4200" b="1" spc="-2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echende</a:t>
            </a:r>
            <a:r>
              <a:rPr sz="4200" b="1" spc="-8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rif</a:t>
            </a:r>
            <a:r>
              <a:rPr sz="4200" b="1" spc="-19" baseline="1950" dirty="0">
                <a:latin typeface="Calibri"/>
                <a:cs typeface="Calibri"/>
              </a:rPr>
              <a:t>f</a:t>
            </a:r>
            <a:r>
              <a:rPr sz="4200" b="1" spc="14" baseline="1950" dirty="0">
                <a:latin typeface="Calibri"/>
                <a:cs typeface="Calibri"/>
              </a:rPr>
              <a:t>s</a:t>
            </a:r>
            <a:r>
              <a:rPr sz="4200" b="1" spc="0" baseline="1950" dirty="0">
                <a:latin typeface="Calibri"/>
                <a:cs typeface="Calibri"/>
              </a:rPr>
              <a:t>-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-24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nahmemögl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ch</a:t>
            </a:r>
            <a:r>
              <a:rPr sz="4200" b="1" spc="-6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11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haben</a:t>
            </a:r>
            <a:endParaRPr sz="2800">
              <a:latin typeface="Calibri"/>
              <a:cs typeface="Calibri"/>
            </a:endParaRPr>
          </a:p>
          <a:p>
            <a:pPr marL="335788" marR="53309">
              <a:lnSpc>
                <a:spcPct val="101725"/>
              </a:lnSpc>
              <a:spcBef>
                <a:spcPts val="446"/>
              </a:spcBef>
            </a:pPr>
            <a:r>
              <a:rPr sz="2800" b="1" spc="-34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1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6726" y="2725445"/>
            <a:ext cx="264144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Arbe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tspl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200" b="1" spc="2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123" y="4603877"/>
            <a:ext cx="187376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624" y="4603877"/>
            <a:ext cx="574197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  <a:p>
            <a:pPr marL="12700" marR="851">
              <a:lnSpc>
                <a:spcPct val="119047"/>
              </a:lnSpc>
              <a:spcBef>
                <a:spcPts val="660"/>
              </a:spcBef>
            </a:pPr>
            <a:r>
              <a:rPr sz="2800" b="1" spc="0" dirty="0">
                <a:latin typeface="Calibri"/>
                <a:cs typeface="Calibri"/>
              </a:rPr>
              <a:t>der 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2524" y="4603877"/>
            <a:ext cx="5619325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-7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eg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alen</a:t>
            </a:r>
            <a:r>
              <a:rPr sz="4200" b="1" spc="-3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pe</a:t>
            </a:r>
            <a:r>
              <a:rPr sz="4200" b="1" spc="-6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19047"/>
              </a:lnSpc>
              <a:spcBef>
                <a:spcPts val="660"/>
              </a:spcBef>
            </a:pP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om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uni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mit</a:t>
            </a:r>
            <a:r>
              <a:rPr sz="2800" b="1" spc="-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Lerngruppen 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esa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9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Schulo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anis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44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204" y="1412748"/>
            <a:ext cx="2375916" cy="2016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96488" y="41554"/>
            <a:ext cx="4925549" cy="8229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664" marR="487863" algn="ctr">
              <a:lnSpc>
                <a:spcPts val="3270"/>
              </a:lnSpc>
              <a:spcBef>
                <a:spcPts val="163"/>
              </a:spcBef>
            </a:pPr>
            <a:r>
              <a:rPr sz="4800" b="1" spc="-104" baseline="1706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elche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Begleit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ts val="3170"/>
              </a:lnSpc>
            </a:pPr>
            <a:r>
              <a:rPr sz="4800" b="1" spc="0" baseline="426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14" baseline="4266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426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4266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4266" dirty="0">
                <a:solidFill>
                  <a:srgbClr val="006FC0"/>
                </a:solidFill>
                <a:latin typeface="Calibri"/>
                <a:cs typeface="Calibri"/>
              </a:rPr>
              <a:t>lvie</a:t>
            </a:r>
            <a:r>
              <a:rPr sz="4800" b="1" spc="-34" baseline="426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426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29" baseline="426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4266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426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4266" dirty="0">
                <a:solidFill>
                  <a:srgbClr val="006FC0"/>
                </a:solidFill>
                <a:latin typeface="Calibri"/>
                <a:cs typeface="Calibri"/>
              </a:rPr>
              <a:t>an </a:t>
            </a:r>
            <a:r>
              <a:rPr sz="4800" b="1" spc="-9" baseline="426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4266" dirty="0">
                <a:solidFill>
                  <a:srgbClr val="006FC0"/>
                </a:solidFill>
                <a:latin typeface="Calibri"/>
                <a:cs typeface="Calibri"/>
              </a:rPr>
              <a:t>er Sch</a:t>
            </a:r>
            <a:r>
              <a:rPr sz="4800" b="1" spc="-9" baseline="426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4266" dirty="0">
                <a:solidFill>
                  <a:srgbClr val="006FC0"/>
                </a:solidFill>
                <a:latin typeface="Calibri"/>
                <a:cs typeface="Calibri"/>
              </a:rPr>
              <a:t>le?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25344" y="1370202"/>
            <a:ext cx="35347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1.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81501" y="1370202"/>
            <a:ext cx="468788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führung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en/</a:t>
            </a:r>
            <a:r>
              <a:rPr sz="4200" b="1" spc="-14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Begrü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ß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25344" y="2394711"/>
            <a:ext cx="35347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2.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68244" y="2394711"/>
            <a:ext cx="5822111" cy="14867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957" marR="45720">
              <a:lnSpc>
                <a:spcPts val="2870"/>
              </a:lnSpc>
              <a:spcBef>
                <a:spcPts val="143"/>
              </a:spcBef>
            </a:pPr>
            <a:r>
              <a:rPr sz="4200" b="1" spc="-244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nahme</a:t>
            </a:r>
            <a:r>
              <a:rPr sz="4200" b="1" spc="-5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200" b="1" spc="-18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14" baseline="19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97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4200" b="1" spc="-45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am</a:t>
            </a:r>
            <a:endParaRPr sz="2800">
              <a:latin typeface="Calibri"/>
              <a:cs typeface="Calibri"/>
            </a:endParaRPr>
          </a:p>
          <a:p>
            <a:pPr marL="75183" marR="45720">
              <a:lnSpc>
                <a:spcPts val="2770"/>
              </a:lnSpc>
            </a:pPr>
            <a:r>
              <a:rPr sz="4200" b="1" spc="0" baseline="3900" dirty="0">
                <a:solidFill>
                  <a:srgbClr val="006FC0"/>
                </a:solidFill>
                <a:latin typeface="Calibri"/>
                <a:cs typeface="Calibri"/>
              </a:rPr>
              <a:t>Schulle</a:t>
            </a:r>
            <a:r>
              <a:rPr sz="4200" b="1" spc="-4" baseline="3900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390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 marR="45720">
              <a:lnSpc>
                <a:spcPts val="2860"/>
              </a:lnSpc>
              <a:spcBef>
                <a:spcPts val="783"/>
              </a:spcBef>
            </a:pPr>
            <a:r>
              <a:rPr sz="2400" b="1" spc="-44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 </a:t>
            </a:r>
            <a:r>
              <a:rPr sz="2400" b="1" spc="-4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-44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0" dirty="0">
                <a:latin typeface="Calibri"/>
                <a:cs typeface="Calibri"/>
              </a:rPr>
              <a:t>, z.B.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hr</a:t>
            </a:r>
            <a:r>
              <a:rPr sz="2400" b="1" spc="-4" dirty="0">
                <a:latin typeface="Calibri"/>
                <a:cs typeface="Calibri"/>
              </a:rPr>
              <a:t>k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spc="-9" dirty="0">
                <a:latin typeface="Calibri"/>
                <a:cs typeface="Calibri"/>
              </a:rPr>
              <a:t>ä</a:t>
            </a:r>
            <a:r>
              <a:rPr sz="2400" b="1" spc="0" dirty="0">
                <a:latin typeface="Calibri"/>
                <a:cs typeface="Calibri"/>
              </a:rPr>
              <a:t>f</a:t>
            </a:r>
            <a:r>
              <a:rPr sz="2400" b="1" spc="-3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6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4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enz,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</a:pPr>
            <a:r>
              <a:rPr sz="3600" b="1" spc="0" baseline="3413" dirty="0">
                <a:latin typeface="Calibri"/>
                <a:cs typeface="Calibri"/>
              </a:rPr>
              <a:t>Erp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obu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gs</a:t>
            </a:r>
            <a:r>
              <a:rPr sz="3600" b="1" spc="-1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6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enz,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-5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ach</a:t>
            </a:r>
            <a:r>
              <a:rPr sz="3600" b="1" spc="-6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enz</a:t>
            </a:r>
            <a:r>
              <a:rPr sz="3600" b="1" spc="-2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25344" y="322633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5344" y="422633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8244" y="4258437"/>
            <a:ext cx="6032093" cy="622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75"/>
              </a:lnSpc>
              <a:spcBef>
                <a:spcPts val="123"/>
              </a:spcBef>
            </a:pPr>
            <a:r>
              <a:rPr sz="3600" b="1" spc="-44" baseline="227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-25" baseline="227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2275" dirty="0">
                <a:solidFill>
                  <a:srgbClr val="006FC0"/>
                </a:solidFill>
                <a:latin typeface="Calibri"/>
                <a:cs typeface="Calibri"/>
              </a:rPr>
              <a:t>ei Be</a:t>
            </a:r>
            <a:r>
              <a:rPr sz="3600" b="1" spc="-44" baseline="227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227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0" baseline="227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227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2275" dirty="0">
                <a:solidFill>
                  <a:srgbClr val="006FC0"/>
                </a:solidFill>
                <a:latin typeface="Calibri"/>
                <a:cs typeface="Calibri"/>
              </a:rPr>
              <a:t>ngsanläss</a:t>
            </a:r>
            <a:r>
              <a:rPr sz="3600" b="1" spc="14" baseline="227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2275" dirty="0">
                <a:latin typeface="Calibri"/>
                <a:cs typeface="Calibri"/>
              </a:rPr>
              <a:t>,</a:t>
            </a:r>
            <a:r>
              <a:rPr sz="3600" b="1" spc="25" baseline="2275" dirty="0">
                <a:latin typeface="Calibri"/>
                <a:cs typeface="Calibri"/>
              </a:rPr>
              <a:t> </a:t>
            </a:r>
            <a:r>
              <a:rPr sz="3600" b="1" spc="0" baseline="2275" dirty="0">
                <a:latin typeface="Calibri"/>
                <a:cs typeface="Calibri"/>
              </a:rPr>
              <a:t>z.B.</a:t>
            </a:r>
            <a:r>
              <a:rPr sz="3600" b="1" spc="-9" baseline="2275" dirty="0">
                <a:latin typeface="Calibri"/>
                <a:cs typeface="Calibri"/>
              </a:rPr>
              <a:t> </a:t>
            </a:r>
            <a:r>
              <a:rPr sz="3600" b="1" spc="0" baseline="2275" dirty="0">
                <a:latin typeface="Calibri"/>
                <a:cs typeface="Calibri"/>
              </a:rPr>
              <a:t>Laufba</a:t>
            </a:r>
            <a:r>
              <a:rPr sz="3600" b="1" spc="-4" baseline="2275" dirty="0">
                <a:latin typeface="Calibri"/>
                <a:cs typeface="Calibri"/>
              </a:rPr>
              <a:t>h</a:t>
            </a:r>
            <a:r>
              <a:rPr sz="3600" b="1" spc="0" baseline="2275" dirty="0">
                <a:latin typeface="Calibri"/>
                <a:cs typeface="Calibri"/>
              </a:rPr>
              <a:t>n</a:t>
            </a:r>
            <a:r>
              <a:rPr sz="3600" b="1" spc="-9" baseline="2275" dirty="0">
                <a:latin typeface="Calibri"/>
                <a:cs typeface="Calibri"/>
              </a:rPr>
              <a:t>b</a:t>
            </a:r>
            <a:r>
              <a:rPr sz="3600" b="1" spc="0" baseline="2275" dirty="0">
                <a:latin typeface="Calibri"/>
                <a:cs typeface="Calibri"/>
              </a:rPr>
              <a:t>e</a:t>
            </a:r>
            <a:r>
              <a:rPr sz="3600" b="1" spc="-44" baseline="2275" dirty="0">
                <a:latin typeface="Calibri"/>
                <a:cs typeface="Calibri"/>
              </a:rPr>
              <a:t>r</a:t>
            </a:r>
            <a:r>
              <a:rPr sz="3600" b="1" spc="-19" baseline="2275" dirty="0">
                <a:latin typeface="Calibri"/>
                <a:cs typeface="Calibri"/>
              </a:rPr>
              <a:t>a</a:t>
            </a:r>
            <a:r>
              <a:rPr sz="3600" b="1" spc="0" baseline="2275" dirty="0">
                <a:latin typeface="Calibri"/>
                <a:cs typeface="Calibri"/>
              </a:rPr>
              <a:t>t</a:t>
            </a:r>
            <a:r>
              <a:rPr sz="3600" b="1" spc="-9" baseline="2275" dirty="0">
                <a:latin typeface="Calibri"/>
                <a:cs typeface="Calibri"/>
              </a:rPr>
              <a:t>u</a:t>
            </a:r>
            <a:r>
              <a:rPr sz="3600" b="1" spc="0" baseline="2275" dirty="0">
                <a:latin typeface="Calibri"/>
                <a:cs typeface="Calibri"/>
              </a:rPr>
              <a:t>n</a:t>
            </a:r>
            <a:r>
              <a:rPr sz="3600" b="1" spc="29" baseline="2275" dirty="0">
                <a:latin typeface="Calibri"/>
                <a:cs typeface="Calibri"/>
              </a:rPr>
              <a:t>g</a:t>
            </a:r>
            <a:r>
              <a:rPr sz="3600" b="1" spc="0" baseline="2275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12700" marR="55810">
              <a:lnSpc>
                <a:spcPts val="2375"/>
              </a:lnSpc>
            </a:pPr>
            <a:r>
              <a:rPr sz="3600" b="1" spc="0" baseline="3413" dirty="0">
                <a:latin typeface="Calibri"/>
                <a:cs typeface="Calibri"/>
              </a:rPr>
              <a:t>El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ernsp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-29" baseline="3413" dirty="0">
                <a:latin typeface="Calibri"/>
                <a:cs typeface="Calibri"/>
              </a:rPr>
              <a:t>ht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3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Beru</a:t>
            </a:r>
            <a:r>
              <a:rPr sz="3600" b="1" spc="-2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sbe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25344" y="5226462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08808" y="5258562"/>
            <a:ext cx="5962477" cy="1207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spc="-44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 </a:t>
            </a:r>
            <a:r>
              <a:rPr sz="2400" b="1" spc="-11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4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alt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spc="-209" dirty="0">
                <a:solidFill>
                  <a:srgbClr val="006FC0"/>
                </a:solidFill>
                <a:latin typeface="Calibri"/>
                <a:cs typeface="Calibri"/>
              </a:rPr>
              <a:t>„</a:t>
            </a:r>
            <a:r>
              <a:rPr sz="2400" b="1" spc="-20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eilna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am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llebe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“)</a:t>
            </a:r>
            <a:r>
              <a:rPr sz="2400" b="1" spc="0" dirty="0">
                <a:latin typeface="Calibri"/>
                <a:cs typeface="Calibri"/>
              </a:rPr>
              <a:t>,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z.B.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-84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an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3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,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t,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Sport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t,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The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erbe</a:t>
            </a:r>
            <a:r>
              <a:rPr sz="2400" b="1" spc="4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uch,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84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eih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ac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ts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on</a:t>
            </a:r>
            <a:r>
              <a:rPr sz="2400" b="1" spc="-39" dirty="0">
                <a:latin typeface="Calibri"/>
                <a:cs typeface="Calibri"/>
              </a:rPr>
              <a:t>z</a:t>
            </a:r>
            <a:r>
              <a:rPr sz="2400" b="1" spc="0" dirty="0">
                <a:latin typeface="Calibri"/>
                <a:cs typeface="Calibri"/>
              </a:rPr>
              <a:t>ert,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oj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-9" dirty="0">
                <a:latin typeface="Calibri"/>
                <a:cs typeface="Calibri"/>
              </a:rPr>
              <a:t>k</a:t>
            </a:r>
            <a:r>
              <a:rPr sz="2400" b="1" spc="-29" dirty="0">
                <a:latin typeface="Calibri"/>
                <a:cs typeface="Calibri"/>
              </a:rPr>
              <a:t>tt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3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, </a:t>
            </a:r>
            <a:r>
              <a:rPr sz="2400" b="1" spc="-50" dirty="0">
                <a:latin typeface="Calibri"/>
                <a:cs typeface="Calibri"/>
              </a:rPr>
              <a:t>P</a:t>
            </a:r>
            <a:r>
              <a:rPr sz="2400" b="1" spc="0" dirty="0">
                <a:latin typeface="Calibri"/>
                <a:cs typeface="Calibri"/>
              </a:rPr>
              <a:t>äda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ischer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-17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3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,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-17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ag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der of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enen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08808" y="6428714"/>
            <a:ext cx="76375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11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ür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45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204" y="981455"/>
            <a:ext cx="2447544" cy="1871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61306" y="59842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79014" y="879475"/>
            <a:ext cx="2142117" cy="1021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3.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95825"/>
              </a:lnSpc>
              <a:spcBef>
                <a:spcPts val="214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2478" y="1602994"/>
            <a:ext cx="5243237" cy="13181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pe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nen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tiert,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el</a:t>
            </a:r>
            <a:r>
              <a:rPr sz="3600" b="1" spc="9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äßi</a:t>
            </a:r>
            <a:r>
              <a:rPr sz="3600" b="1" spc="4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ch,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ü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 &amp;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s</a:t>
            </a:r>
            <a:r>
              <a:rPr sz="3600" b="1" spc="-4" baseline="3413" dirty="0">
                <a:latin typeface="Calibri"/>
                <a:cs typeface="Calibri"/>
              </a:rPr>
              <a:t>y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isch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si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ns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tier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el</a:t>
            </a:r>
            <a:r>
              <a:rPr sz="3600" b="1" spc="-9" baseline="3413" dirty="0">
                <a:latin typeface="Calibri"/>
                <a:cs typeface="Calibri"/>
              </a:rPr>
              <a:t>b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ung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au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h: Be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tu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-6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4" baseline="3413" dirty="0">
                <a:latin typeface="Calibri"/>
                <a:cs typeface="Calibri"/>
              </a:rPr>
              <a:t>p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der S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hu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79014" y="2229643"/>
            <a:ext cx="177800" cy="6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  <a:spcBef>
                <a:spcPts val="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9014" y="3640074"/>
            <a:ext cx="5817257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4.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Begl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itung</a:t>
            </a:r>
            <a:r>
              <a:rPr sz="4200" b="1" spc="-8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np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14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  <a:p>
            <a:pPr marL="336042" marR="26631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0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9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336042" marR="26631">
              <a:lnSpc>
                <a:spcPts val="3025"/>
              </a:lnSpc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9014" y="5083206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2478" y="5115306"/>
            <a:ext cx="6050887" cy="1317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Abba im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PS 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tü</a:t>
            </a:r>
            <a:r>
              <a:rPr sz="3600" b="1" spc="-4" baseline="3413" dirty="0">
                <a:latin typeface="Calibri"/>
                <a:cs typeface="Calibri"/>
              </a:rPr>
              <a:t>t</a:t>
            </a:r>
            <a:r>
              <a:rPr sz="3600" b="1" spc="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die </a:t>
            </a:r>
            <a:r>
              <a:rPr sz="3600" b="1" spc="-3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oo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din</a:t>
            </a:r>
            <a:r>
              <a:rPr sz="3600" b="1" spc="-25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tion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der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n </a:t>
            </a:r>
            <a:r>
              <a:rPr sz="3600" b="1" spc="-9" baseline="3413" dirty="0">
                <a:latin typeface="Calibri"/>
                <a:cs typeface="Calibri"/>
              </a:rPr>
              <a:t>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xi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leitung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-3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nk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3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) Begl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liegt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in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</a:pPr>
            <a:r>
              <a:rPr sz="3600" b="1" spc="-1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rtung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r zu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dn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hu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is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9014" y="574152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2478" y="6431762"/>
            <a:ext cx="312154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hrk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4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ft</a:t>
            </a:r>
            <a:r>
              <a:rPr sz="3600" b="1" spc="532" baseline="3413" dirty="0">
                <a:latin typeface="Calibri"/>
                <a:cs typeface="Calibri"/>
              </a:rPr>
              <a:t> </a:t>
            </a:r>
            <a:r>
              <a:rPr sz="3600" b="1" spc="-9" baseline="3413" dirty="0">
                <a:latin typeface="Calibri"/>
                <a:cs typeface="Calibri"/>
              </a:rPr>
              <a:t>(</a:t>
            </a:r>
            <a:r>
              <a:rPr sz="3600" b="1" spc="0" baseline="3413" dirty="0">
                <a:latin typeface="Calibri"/>
                <a:cs typeface="Calibri"/>
              </a:rPr>
              <a:t>= M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*in)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46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204" y="2060448"/>
            <a:ext cx="1943100" cy="1872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71902" y="108610"/>
            <a:ext cx="5606343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tue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ich,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 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ank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bin?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4824" y="1111123"/>
            <a:ext cx="160114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ankhe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4824" y="1601769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7724" y="1623186"/>
            <a:ext cx="6200425" cy="3880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-29" baseline="2925" dirty="0">
                <a:latin typeface="Calibri"/>
                <a:cs typeface="Calibri"/>
              </a:rPr>
              <a:t>K</a:t>
            </a:r>
            <a:r>
              <a:rPr sz="4200" b="1" spc="-5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ankheit</a:t>
            </a:r>
            <a:r>
              <a:rPr sz="4200" b="1" spc="14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bedin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4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ehl</a:t>
            </a:r>
            <a:r>
              <a:rPr sz="4200" b="1" spc="-3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sind</a:t>
            </a:r>
            <a:endParaRPr sz="2800">
              <a:latin typeface="Calibri"/>
              <a:cs typeface="Calibri"/>
            </a:endParaRPr>
          </a:p>
          <a:p>
            <a:pPr marL="12700" marR="52412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9" baseline="1950" dirty="0">
                <a:latin typeface="Calibri"/>
                <a:cs typeface="Calibri"/>
              </a:rPr>
              <a:t>m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-6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9" baseline="1950" dirty="0">
                <a:latin typeface="Calibri"/>
                <a:cs typeface="Calibri"/>
              </a:rPr>
              <a:t>m</a:t>
            </a:r>
            <a:r>
              <a:rPr sz="4200" b="1" spc="0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elbar</a:t>
            </a:r>
            <a:r>
              <a:rPr sz="4200" b="1" spc="-8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abas</a:t>
            </a:r>
            <a:r>
              <a:rPr sz="4200" b="1" spc="5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</a:t>
            </a:r>
            <a:r>
              <a:rPr sz="4200" b="1" spc="-25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sL</a:t>
            </a:r>
            <a:endParaRPr sz="2800">
              <a:latin typeface="Calibri"/>
              <a:cs typeface="Calibri"/>
            </a:endParaRPr>
          </a:p>
          <a:p>
            <a:pPr marL="12700" marR="52412">
              <a:lnSpc>
                <a:spcPts val="3360"/>
              </a:lnSpc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4200" b="1" spc="-45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13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4" baseline="195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hule</a:t>
            </a:r>
            <a:r>
              <a:rPr sz="4200" b="1" spc="-60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mitzu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en.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  <a:spcBef>
                <a:spcPts val="592"/>
              </a:spcBef>
            </a:pPr>
            <a:r>
              <a:rPr sz="2800" b="1" u="heavy" spc="0" dirty="0">
                <a:latin typeface="Calibri"/>
                <a:cs typeface="Calibri"/>
              </a:rPr>
              <a:t>Nach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dem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ehl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ag</a:t>
            </a:r>
            <a:r>
              <a:rPr sz="2800" b="1" spc="-5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(S</a:t>
            </a:r>
            <a:r>
              <a:rPr sz="2800" b="1" spc="4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 und Z</a:t>
            </a:r>
            <a:r>
              <a:rPr sz="2800" b="1" spc="-1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sL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zusam</a:t>
            </a:r>
            <a:r>
              <a:rPr sz="2800" b="1" spc="9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echn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t)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 P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abas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hule</a:t>
            </a:r>
            <a:r>
              <a:rPr sz="28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ärz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liches</a:t>
            </a:r>
            <a:endParaRPr sz="2800">
              <a:latin typeface="Calibri"/>
              <a:cs typeface="Calibri"/>
            </a:endParaRPr>
          </a:p>
          <a:p>
            <a:pPr marL="12700" marR="322942">
              <a:lnSpc>
                <a:spcPct val="99995"/>
              </a:lnSpc>
            </a:pPr>
            <a:r>
              <a:rPr sz="2800" b="1" spc="-8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tt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orzu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en.</a:t>
            </a:r>
            <a:r>
              <a:rPr sz="2800" b="1" spc="-11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Für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2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beim Z</a:t>
            </a:r>
            <a:r>
              <a:rPr sz="2800" b="1" spc="-1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sL</a:t>
            </a:r>
            <a:r>
              <a:rPr sz="2800" b="1" spc="-12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enü</a:t>
            </a:r>
            <a:r>
              <a:rPr sz="2800" b="1" spc="-25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dig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ale</a:t>
            </a:r>
            <a:r>
              <a:rPr sz="2800" b="1" spc="-5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Über</a:t>
            </a:r>
            <a:r>
              <a:rPr sz="2800" b="1" spc="9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tlung (Scan</a:t>
            </a:r>
            <a:r>
              <a:rPr sz="2800" b="1" spc="14" dirty="0">
                <a:latin typeface="Calibri"/>
                <a:cs typeface="Calibri"/>
              </a:rPr>
              <a:t>)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74824" y="2967654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47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6981" y="5720359"/>
            <a:ext cx="368807" cy="0"/>
          </a:xfrm>
          <a:custGeom>
            <a:avLst/>
            <a:gdLst/>
            <a:ahLst/>
            <a:cxnLst/>
            <a:rect l="l" t="t" r="r" b="b"/>
            <a:pathLst>
              <a:path w="368807">
                <a:moveTo>
                  <a:pt x="0" y="0"/>
                </a:moveTo>
                <a:lnTo>
                  <a:pt x="368807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5789" y="5720359"/>
            <a:ext cx="115824" cy="0"/>
          </a:xfrm>
          <a:custGeom>
            <a:avLst/>
            <a:gdLst/>
            <a:ahLst/>
            <a:cxnLst/>
            <a:rect l="l" t="t" r="r" b="b"/>
            <a:pathLst>
              <a:path w="11582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1613" y="5720359"/>
            <a:ext cx="3599624" cy="0"/>
          </a:xfrm>
          <a:custGeom>
            <a:avLst/>
            <a:gdLst/>
            <a:ahLst/>
            <a:cxnLst/>
            <a:rect l="l" t="t" r="r" b="b"/>
            <a:pathLst>
              <a:path w="3599624">
                <a:moveTo>
                  <a:pt x="0" y="0"/>
                </a:moveTo>
                <a:lnTo>
                  <a:pt x="3599624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50391" y="106425"/>
            <a:ext cx="6195752" cy="9199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637" marR="105668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viele A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Ausbildun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ule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sind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rg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eseh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1511934"/>
            <a:ext cx="8175979" cy="423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(7)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Ausb</a:t>
            </a:r>
            <a:r>
              <a:rPr sz="4200" b="1" spc="-4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ldung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find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200" b="1" spc="-1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vi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100" baseline="29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mo</a:t>
            </a:r>
            <a:r>
              <a:rPr sz="4200" b="1" spc="-19" baseline="2925" dirty="0">
                <a:latin typeface="Calibri"/>
                <a:cs typeface="Calibri"/>
              </a:rPr>
              <a:t>nt</a:t>
            </a:r>
            <a:r>
              <a:rPr sz="4200" b="1" spc="0" baseline="2925" dirty="0">
                <a:latin typeface="Calibri"/>
                <a:cs typeface="Calibri"/>
              </a:rPr>
              <a:t>ags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bis f</a:t>
            </a:r>
            <a:r>
              <a:rPr sz="4200" b="1" spc="-2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25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ags,</a:t>
            </a:r>
            <a:r>
              <a:rPr sz="4200" b="1" spc="1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9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eich</a:t>
            </a:r>
            <a:r>
              <a:rPr sz="4200" b="1" spc="-52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Lernorts</a:t>
            </a:r>
            <a:r>
              <a:rPr sz="4200" b="1" spc="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Schule</a:t>
            </a:r>
            <a:r>
              <a:rPr sz="4200" b="1" spc="-65" baseline="1950" dirty="0">
                <a:latin typeface="Calibri"/>
                <a:cs typeface="Calibri"/>
              </a:rPr>
              <a:t> </a:t>
            </a:r>
            <a:r>
              <a:rPr sz="4200" b="1" spc="-34" baseline="1950" dirty="0">
                <a:latin typeface="Calibri"/>
                <a:cs typeface="Calibri"/>
              </a:rPr>
              <a:t>s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(s</a:t>
            </a:r>
            <a:r>
              <a:rPr sz="4200" b="1" spc="9" baseline="1950" dirty="0">
                <a:latin typeface="Calibri"/>
                <a:cs typeface="Calibri"/>
              </a:rPr>
              <a:t>c</a:t>
            </a:r>
            <a:r>
              <a:rPr sz="4200" b="1" spc="0" baseline="1950" dirty="0">
                <a:latin typeface="Calibri"/>
                <a:cs typeface="Calibri"/>
              </a:rPr>
              <a:t>hulp</a:t>
            </a:r>
            <a:r>
              <a:rPr sz="4200" b="1" spc="-5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tischer</a:t>
            </a:r>
            <a:r>
              <a:rPr sz="4200" b="1" spc="-31" baseline="1950" dirty="0">
                <a:latin typeface="Calibri"/>
                <a:cs typeface="Calibri"/>
              </a:rPr>
              <a:t> </a:t>
            </a:r>
            <a:r>
              <a:rPr sz="4200" b="1" spc="-24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),</a:t>
            </a:r>
            <a:r>
              <a:rPr sz="4200" b="1" spc="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8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5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1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</a:t>
            </a:r>
            <a:r>
              <a:rPr sz="4200" b="1" spc="-34" baseline="1950" dirty="0">
                <a:latin typeface="Calibri"/>
                <a:cs typeface="Calibri"/>
              </a:rPr>
              <a:t>a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unberührt.</a:t>
            </a:r>
            <a:r>
              <a:rPr sz="4200" b="1" spc="-10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</a:t>
            </a:r>
            <a:r>
              <a:rPr sz="4200" b="1" spc="-3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Schulle</a:t>
            </a:r>
            <a:r>
              <a:rPr sz="4200" b="1" spc="-4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tung</a:t>
            </a:r>
            <a:r>
              <a:rPr sz="4200" b="1" spc="-17" baseline="1950" dirty="0">
                <a:latin typeface="Calibri"/>
                <a:cs typeface="Calibri"/>
              </a:rPr>
              <a:t> </a:t>
            </a:r>
            <a:r>
              <a:rPr sz="4200" b="1" spc="-3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ann</a:t>
            </a:r>
            <a:r>
              <a:rPr sz="4200" b="1" spc="-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9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5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all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Ab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200" b="1" spc="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 </a:t>
            </a:r>
            <a:r>
              <a:rPr sz="4200" b="1" spc="-94" baseline="19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14" baseline="195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1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in</a:t>
            </a:r>
            <a:r>
              <a:rPr sz="4200" b="1" spc="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-10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oche</a:t>
            </a:r>
            <a:r>
              <a:rPr sz="4200" b="1" spc="-1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</a:t>
            </a:r>
            <a:r>
              <a:rPr sz="4200" b="1" spc="-9" baseline="1950" dirty="0">
                <a:latin typeface="Calibri"/>
                <a:cs typeface="Calibri"/>
              </a:rPr>
              <a:t>u</a:t>
            </a:r>
            <a:r>
              <a:rPr sz="4200" b="1" spc="0" baseline="1950" dirty="0">
                <a:latin typeface="Calibri"/>
                <a:cs typeface="Calibri"/>
              </a:rPr>
              <a:t>lass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n,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enn</a:t>
            </a:r>
            <a:r>
              <a:rPr sz="4200" b="1" spc="-5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</a:t>
            </a:r>
            <a:r>
              <a:rPr sz="4200" b="1" spc="-14" baseline="1950" dirty="0">
                <a:latin typeface="Calibri"/>
                <a:cs typeface="Calibri"/>
              </a:rPr>
              <a:t>h</a:t>
            </a: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wie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ende</a:t>
            </a:r>
            <a:r>
              <a:rPr sz="4200" b="1" spc="-11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o</a:t>
            </a:r>
            <a:r>
              <a:rPr sz="4200" b="1" spc="0" baseline="1950" dirty="0">
                <a:latin typeface="Calibri"/>
                <a:cs typeface="Calibri"/>
              </a:rPr>
              <a:t>ziale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Gründe</a:t>
            </a:r>
            <a:r>
              <a:rPr sz="4200" b="1" spc="-7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oder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auß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-14" baseline="1950" dirty="0">
                <a:latin typeface="Calibri"/>
                <a:cs typeface="Calibri"/>
              </a:rPr>
              <a:t>e</a:t>
            </a: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öhn</a:t>
            </a:r>
            <a:r>
              <a:rPr sz="4200" b="1" spc="-4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iche</a:t>
            </a:r>
            <a:r>
              <a:rPr sz="4200" b="1" spc="-171" baseline="1950" dirty="0">
                <a:latin typeface="Calibri"/>
                <a:cs typeface="Calibri"/>
              </a:rPr>
              <a:t> </a:t>
            </a:r>
            <a:r>
              <a:rPr sz="4200" b="1" spc="-75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ahr</a:t>
            </a:r>
            <a:r>
              <a:rPr sz="4200" b="1" spc="-44" baseline="1950" dirty="0">
                <a:latin typeface="Calibri"/>
                <a:cs typeface="Calibri"/>
              </a:rPr>
              <a:t>z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5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dies er</a:t>
            </a:r>
            <a:r>
              <a:rPr sz="4200" b="1" spc="-44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dern.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Ausnahmee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ts</a:t>
            </a:r>
            <a:r>
              <a:rPr sz="4200" b="1" spc="4" baseline="1950" dirty="0">
                <a:latin typeface="Calibri"/>
                <a:cs typeface="Calibri"/>
              </a:rPr>
              <a:t>c</a:t>
            </a:r>
            <a:r>
              <a:rPr sz="4200" b="1" spc="0" baseline="1950" dirty="0">
                <a:latin typeface="Calibri"/>
                <a:cs typeface="Calibri"/>
              </a:rPr>
              <a:t>hei</a:t>
            </a:r>
            <a:r>
              <a:rPr sz="4200" b="1" spc="-4" baseline="1950" dirty="0">
                <a:latin typeface="Calibri"/>
                <a:cs typeface="Calibri"/>
              </a:rPr>
              <a:t>d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24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nach</a:t>
            </a:r>
            <a:r>
              <a:rPr sz="4200" b="1" spc="-3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2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sind im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0"/>
              </a:spcBef>
            </a:pP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n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ernehmen</a:t>
            </a:r>
            <a:r>
              <a:rPr sz="4200" b="1" spc="-1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mit</a:t>
            </a:r>
            <a:r>
              <a:rPr sz="4200" b="1" spc="-3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</a:t>
            </a:r>
            <a:r>
              <a:rPr sz="4200" b="1" spc="-1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zir</a:t>
            </a:r>
            <a:r>
              <a:rPr sz="4200" b="1" spc="-1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eg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erung</a:t>
            </a:r>
            <a:r>
              <a:rPr sz="4200" b="1" spc="-8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-25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39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en.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ct val="101725"/>
              </a:lnSpc>
              <a:spcBef>
                <a:spcPts val="1824"/>
              </a:spcBef>
            </a:pPr>
            <a:r>
              <a:rPr sz="1200" b="1" spc="-4" dirty="0">
                <a:latin typeface="Calibri"/>
                <a:cs typeface="Calibri"/>
              </a:rPr>
              <a:t>[</a:t>
            </a:r>
            <a:r>
              <a:rPr sz="1200" b="1" spc="-14" dirty="0">
                <a:latin typeface="Calibri"/>
                <a:cs typeface="Calibri"/>
                <a:hlinkClick r:id="rId2"/>
              </a:rPr>
              <a:t>B</a:t>
            </a:r>
            <a:r>
              <a:rPr sz="1200" b="1" spc="4" dirty="0">
                <a:latin typeface="Calibri"/>
                <a:cs typeface="Calibri"/>
                <a:hlinkClick r:id="rId2"/>
              </a:rPr>
              <a:t>A</a:t>
            </a:r>
            <a:r>
              <a:rPr sz="1200" b="1" spc="0" dirty="0">
                <a:latin typeface="Calibri"/>
                <a:cs typeface="Calibri"/>
                <a:hlinkClick r:id="rId2"/>
              </a:rPr>
              <a:t>SS </a:t>
            </a:r>
            <a:r>
              <a:rPr sz="1200" spc="0" dirty="0">
                <a:latin typeface="Calibri"/>
                <a:cs typeface="Calibri"/>
                <a:hlinkClick r:id="rId2"/>
              </a:rPr>
              <a:t>- </a:t>
            </a:r>
            <a:r>
              <a:rPr sz="1200" spc="-4" dirty="0">
                <a:latin typeface="Calibri"/>
                <a:cs typeface="Calibri"/>
                <a:hlinkClick r:id="rId2"/>
              </a:rPr>
              <a:t>B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-4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ei</a:t>
            </a:r>
            <a:r>
              <a:rPr sz="1200" spc="9" dirty="0">
                <a:latin typeface="Calibri"/>
                <a:cs typeface="Calibri"/>
                <a:hlinkClick r:id="rId2"/>
              </a:rPr>
              <a:t>n</a:t>
            </a:r>
            <a:r>
              <a:rPr sz="1200" spc="0" dirty="0">
                <a:latin typeface="Calibri"/>
                <a:cs typeface="Calibri"/>
                <a:hlinkClick r:id="rId2"/>
              </a:rPr>
              <a:t>i</a:t>
            </a:r>
            <a:r>
              <a:rPr sz="1200" spc="-9" dirty="0">
                <a:latin typeface="Calibri"/>
                <a:cs typeface="Calibri"/>
                <a:hlinkClick r:id="rId2"/>
              </a:rPr>
              <a:t>g</a:t>
            </a:r>
            <a:r>
              <a:rPr sz="1200" spc="-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-39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A</a:t>
            </a:r>
            <a:r>
              <a:rPr sz="1200" spc="-9" dirty="0">
                <a:latin typeface="Calibri"/>
                <a:cs typeface="Calibri"/>
                <a:hlinkClick r:id="rId2"/>
              </a:rPr>
              <a:t>m</a:t>
            </a:r>
            <a:r>
              <a:rPr sz="1200" spc="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lic</a:t>
            </a:r>
            <a:r>
              <a:rPr sz="1200" spc="4" dirty="0">
                <a:latin typeface="Calibri"/>
                <a:cs typeface="Calibri"/>
                <a:hlinkClick r:id="rId2"/>
              </a:rPr>
              <a:t>h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4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Samml</a:t>
            </a:r>
            <a:r>
              <a:rPr sz="1200" spc="4" dirty="0">
                <a:latin typeface="Calibri"/>
                <a:cs typeface="Calibri"/>
                <a:hlinkClick r:id="rId2"/>
              </a:rPr>
              <a:t>un</a:t>
            </a:r>
            <a:r>
              <a:rPr sz="1200" spc="0" dirty="0">
                <a:latin typeface="Calibri"/>
                <a:cs typeface="Calibri"/>
                <a:hlinkClick r:id="rId2"/>
              </a:rPr>
              <a:t>g</a:t>
            </a:r>
            <a:r>
              <a:rPr sz="1200" spc="-19" dirty="0">
                <a:latin typeface="Calibri"/>
                <a:cs typeface="Calibri"/>
                <a:hlinkClick r:id="rId2"/>
              </a:rPr>
              <a:t> </a:t>
            </a:r>
            <a:r>
              <a:rPr sz="1200" spc="4" dirty="0">
                <a:latin typeface="Calibri"/>
                <a:cs typeface="Calibri"/>
                <a:hlinkClick r:id="rId2"/>
              </a:rPr>
              <a:t>d</a:t>
            </a:r>
            <a:r>
              <a:rPr sz="1200" spc="0" dirty="0">
                <a:latin typeface="Calibri"/>
                <a:cs typeface="Calibri"/>
                <a:hlinkClick r:id="rId2"/>
              </a:rPr>
              <a:t>er</a:t>
            </a:r>
            <a:r>
              <a:rPr sz="1200" spc="-14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Sch</a:t>
            </a:r>
            <a:r>
              <a:rPr sz="1200" spc="4" dirty="0">
                <a:latin typeface="Calibri"/>
                <a:cs typeface="Calibri"/>
                <a:hlinkClick r:id="rId2"/>
              </a:rPr>
              <a:t>u</a:t>
            </a:r>
            <a:r>
              <a:rPr sz="1200" spc="0" dirty="0">
                <a:latin typeface="Calibri"/>
                <a:cs typeface="Calibri"/>
                <a:hlinkClick r:id="rId2"/>
              </a:rPr>
              <a:t>l</a:t>
            </a:r>
            <a:r>
              <a:rPr sz="1200" spc="-14" dirty="0">
                <a:latin typeface="Calibri"/>
                <a:cs typeface="Calibri"/>
                <a:hlinkClick r:id="rId2"/>
              </a:rPr>
              <a:t>v</a:t>
            </a:r>
            <a:r>
              <a:rPr sz="1200" spc="0" dirty="0">
                <a:latin typeface="Calibri"/>
                <a:cs typeface="Calibri"/>
                <a:hlinkClick r:id="rId2"/>
              </a:rPr>
              <a:t>o</a:t>
            </a:r>
            <a:r>
              <a:rPr sz="1200" spc="-19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s</a:t>
            </a:r>
            <a:r>
              <a:rPr sz="1200" spc="-4" dirty="0">
                <a:latin typeface="Calibri"/>
                <a:cs typeface="Calibri"/>
                <a:hlinkClick r:id="rId2"/>
              </a:rPr>
              <a:t>c</a:t>
            </a:r>
            <a:r>
              <a:rPr sz="1200" spc="4" dirty="0">
                <a:latin typeface="Calibri"/>
                <a:cs typeface="Calibri"/>
                <a:hlinkClick r:id="rId2"/>
              </a:rPr>
              <a:t>h</a:t>
            </a:r>
            <a:r>
              <a:rPr sz="1200" spc="0" dirty="0">
                <a:latin typeface="Calibri"/>
                <a:cs typeface="Calibri"/>
                <a:hlinkClick r:id="rId2"/>
              </a:rPr>
              <a:t>ri</a:t>
            </a:r>
            <a:r>
              <a:rPr sz="1200" spc="4" dirty="0">
                <a:latin typeface="Calibri"/>
                <a:cs typeface="Calibri"/>
                <a:hlinkClick r:id="rId2"/>
              </a:rPr>
              <a:t>f</a:t>
            </a:r>
            <a:r>
              <a:rPr sz="1200" spc="-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en</a:t>
            </a:r>
            <a:r>
              <a:rPr sz="1200" spc="-34" dirty="0">
                <a:latin typeface="Calibri"/>
                <a:cs typeface="Calibri"/>
                <a:hlinkClick r:id="rId2"/>
              </a:rPr>
              <a:t> </a:t>
            </a:r>
            <a:r>
              <a:rPr sz="1200" spc="4" dirty="0">
                <a:latin typeface="Calibri"/>
                <a:cs typeface="Calibri"/>
                <a:hlinkClick r:id="rId2"/>
              </a:rPr>
              <a:t>N</a:t>
            </a:r>
            <a:r>
              <a:rPr sz="1200" spc="-14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W</a:t>
            </a:r>
            <a:r>
              <a:rPr sz="1200" spc="14" dirty="0">
                <a:latin typeface="Calibri"/>
                <a:cs typeface="Calibri"/>
                <a:hlinkClick r:id="rId2"/>
              </a:rPr>
              <a:t> </a:t>
            </a:r>
            <a:r>
              <a:rPr sz="1200" b="1" spc="4" dirty="0">
                <a:latin typeface="Calibri"/>
                <a:cs typeface="Calibri"/>
                <a:hlinkClick r:id="rId2"/>
              </a:rPr>
              <a:t>20</a:t>
            </a:r>
            <a:r>
              <a:rPr sz="1200" b="1" spc="4" dirty="0">
                <a:latin typeface="Calibri"/>
                <a:cs typeface="Calibri"/>
              </a:rPr>
              <a:t>-</a:t>
            </a:r>
            <a:r>
              <a:rPr sz="1200" b="1" spc="0" dirty="0">
                <a:latin typeface="Calibri"/>
                <a:cs typeface="Calibri"/>
              </a:rPr>
              <a:t>02 N</a:t>
            </a:r>
            <a:r>
              <a:rPr sz="1200" b="1" spc="-100" dirty="0">
                <a:latin typeface="Calibri"/>
                <a:cs typeface="Calibri"/>
              </a:rPr>
              <a:t>r</a:t>
            </a:r>
            <a:r>
              <a:rPr sz="1200" b="1" spc="0" dirty="0">
                <a:latin typeface="Calibri"/>
                <a:cs typeface="Calibri"/>
              </a:rPr>
              <a:t>.</a:t>
            </a:r>
            <a:r>
              <a:rPr sz="1200" b="1" spc="4" dirty="0">
                <a:latin typeface="Calibri"/>
                <a:cs typeface="Calibri"/>
              </a:rPr>
              <a:t> </a:t>
            </a:r>
            <a:r>
              <a:rPr sz="1200" b="1" spc="0" dirty="0"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5755335"/>
            <a:ext cx="8128040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0" baseline="2275" dirty="0">
                <a:latin typeface="Calibri"/>
                <a:cs typeface="Calibri"/>
              </a:rPr>
              <a:t>P</a:t>
            </a:r>
            <a:r>
              <a:rPr sz="1800" b="1" spc="-19" baseline="2275" dirty="0">
                <a:latin typeface="Calibri"/>
                <a:cs typeface="Calibri"/>
              </a:rPr>
              <a:t>r</a:t>
            </a:r>
            <a:r>
              <a:rPr sz="1800" b="1" spc="-14" baseline="2275" dirty="0">
                <a:latin typeface="Calibri"/>
                <a:cs typeface="Calibri"/>
              </a:rPr>
              <a:t>a</a:t>
            </a:r>
            <a:r>
              <a:rPr sz="1800" b="1" spc="0" baseline="2275" dirty="0">
                <a:latin typeface="Calibri"/>
                <a:cs typeface="Calibri"/>
              </a:rPr>
              <a:t>x</a:t>
            </a:r>
            <a:r>
              <a:rPr sz="1800" b="1" spc="4" baseline="2275" dirty="0">
                <a:latin typeface="Calibri"/>
                <a:cs typeface="Calibri"/>
              </a:rPr>
              <a:t>i</a:t>
            </a:r>
            <a:r>
              <a:rPr sz="1800" b="1" spc="0" baseline="2275" dirty="0">
                <a:latin typeface="Calibri"/>
                <a:cs typeface="Calibri"/>
              </a:rPr>
              <a:t>sele</a:t>
            </a:r>
            <a:r>
              <a:rPr sz="1800" b="1" spc="-4" baseline="2275" dirty="0">
                <a:latin typeface="Calibri"/>
                <a:cs typeface="Calibri"/>
              </a:rPr>
              <a:t>me</a:t>
            </a:r>
            <a:r>
              <a:rPr sz="1800" b="1" spc="-9" baseline="2275" dirty="0">
                <a:latin typeface="Calibri"/>
                <a:cs typeface="Calibri"/>
              </a:rPr>
              <a:t>nt</a:t>
            </a:r>
            <a:r>
              <a:rPr sz="1800" b="1" spc="0" baseline="2275" dirty="0">
                <a:latin typeface="Calibri"/>
                <a:cs typeface="Calibri"/>
              </a:rPr>
              <a:t>e</a:t>
            </a:r>
            <a:r>
              <a:rPr sz="1800" b="1" spc="-24" baseline="2275" dirty="0">
                <a:latin typeface="Calibri"/>
                <a:cs typeface="Calibri"/>
              </a:rPr>
              <a:t> </a:t>
            </a:r>
            <a:r>
              <a:rPr sz="1800" b="1" spc="4" baseline="2275" dirty="0">
                <a:latin typeface="Calibri"/>
                <a:cs typeface="Calibri"/>
              </a:rPr>
              <a:t>i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4" baseline="2275" dirty="0">
                <a:latin typeface="Calibri"/>
                <a:cs typeface="Calibri"/>
              </a:rPr>
              <a:t> d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19" baseline="2275" dirty="0">
                <a:latin typeface="Calibri"/>
                <a:cs typeface="Calibri"/>
              </a:rPr>
              <a:t> </a:t>
            </a:r>
            <a:r>
              <a:rPr sz="1800" b="1" spc="4" baseline="2275" dirty="0">
                <a:latin typeface="Calibri"/>
                <a:cs typeface="Calibri"/>
              </a:rPr>
              <a:t>l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h</a:t>
            </a:r>
            <a:r>
              <a:rPr sz="1800" b="1" spc="-19" baseline="2275" dirty="0">
                <a:latin typeface="Calibri"/>
                <a:cs typeface="Calibri"/>
              </a:rPr>
              <a:t>r</a:t>
            </a:r>
            <a:r>
              <a:rPr sz="1800" b="1" spc="-4" baseline="2275" dirty="0">
                <a:latin typeface="Calibri"/>
                <a:cs typeface="Calibri"/>
              </a:rPr>
              <a:t>a</a:t>
            </a:r>
            <a:r>
              <a:rPr sz="1800" b="1" spc="-14" baseline="2275" dirty="0">
                <a:latin typeface="Calibri"/>
                <a:cs typeface="Calibri"/>
              </a:rPr>
              <a:t>m</a:t>
            </a:r>
            <a:r>
              <a:rPr sz="1800" b="1" spc="0" baseline="2275" dirty="0">
                <a:latin typeface="Calibri"/>
                <a:cs typeface="Calibri"/>
              </a:rPr>
              <a:t>t</a:t>
            </a:r>
            <a:r>
              <a:rPr sz="1800" b="1" spc="4" baseline="2275" dirty="0">
                <a:latin typeface="Calibri"/>
                <a:cs typeface="Calibri"/>
              </a:rPr>
              <a:t>sb</a:t>
            </a:r>
            <a:r>
              <a:rPr sz="1800" b="1" spc="-14" baseline="2275" dirty="0">
                <a:latin typeface="Calibri"/>
                <a:cs typeface="Calibri"/>
              </a:rPr>
              <a:t>e</a:t>
            </a:r>
            <a:r>
              <a:rPr sz="1800" b="1" spc="-19" baseline="2275" dirty="0">
                <a:latin typeface="Calibri"/>
                <a:cs typeface="Calibri"/>
              </a:rPr>
              <a:t>z</a:t>
            </a:r>
            <a:r>
              <a:rPr sz="1800" b="1" spc="0" baseline="2275" dirty="0">
                <a:latin typeface="Calibri"/>
                <a:cs typeface="Calibri"/>
              </a:rPr>
              <a:t>o</a:t>
            </a:r>
            <a:r>
              <a:rPr sz="1800" b="1" spc="-14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4" baseline="2275" dirty="0">
                <a:latin typeface="Calibri"/>
                <a:cs typeface="Calibri"/>
              </a:rPr>
              <a:t> </a:t>
            </a:r>
            <a:r>
              <a:rPr sz="1800" b="1" spc="0" baseline="2275" dirty="0">
                <a:latin typeface="Calibri"/>
                <a:cs typeface="Calibri"/>
              </a:rPr>
              <a:t>St</a:t>
            </a:r>
            <a:r>
              <a:rPr sz="1800" b="1" spc="4" baseline="2275" dirty="0">
                <a:latin typeface="Calibri"/>
                <a:cs typeface="Calibri"/>
              </a:rPr>
              <a:t>udi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29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ä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14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5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Rd</a:t>
            </a:r>
            <a:r>
              <a:rPr sz="1800" spc="4" baseline="2275" dirty="0">
                <a:latin typeface="Calibri"/>
                <a:cs typeface="Calibri"/>
              </a:rPr>
              <a:t>E</a:t>
            </a:r>
            <a:r>
              <a:rPr sz="1800" spc="0" baseline="2275" dirty="0">
                <a:latin typeface="Calibri"/>
                <a:cs typeface="Calibri"/>
              </a:rPr>
              <a:t>rl.</a:t>
            </a:r>
            <a:r>
              <a:rPr sz="1800" spc="-1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d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M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4" baseline="2275" dirty="0">
                <a:latin typeface="Calibri"/>
                <a:cs typeface="Calibri"/>
              </a:rPr>
              <a:t>n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-14" baseline="2275" dirty="0">
                <a:latin typeface="Calibri"/>
                <a:cs typeface="Calibri"/>
              </a:rPr>
              <a:t>s</a:t>
            </a:r>
            <a:r>
              <a:rPr sz="1800" spc="-4" baseline="2275" dirty="0">
                <a:latin typeface="Calibri"/>
                <a:cs typeface="Calibri"/>
              </a:rPr>
              <a:t>t</a:t>
            </a:r>
            <a:r>
              <a:rPr sz="1800" spc="0" baseline="2275" dirty="0">
                <a:latin typeface="Calibri"/>
                <a:cs typeface="Calibri"/>
              </a:rPr>
              <a:t>e</a:t>
            </a:r>
            <a:r>
              <a:rPr sz="1800" spc="4" baseline="2275" dirty="0">
                <a:latin typeface="Calibri"/>
                <a:cs typeface="Calibri"/>
              </a:rPr>
              <a:t>r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4" baseline="2275" dirty="0">
                <a:latin typeface="Calibri"/>
                <a:cs typeface="Calibri"/>
              </a:rPr>
              <a:t>u</a:t>
            </a:r>
            <a:r>
              <a:rPr sz="1800" spc="0" baseline="2275" dirty="0">
                <a:latin typeface="Calibri"/>
                <a:cs typeface="Calibri"/>
              </a:rPr>
              <a:t>ms</a:t>
            </a:r>
            <a:r>
              <a:rPr sz="1800" spc="-2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fü</a:t>
            </a:r>
            <a:r>
              <a:rPr sz="1800" spc="0" baseline="2275" dirty="0">
                <a:latin typeface="Calibri"/>
                <a:cs typeface="Calibri"/>
              </a:rPr>
              <a:t>r</a:t>
            </a:r>
            <a:r>
              <a:rPr sz="1800" spc="-1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Sch</a:t>
            </a:r>
            <a:r>
              <a:rPr sz="1800" spc="4" baseline="2275" dirty="0">
                <a:latin typeface="Calibri"/>
                <a:cs typeface="Calibri"/>
              </a:rPr>
              <a:t>u</a:t>
            </a:r>
            <a:r>
              <a:rPr sz="1800" spc="0" baseline="2275" dirty="0">
                <a:latin typeface="Calibri"/>
                <a:cs typeface="Calibri"/>
              </a:rPr>
              <a:t>le</a:t>
            </a:r>
            <a:r>
              <a:rPr sz="1800" spc="-14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un</a:t>
            </a:r>
            <a:r>
              <a:rPr sz="1800" spc="0" baseline="2275" dirty="0">
                <a:latin typeface="Calibri"/>
                <a:cs typeface="Calibri"/>
              </a:rPr>
              <a:t>d</a:t>
            </a:r>
            <a:r>
              <a:rPr sz="1800" spc="-14" baseline="2275" dirty="0">
                <a:latin typeface="Calibri"/>
                <a:cs typeface="Calibri"/>
              </a:rPr>
              <a:t> </a:t>
            </a:r>
            <a:r>
              <a:rPr sz="1800" spc="-50" baseline="2275" dirty="0">
                <a:latin typeface="Calibri"/>
                <a:cs typeface="Calibri"/>
              </a:rPr>
              <a:t>W</a:t>
            </a:r>
            <a:r>
              <a:rPr sz="1800" spc="0" baseline="2275" dirty="0">
                <a:latin typeface="Calibri"/>
                <a:cs typeface="Calibri"/>
              </a:rPr>
              <a:t>eiter</a:t>
            </a:r>
            <a:r>
              <a:rPr sz="1800" spc="4" baseline="2275" dirty="0">
                <a:latin typeface="Calibri"/>
                <a:cs typeface="Calibri"/>
              </a:rPr>
              <a:t>b</a:t>
            </a:r>
            <a:r>
              <a:rPr sz="1800" spc="0" baseline="2275" dirty="0">
                <a:latin typeface="Calibri"/>
                <a:cs typeface="Calibri"/>
              </a:rPr>
              <a:t>il</a:t>
            </a:r>
            <a:r>
              <a:rPr sz="1800" spc="-4" baseline="2275" dirty="0">
                <a:latin typeface="Calibri"/>
                <a:cs typeface="Calibri"/>
              </a:rPr>
              <a:t>dun</a:t>
            </a:r>
            <a:r>
              <a:rPr sz="1800" spc="0" baseline="2275" dirty="0">
                <a:latin typeface="Calibri"/>
                <a:cs typeface="Calibri"/>
              </a:rPr>
              <a:t>g</a:t>
            </a:r>
            <a:r>
              <a:rPr sz="1800" spc="-29" baseline="2275" dirty="0">
                <a:latin typeface="Calibri"/>
                <a:cs typeface="Calibri"/>
              </a:rPr>
              <a:t> </a:t>
            </a:r>
            <a:r>
              <a:rPr sz="1800" spc="-100" baseline="2275" dirty="0">
                <a:latin typeface="Calibri"/>
                <a:cs typeface="Calibri"/>
              </a:rPr>
              <a:t>v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2</a:t>
            </a:r>
            <a:r>
              <a:rPr sz="1800" spc="4" baseline="2275" dirty="0">
                <a:latin typeface="Calibri"/>
                <a:cs typeface="Calibri"/>
              </a:rPr>
              <a:t>8</a:t>
            </a:r>
            <a:r>
              <a:rPr sz="1800" spc="0" baseline="2275" dirty="0">
                <a:latin typeface="Calibri"/>
                <a:cs typeface="Calibri"/>
              </a:rPr>
              <a:t>.0</a:t>
            </a:r>
            <a:r>
              <a:rPr sz="1800" spc="4" baseline="2275" dirty="0">
                <a:latin typeface="Calibri"/>
                <a:cs typeface="Calibri"/>
              </a:rPr>
              <a:t>6</a:t>
            </a:r>
            <a:r>
              <a:rPr sz="1800" spc="0" baseline="2275" dirty="0">
                <a:latin typeface="Calibri"/>
                <a:cs typeface="Calibri"/>
              </a:rPr>
              <a:t>.2</a:t>
            </a:r>
            <a:r>
              <a:rPr sz="1800" spc="4" baseline="2275" dirty="0">
                <a:latin typeface="Calibri"/>
                <a:cs typeface="Calibri"/>
              </a:rPr>
              <a:t>0</a:t>
            </a:r>
            <a:r>
              <a:rPr sz="1800" spc="0" baseline="2275" dirty="0">
                <a:latin typeface="Calibri"/>
                <a:cs typeface="Calibri"/>
              </a:rPr>
              <a:t>12</a:t>
            </a:r>
            <a:r>
              <a:rPr sz="1800" spc="1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(A</a:t>
            </a:r>
            <a:r>
              <a:rPr sz="1800" spc="-4" baseline="2275" dirty="0">
                <a:latin typeface="Calibri"/>
                <a:cs typeface="Calibri"/>
              </a:rPr>
              <a:t>B</a:t>
            </a:r>
            <a:r>
              <a:rPr sz="1800" spc="0" baseline="2275" dirty="0">
                <a:latin typeface="Calibri"/>
                <a:cs typeface="Calibri"/>
              </a:rPr>
              <a:t>l.</a:t>
            </a:r>
            <a:endParaRPr sz="1200">
              <a:latin typeface="Calibri"/>
              <a:cs typeface="Calibri"/>
            </a:endParaRPr>
          </a:p>
          <a:p>
            <a:pPr marL="12700" marR="22859">
              <a:lnSpc>
                <a:spcPts val="1440"/>
              </a:lnSpc>
              <a:spcBef>
                <a:spcPts val="6"/>
              </a:spcBef>
            </a:pPr>
            <a:r>
              <a:rPr sz="1800" spc="4" baseline="2275" dirty="0">
                <a:latin typeface="Calibri"/>
                <a:cs typeface="Calibri"/>
              </a:rPr>
              <a:t>N</a:t>
            </a:r>
            <a:r>
              <a:rPr sz="1800" spc="-14" baseline="2275" dirty="0">
                <a:latin typeface="Calibri"/>
                <a:cs typeface="Calibri"/>
              </a:rPr>
              <a:t>R</a:t>
            </a:r>
            <a:r>
              <a:rPr sz="1800" spc="-119" baseline="2275" dirty="0">
                <a:latin typeface="Calibri"/>
                <a:cs typeface="Calibri"/>
              </a:rPr>
              <a:t>W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S. 4</a:t>
            </a:r>
            <a:r>
              <a:rPr sz="1800" spc="4" baseline="2275" dirty="0">
                <a:latin typeface="Calibri"/>
                <a:cs typeface="Calibri"/>
              </a:rPr>
              <a:t>3</a:t>
            </a:r>
            <a:r>
              <a:rPr sz="1800" spc="0" baseline="2275" dirty="0">
                <a:latin typeface="Calibri"/>
                <a:cs typeface="Calibri"/>
              </a:rPr>
              <a:t>3)]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48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5468" y="405384"/>
            <a:ext cx="8513064" cy="623315"/>
          </a:xfrm>
          <a:custGeom>
            <a:avLst/>
            <a:gdLst/>
            <a:ahLst/>
            <a:cxnLst/>
            <a:rect l="l" t="t" r="r" b="b"/>
            <a:pathLst>
              <a:path w="8513064" h="623315">
                <a:moveTo>
                  <a:pt x="0" y="623315"/>
                </a:moveTo>
                <a:lnTo>
                  <a:pt x="8513064" y="623315"/>
                </a:lnTo>
                <a:lnTo>
                  <a:pt x="8513064" y="0"/>
                </a:lnTo>
                <a:lnTo>
                  <a:pt x="0" y="0"/>
                </a:lnTo>
                <a:lnTo>
                  <a:pt x="0" y="623315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520" y="1269491"/>
            <a:ext cx="8513064" cy="5183124"/>
          </a:xfrm>
          <a:custGeom>
            <a:avLst/>
            <a:gdLst/>
            <a:ahLst/>
            <a:cxnLst/>
            <a:rect l="l" t="t" r="r" b="b"/>
            <a:pathLst>
              <a:path w="8513064" h="5183124">
                <a:moveTo>
                  <a:pt x="0" y="5183124"/>
                </a:moveTo>
                <a:lnTo>
                  <a:pt x="8513064" y="5183124"/>
                </a:lnTo>
                <a:lnTo>
                  <a:pt x="8513064" y="0"/>
                </a:lnTo>
                <a:lnTo>
                  <a:pt x="0" y="0"/>
                </a:lnTo>
                <a:lnTo>
                  <a:pt x="0" y="5183124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4256" y="3788664"/>
            <a:ext cx="8223504" cy="2808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30400" y="536194"/>
            <a:ext cx="534315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End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 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chu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6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ak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7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0174" y="1349406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7334" y="1367789"/>
            <a:ext cx="8121495" cy="2436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8440" marR="5581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Der </a:t>
            </a:r>
            <a:r>
              <a:rPr sz="3600" b="1" spc="-200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in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des 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g.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Bi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an</a:t>
            </a:r>
            <a:r>
              <a:rPr sz="3600" b="1" spc="1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- 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</a:t>
            </a:r>
            <a:r>
              <a:rPr sz="3600" b="1" spc="-34" baseline="3413" dirty="0">
                <a:latin typeface="Calibri"/>
                <a:cs typeface="Calibri"/>
              </a:rPr>
              <a:t>P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spe</a:t>
            </a:r>
            <a:r>
              <a:rPr sz="3600" b="1" spc="-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-19" baseline="3413" dirty="0">
                <a:latin typeface="Calibri"/>
                <a:cs typeface="Calibri"/>
              </a:rPr>
              <a:t>vg</a:t>
            </a:r>
            <a:r>
              <a:rPr sz="3600" b="1" spc="0" baseline="3413" dirty="0">
                <a:latin typeface="Calibri"/>
                <a:cs typeface="Calibri"/>
              </a:rPr>
              <a:t>esp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ächs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)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218440">
              <a:lnSpc>
                <a:spcPct val="101725"/>
              </a:lnSpc>
              <a:spcBef>
                <a:spcPts val="12"/>
              </a:spcBef>
            </a:pP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 zu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hseln mit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em l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tz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 A</a:t>
            </a:r>
            <a:r>
              <a:rPr sz="2400" b="1" spc="-34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ag</a:t>
            </a:r>
            <a:r>
              <a:rPr sz="2400" b="1" spc="3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le.</a:t>
            </a:r>
            <a:endParaRPr sz="240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Dieser wi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on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 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elegt</a:t>
            </a:r>
            <a:r>
              <a:rPr sz="2400" b="1" spc="-9" dirty="0">
                <a:latin typeface="Calibri"/>
                <a:cs typeface="Calibri"/>
              </a:rPr>
              <a:t> u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ällt i</a:t>
            </a:r>
            <a:r>
              <a:rPr sz="2400" b="1" spc="-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.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.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mit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dem</a:t>
            </a:r>
            <a:endParaRPr sz="240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ljah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 z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sa</a:t>
            </a:r>
            <a:r>
              <a:rPr sz="2400" b="1" spc="4" dirty="0">
                <a:latin typeface="Calibri"/>
                <a:cs typeface="Calibri"/>
              </a:rPr>
              <a:t>m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n.</a:t>
            </a:r>
            <a:endParaRPr sz="240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1330"/>
              </a:spcBef>
            </a:pPr>
            <a:r>
              <a:rPr sz="2400" b="1" spc="0" dirty="0">
                <a:latin typeface="Calibri"/>
                <a:cs typeface="Calibri"/>
              </a:rPr>
              <a:t>(s.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obo</a:t>
            </a:r>
            <a:r>
              <a:rPr sz="2400" b="1" spc="9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xiss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– A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g)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86865" y="34163"/>
            <a:ext cx="6489033" cy="9202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08836" marR="61036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1. Wie er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eiche 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seme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erbe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uft</a:t>
            </a:r>
            <a:r>
              <a:rPr sz="4800" b="1" spc="-75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gt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(P</a:t>
            </a:r>
            <a:r>
              <a:rPr sz="4800" b="1" spc="-75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abas)?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97482" y="1386458"/>
            <a:ext cx="5665384" cy="1267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79537" marR="1205364" algn="ctr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Ihr 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900" b="1" spc="-54" baseline="31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3900" b="1" spc="-229" baseline="31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eam</a:t>
            </a:r>
            <a:r>
              <a:rPr sz="3900" b="1" spc="25" baseline="3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im</a:t>
            </a:r>
            <a:r>
              <a:rPr sz="3900" b="1" spc="-9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Z</a:t>
            </a:r>
            <a:r>
              <a:rPr sz="3900" b="1" spc="-14" baseline="3150" dirty="0">
                <a:latin typeface="Calibri"/>
                <a:cs typeface="Calibri"/>
              </a:rPr>
              <a:t>f</a:t>
            </a:r>
            <a:r>
              <a:rPr sz="3900" b="1" spc="0" baseline="3150" dirty="0">
                <a:latin typeface="Calibri"/>
                <a:cs typeface="Calibri"/>
              </a:rPr>
              <a:t>sL:</a:t>
            </a:r>
            <a:endParaRPr sz="2600">
              <a:latin typeface="Calibri"/>
              <a:cs typeface="Calibri"/>
            </a:endParaRPr>
          </a:p>
          <a:p>
            <a:pPr marL="329433" marR="354924" algn="ctr">
              <a:lnSpc>
                <a:spcPct val="101725"/>
              </a:lnSpc>
              <a:spcBef>
                <a:spcPts val="277"/>
              </a:spcBef>
            </a:pPr>
            <a:r>
              <a:rPr sz="2600" b="1" spc="0" dirty="0">
                <a:latin typeface="Calibri"/>
                <a:cs typeface="Calibri"/>
              </a:rPr>
              <a:t>Sab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ne Bad</a:t>
            </a:r>
            <a:r>
              <a:rPr sz="2600" b="1" spc="-9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Udo Nes</a:t>
            </a:r>
            <a:r>
              <a:rPr sz="2600" b="1" spc="4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el</a:t>
            </a:r>
            <a:r>
              <a:rPr sz="2600" b="1" spc="-9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o</a:t>
            </a:r>
            <a:r>
              <a:rPr sz="2600" b="1" spc="4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ch</a:t>
            </a:r>
            <a:endParaRPr sz="2600">
              <a:latin typeface="Calibri"/>
              <a:cs typeface="Calibri"/>
            </a:endParaRPr>
          </a:p>
          <a:p>
            <a:pPr algn="ctr">
              <a:lnSpc>
                <a:spcPct val="101725"/>
              </a:lnSpc>
              <a:spcBef>
                <a:spcPts val="414"/>
              </a:spcBef>
            </a:pPr>
            <a:r>
              <a:rPr sz="2600" b="1" u="heavy" spc="0" dirty="0">
                <a:latin typeface="Calibri"/>
                <a:cs typeface="Calibri"/>
              </a:rPr>
              <a:t>Wir si</a:t>
            </a:r>
            <a:r>
              <a:rPr sz="2600" b="1" u="heavy" spc="-9" dirty="0">
                <a:latin typeface="Calibri"/>
                <a:cs typeface="Calibri"/>
              </a:rPr>
              <a:t>n</a:t>
            </a:r>
            <a:r>
              <a:rPr sz="2600" b="1" u="heavy" spc="0" dirty="0">
                <a:latin typeface="Calibri"/>
                <a:cs typeface="Calibri"/>
              </a:rPr>
              <a:t>d Ih</a:t>
            </a:r>
            <a:r>
              <a:rPr sz="2600" b="1" u="heavy" spc="-29" dirty="0">
                <a:latin typeface="Calibri"/>
                <a:cs typeface="Calibri"/>
              </a:rPr>
              <a:t>r</a:t>
            </a:r>
            <a:r>
              <a:rPr sz="2600" b="1" u="heavy" spc="0" dirty="0">
                <a:latin typeface="Calibri"/>
                <a:cs typeface="Calibri"/>
              </a:rPr>
              <a:t>e </a:t>
            </a:r>
            <a:r>
              <a:rPr sz="2600" b="1" u="heavy" spc="-54" dirty="0">
                <a:latin typeface="Calibri"/>
                <a:cs typeface="Calibri"/>
              </a:rPr>
              <a:t>z</a:t>
            </a:r>
            <a:r>
              <a:rPr sz="2600" b="1" u="heavy" spc="0" dirty="0">
                <a:latin typeface="Calibri"/>
                <a:cs typeface="Calibri"/>
              </a:rPr>
              <a:t>e</a:t>
            </a:r>
            <a:r>
              <a:rPr sz="2600" b="1" u="heavy" spc="-34" dirty="0">
                <a:latin typeface="Calibri"/>
                <a:cs typeface="Calibri"/>
              </a:rPr>
              <a:t>n</a:t>
            </a:r>
            <a:r>
              <a:rPr sz="2600" b="1" u="heavy" spc="0" dirty="0">
                <a:latin typeface="Calibri"/>
                <a:cs typeface="Calibri"/>
              </a:rPr>
              <a:t>t</a:t>
            </a:r>
            <a:r>
              <a:rPr sz="2600" b="1" u="heavy" spc="-64" dirty="0">
                <a:latin typeface="Calibri"/>
                <a:cs typeface="Calibri"/>
              </a:rPr>
              <a:t>r</a:t>
            </a:r>
            <a:r>
              <a:rPr sz="2600" b="1" u="heavy" spc="0" dirty="0">
                <a:latin typeface="Calibri"/>
                <a:cs typeface="Calibri"/>
              </a:rPr>
              <a:t>a</a:t>
            </a:r>
            <a:r>
              <a:rPr sz="2600" b="1" u="heavy" spc="-4" dirty="0">
                <a:latin typeface="Calibri"/>
                <a:cs typeface="Calibri"/>
              </a:rPr>
              <a:t>l</a:t>
            </a:r>
            <a:r>
              <a:rPr sz="2600" b="1" u="heavy" spc="0" dirty="0">
                <a:latin typeface="Calibri"/>
                <a:cs typeface="Calibri"/>
              </a:rPr>
              <a:t>en</a:t>
            </a:r>
            <a:r>
              <a:rPr sz="2600" b="1" u="heavy" spc="19" dirty="0">
                <a:latin typeface="Calibri"/>
                <a:cs typeface="Calibri"/>
              </a:rPr>
              <a:t> </a:t>
            </a:r>
            <a:r>
              <a:rPr sz="2600" b="1" u="heavy" spc="0" dirty="0">
                <a:latin typeface="Calibri"/>
                <a:cs typeface="Calibri"/>
              </a:rPr>
              <a:t>Ansp</a:t>
            </a:r>
            <a:r>
              <a:rPr sz="2600" b="1" u="heavy" spc="-29" dirty="0">
                <a:latin typeface="Calibri"/>
                <a:cs typeface="Calibri"/>
              </a:rPr>
              <a:t>r</a:t>
            </a:r>
            <a:r>
              <a:rPr sz="2600" b="1" u="heavy" spc="0" dirty="0">
                <a:latin typeface="Calibri"/>
                <a:cs typeface="Calibri"/>
              </a:rPr>
              <a:t>ec</a:t>
            </a:r>
            <a:r>
              <a:rPr sz="2600" b="1" u="heavy" spc="-9" dirty="0">
                <a:latin typeface="Calibri"/>
                <a:cs typeface="Calibri"/>
              </a:rPr>
              <a:t>h</a:t>
            </a:r>
            <a:r>
              <a:rPr sz="2600" b="1" u="heavy" spc="0" dirty="0">
                <a:latin typeface="Calibri"/>
                <a:cs typeface="Calibri"/>
              </a:rPr>
              <a:t>p</a:t>
            </a:r>
            <a:r>
              <a:rPr sz="2600" b="1" u="heavy" spc="-9" dirty="0">
                <a:latin typeface="Calibri"/>
                <a:cs typeface="Calibri"/>
              </a:rPr>
              <a:t>a</a:t>
            </a:r>
            <a:r>
              <a:rPr sz="2600" b="1" u="heavy" spc="0" dirty="0">
                <a:latin typeface="Calibri"/>
                <a:cs typeface="Calibri"/>
              </a:rPr>
              <a:t>rt</a:t>
            </a:r>
            <a:r>
              <a:rPr sz="2600" b="1" u="heavy" spc="-9" dirty="0">
                <a:latin typeface="Calibri"/>
                <a:cs typeface="Calibri"/>
              </a:rPr>
              <a:t>n</a:t>
            </a:r>
            <a:r>
              <a:rPr sz="2600" b="1" u="heavy" spc="0" dirty="0">
                <a:latin typeface="Calibri"/>
                <a:cs typeface="Calibri"/>
              </a:rPr>
              <a:t>er!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696" y="3207893"/>
            <a:ext cx="92190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4" baseline="3150" dirty="0">
                <a:latin typeface="Calibri"/>
                <a:cs typeface="Calibri"/>
              </a:rPr>
              <a:t>m</a:t>
            </a:r>
            <a:r>
              <a:rPr sz="3900" b="1" spc="0" baseline="3150" dirty="0">
                <a:latin typeface="Calibri"/>
                <a:cs typeface="Calibri"/>
              </a:rPr>
              <a:t>ai</a:t>
            </a:r>
            <a:r>
              <a:rPr sz="3900" b="1" spc="-4" baseline="3150" dirty="0">
                <a:latin typeface="Calibri"/>
                <a:cs typeface="Calibri"/>
              </a:rPr>
              <a:t>l</a:t>
            </a:r>
            <a:r>
              <a:rPr sz="3900" b="1" spc="0" baseline="3150" dirty="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6972" y="3207893"/>
            <a:ext cx="698905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  <a:hlinkClick r:id="rId2"/>
              </a:rPr>
              <a:t>p</a:t>
            </a:r>
            <a:r>
              <a:rPr sz="3900" b="1" spc="-69" baseline="3150" dirty="0">
                <a:solidFill>
                  <a:srgbClr val="006FC0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  <a:hlinkClick r:id="rId2"/>
              </a:rPr>
              <a:t>a</a:t>
            </a:r>
            <a:r>
              <a:rPr sz="3900" b="1" spc="-4" baseline="3150" dirty="0">
                <a:solidFill>
                  <a:srgbClr val="006FC0"/>
                </a:solidFill>
                <a:latin typeface="Calibri"/>
                <a:cs typeface="Calibri"/>
                <a:hlinkClick r:id="rId2"/>
              </a:rPr>
              <a:t>b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  <a:hlinkClick r:id="rId2"/>
              </a:rPr>
              <a:t>a</a:t>
            </a:r>
            <a:r>
              <a:rPr sz="3900" b="1" spc="-4" baseline="3150" dirty="0">
                <a:solidFill>
                  <a:srgbClr val="006FC0"/>
                </a:solidFill>
                <a:latin typeface="Calibri"/>
                <a:cs typeface="Calibri"/>
                <a:hlinkClick r:id="rId2"/>
              </a:rPr>
              <a:t>-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  <a:hlinkClick r:id="rId2"/>
              </a:rPr>
              <a:t>g</a:t>
            </a:r>
            <a:r>
              <a:rPr sz="3900" b="1" spc="-19" baseline="3150" dirty="0">
                <a:solidFill>
                  <a:srgbClr val="006FC0"/>
                </a:solidFill>
                <a:latin typeface="Calibri"/>
                <a:cs typeface="Calibri"/>
                <a:hlinkClick r:id="rId2"/>
              </a:rPr>
              <a:t>y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  <a:hlinkClick r:id="rId2"/>
              </a:rPr>
              <a:t>g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  <a:hlinkClick r:id="rId2"/>
              </a:rPr>
              <a:t>e@</a:t>
            </a:r>
            <a:r>
              <a:rPr sz="3900" b="1" spc="-14" baseline="3150" dirty="0">
                <a:solidFill>
                  <a:srgbClr val="006FC0"/>
                </a:solidFill>
                <a:latin typeface="Calibri"/>
                <a:cs typeface="Calibri"/>
                <a:hlinkClick r:id="rId2"/>
              </a:rPr>
              <a:t>z</a:t>
            </a:r>
            <a:r>
              <a:rPr sz="3900" b="1" spc="-19" baseline="3150" dirty="0">
                <a:solidFill>
                  <a:srgbClr val="006FC0"/>
                </a:solidFill>
                <a:latin typeface="Calibri"/>
                <a:cs typeface="Calibri"/>
                <a:hlinkClick r:id="rId2"/>
              </a:rPr>
              <a:t>f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  <a:hlinkClick r:id="rId2"/>
              </a:rPr>
              <a:t>s</a:t>
            </a:r>
            <a:r>
              <a:rPr sz="3900" b="1" spc="4" baseline="3150" dirty="0">
                <a:solidFill>
                  <a:srgbClr val="006FC0"/>
                </a:solidFill>
                <a:latin typeface="Calibri"/>
                <a:cs typeface="Calibri"/>
                <a:hlinkClick r:id="rId2"/>
              </a:rPr>
              <a:t>l</a:t>
            </a:r>
            <a:r>
              <a:rPr sz="3900" b="1" spc="-4" baseline="3150" dirty="0">
                <a:solidFill>
                  <a:srgbClr val="006FC0"/>
                </a:solidFill>
                <a:latin typeface="Calibri"/>
                <a:cs typeface="Calibri"/>
                <a:hlinkClick r:id="rId2"/>
              </a:rPr>
              <a:t>-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  <a:hlinkClick r:id="rId2"/>
              </a:rPr>
              <a:t>muen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  <a:hlinkClick r:id="rId2"/>
              </a:rPr>
              <a:t>s</a:t>
            </a:r>
            <a:r>
              <a:rPr sz="3900" b="1" spc="-39" baseline="3150" dirty="0">
                <a:solidFill>
                  <a:srgbClr val="006FC0"/>
                </a:solidFill>
                <a:latin typeface="Calibri"/>
                <a:cs typeface="Calibri"/>
                <a:hlinkClick r:id="rId2"/>
              </a:rPr>
              <a:t>t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  <a:hlinkClick r:id="rId2"/>
              </a:rPr>
              <a:t>e</a:t>
            </a:r>
            <a:r>
              <a:rPr sz="3900" b="1" spc="-229" baseline="3150" dirty="0">
                <a:solidFill>
                  <a:srgbClr val="006FC0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  <a:hlinkClick r:id="rId2"/>
              </a:rPr>
              <a:t>.nr</a:t>
            </a:r>
            <a:r>
              <a:rPr sz="3900" b="1" spc="-134" baseline="3150" dirty="0">
                <a:solidFill>
                  <a:srgbClr val="006FC0"/>
                </a:solidFill>
                <a:latin typeface="Calibri"/>
                <a:cs typeface="Calibri"/>
                <a:hlinkClick r:id="rId2"/>
              </a:rPr>
              <a:t>w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  <a:hlinkClick r:id="rId2"/>
              </a:rPr>
              <a:t>.s</a:t>
            </a:r>
            <a:r>
              <a:rPr sz="3900" b="1" spc="4" baseline="3150" dirty="0">
                <a:solidFill>
                  <a:srgbClr val="006FC0"/>
                </a:solidFill>
                <a:latin typeface="Calibri"/>
                <a:cs typeface="Calibri"/>
                <a:hlinkClick r:id="rId2"/>
              </a:rPr>
              <a:t>c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  <a:hlinkClick r:id="rId2"/>
              </a:rPr>
              <a:t>h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  <a:hlinkClick r:id="rId2"/>
              </a:rPr>
              <a:t>u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  <a:hlinkClick r:id="rId2"/>
              </a:rPr>
              <a:t>le</a:t>
            </a:r>
            <a:r>
              <a:rPr sz="3900" b="1" spc="54" baseline="3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(im</a:t>
            </a:r>
            <a:r>
              <a:rPr sz="3900" b="1" spc="9" baseline="3150" dirty="0">
                <a:latin typeface="Calibri"/>
                <a:cs typeface="Calibri"/>
              </a:rPr>
              <a:t>m</a:t>
            </a:r>
            <a:r>
              <a:rPr sz="3900" b="1" spc="0" baseline="3150" dirty="0">
                <a:latin typeface="Calibri"/>
                <a:cs typeface="Calibri"/>
              </a:rPr>
              <a:t>er</a:t>
            </a:r>
            <a:r>
              <a:rPr sz="3900" b="1" spc="-14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u</a:t>
            </a:r>
            <a:r>
              <a:rPr sz="3900" b="1" spc="-9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d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17867" y="3207893"/>
            <a:ext cx="95863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5" baseline="3150" dirty="0">
                <a:latin typeface="Calibri"/>
                <a:cs typeface="Calibri"/>
              </a:rPr>
              <a:t>g</a:t>
            </a:r>
            <a:r>
              <a:rPr sz="3900" b="1" spc="0" baseline="3150" dirty="0">
                <a:latin typeface="Calibri"/>
                <a:cs typeface="Calibri"/>
              </a:rPr>
              <a:t>er</a:t>
            </a:r>
            <a:r>
              <a:rPr sz="3900" b="1" spc="-9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e)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9258" y="3663569"/>
            <a:ext cx="5643029" cy="810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Sp</a:t>
            </a:r>
            <a:r>
              <a:rPr sz="3900" b="1" spc="-25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ech</a:t>
            </a:r>
            <a:r>
              <a:rPr sz="3900" b="1" spc="-25" baseline="3150" dirty="0">
                <a:latin typeface="Calibri"/>
                <a:cs typeface="Calibri"/>
              </a:rPr>
              <a:t>s</a:t>
            </a:r>
            <a:r>
              <a:rPr sz="3900" b="1" spc="0" baseline="3150" dirty="0">
                <a:latin typeface="Calibri"/>
                <a:cs typeface="Calibri"/>
              </a:rPr>
              <a:t>t</a:t>
            </a:r>
            <a:r>
              <a:rPr sz="3900" b="1" spc="-9" baseline="3150" dirty="0">
                <a:latin typeface="Calibri"/>
                <a:cs typeface="Calibri"/>
              </a:rPr>
              <a:t>u</a:t>
            </a:r>
            <a:r>
              <a:rPr sz="3900" b="1" spc="0" baseline="3150" dirty="0">
                <a:latin typeface="Calibri"/>
                <a:cs typeface="Calibri"/>
              </a:rPr>
              <a:t>n</a:t>
            </a:r>
            <a:r>
              <a:rPr sz="3900" b="1" spc="-9" baseline="3150" dirty="0">
                <a:latin typeface="Calibri"/>
                <a:cs typeface="Calibri"/>
              </a:rPr>
              <a:t>d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spc="0" baseline="3150" dirty="0">
                <a:latin typeface="Calibri"/>
                <a:cs typeface="Calibri"/>
              </a:rPr>
              <a:t>:</a:t>
            </a:r>
            <a:r>
              <a:rPr sz="3900" spc="25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m</a:t>
            </a:r>
            <a:r>
              <a:rPr sz="3900" b="1" spc="9" baseline="3150" dirty="0">
                <a:latin typeface="Calibri"/>
                <a:cs typeface="Calibri"/>
              </a:rPr>
              <a:t>o</a:t>
            </a:r>
            <a:r>
              <a:rPr sz="3900" b="1" spc="-29" baseline="3150" dirty="0">
                <a:latin typeface="Calibri"/>
                <a:cs typeface="Calibri"/>
              </a:rPr>
              <a:t>nt</a:t>
            </a:r>
            <a:r>
              <a:rPr sz="3900" b="1" spc="0" baseline="3150" dirty="0">
                <a:latin typeface="Calibri"/>
                <a:cs typeface="Calibri"/>
              </a:rPr>
              <a:t>ags</a:t>
            </a:r>
            <a:r>
              <a:rPr sz="3900" b="1" spc="-4" baseline="3150" dirty="0">
                <a:latin typeface="Calibri"/>
                <a:cs typeface="Calibri"/>
              </a:rPr>
              <a:t> </a:t>
            </a:r>
            <a:r>
              <a:rPr sz="3900" b="1" spc="-19" baseline="3150" dirty="0">
                <a:latin typeface="Calibri"/>
                <a:cs typeface="Calibri"/>
              </a:rPr>
              <a:t>v</a:t>
            </a:r>
            <a:r>
              <a:rPr sz="3900" b="1" spc="0" baseline="3150" dirty="0">
                <a:latin typeface="Calibri"/>
                <a:cs typeface="Calibri"/>
              </a:rPr>
              <a:t>on</a:t>
            </a:r>
            <a:r>
              <a:rPr sz="3900" b="1" spc="-14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12.00</a:t>
            </a:r>
            <a:r>
              <a:rPr sz="3900" b="1" spc="-14" baseline="3150" dirty="0">
                <a:latin typeface="Calibri"/>
                <a:cs typeface="Calibri"/>
              </a:rPr>
              <a:t> </a:t>
            </a:r>
            <a:r>
              <a:rPr sz="3900" b="1" spc="-4" baseline="3150" dirty="0">
                <a:latin typeface="Calibri"/>
                <a:cs typeface="Calibri"/>
              </a:rPr>
              <a:t>-</a:t>
            </a:r>
            <a:r>
              <a:rPr sz="3900" b="1" spc="0" baseline="3150" dirty="0">
                <a:latin typeface="Calibri"/>
                <a:cs typeface="Calibri"/>
              </a:rPr>
              <a:t>13.00</a:t>
            </a:r>
            <a:endParaRPr sz="2600">
              <a:latin typeface="Calibri"/>
              <a:cs typeface="Calibri"/>
            </a:endParaRPr>
          </a:p>
          <a:p>
            <a:pPr marL="1348105" marR="49606">
              <a:lnSpc>
                <a:spcPct val="101725"/>
              </a:lnSpc>
              <a:spcBef>
                <a:spcPts val="267"/>
              </a:spcBef>
            </a:pPr>
            <a:r>
              <a:rPr sz="2600" b="1" spc="0" dirty="0">
                <a:latin typeface="Calibri"/>
                <a:cs typeface="Calibri"/>
              </a:rPr>
              <a:t>(au</a:t>
            </a:r>
            <a:r>
              <a:rPr sz="2600" b="1" spc="-4" dirty="0">
                <a:latin typeface="Calibri"/>
                <a:cs typeface="Calibri"/>
              </a:rPr>
              <a:t>ß</a:t>
            </a:r>
            <a:r>
              <a:rPr sz="2600" b="1" spc="0" dirty="0">
                <a:latin typeface="Calibri"/>
                <a:cs typeface="Calibri"/>
              </a:rPr>
              <a:t>er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in 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 </a:t>
            </a:r>
            <a:r>
              <a:rPr sz="2600" b="1" spc="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l</a:t>
            </a:r>
            <a:r>
              <a:rPr sz="2600" b="1" spc="-44" dirty="0">
                <a:latin typeface="Calibri"/>
                <a:cs typeface="Calibri"/>
              </a:rPr>
              <a:t>f</a:t>
            </a:r>
            <a:r>
              <a:rPr sz="2600" b="1" spc="0" dirty="0">
                <a:latin typeface="Calibri"/>
                <a:cs typeface="Calibri"/>
              </a:rPr>
              <a:t>eri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0555" y="3663569"/>
            <a:ext cx="58592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Uhr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5538" y="5058283"/>
            <a:ext cx="4795687" cy="778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29" baseline="3150" dirty="0">
                <a:latin typeface="Calibri"/>
                <a:cs typeface="Calibri"/>
              </a:rPr>
              <a:t>T</a:t>
            </a:r>
            <a:r>
              <a:rPr sz="3900" b="1" spc="0" baseline="3150" dirty="0">
                <a:latin typeface="Calibri"/>
                <a:cs typeface="Calibri"/>
              </a:rPr>
              <a:t>el</a:t>
            </a:r>
            <a:r>
              <a:rPr sz="3900" b="1" spc="-29" baseline="3150" dirty="0">
                <a:latin typeface="Calibri"/>
                <a:cs typeface="Calibri"/>
              </a:rPr>
              <a:t>ef</a:t>
            </a:r>
            <a:r>
              <a:rPr sz="3900" b="1" spc="0" baseline="3150" dirty="0">
                <a:latin typeface="Calibri"/>
                <a:cs typeface="Calibri"/>
              </a:rPr>
              <a:t>on</a:t>
            </a:r>
            <a:r>
              <a:rPr sz="3900" b="1" spc="-4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ummer:</a:t>
            </a:r>
            <a:r>
              <a:rPr sz="3900" b="1" spc="14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025</a:t>
            </a:r>
            <a:r>
              <a:rPr sz="3900" b="1" spc="4" baseline="3150" dirty="0">
                <a:latin typeface="Calibri"/>
                <a:cs typeface="Calibri"/>
              </a:rPr>
              <a:t>1</a:t>
            </a:r>
            <a:r>
              <a:rPr sz="3900" b="1" spc="-4" baseline="3150" dirty="0">
                <a:latin typeface="Calibri"/>
                <a:cs typeface="Calibri"/>
              </a:rPr>
              <a:t>-</a:t>
            </a:r>
            <a:r>
              <a:rPr sz="3900" b="1" spc="0" baseline="3150" dirty="0">
                <a:latin typeface="Calibri"/>
                <a:cs typeface="Calibri"/>
              </a:rPr>
              <a:t>68</a:t>
            </a:r>
            <a:r>
              <a:rPr sz="3900" b="1" spc="-9" baseline="3150" dirty="0">
                <a:latin typeface="Calibri"/>
                <a:cs typeface="Calibri"/>
              </a:rPr>
              <a:t>6</a:t>
            </a:r>
            <a:r>
              <a:rPr sz="3900" b="1" spc="0" baseline="3150" dirty="0">
                <a:latin typeface="Calibri"/>
                <a:cs typeface="Calibri"/>
              </a:rPr>
              <a:t>6</a:t>
            </a:r>
            <a:r>
              <a:rPr sz="3900" b="1" spc="-9" baseline="3150" dirty="0">
                <a:latin typeface="Calibri"/>
                <a:cs typeface="Calibri"/>
              </a:rPr>
              <a:t>33</a:t>
            </a:r>
            <a:r>
              <a:rPr sz="3900" b="1" spc="-4" baseline="3150" dirty="0">
                <a:latin typeface="Calibri"/>
                <a:cs typeface="Calibri"/>
              </a:rPr>
              <a:t>-</a:t>
            </a:r>
            <a:r>
              <a:rPr sz="3900" b="1" spc="0" baseline="3150" dirty="0">
                <a:latin typeface="Calibri"/>
                <a:cs typeface="Calibri"/>
              </a:rPr>
              <a:t>348</a:t>
            </a:r>
            <a:endParaRPr sz="2600">
              <a:latin typeface="Calibri"/>
              <a:cs typeface="Calibri"/>
            </a:endParaRPr>
          </a:p>
          <a:p>
            <a:pPr marL="627253" marR="49606">
              <a:lnSpc>
                <a:spcPct val="101725"/>
              </a:lnSpc>
              <a:spcBef>
                <a:spcPts val="12"/>
              </a:spcBef>
            </a:pPr>
            <a:r>
              <a:rPr sz="2600" b="1" spc="0" dirty="0">
                <a:latin typeface="Calibri"/>
                <a:cs typeface="Calibri"/>
              </a:rPr>
              <a:t>Ra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m 219</a:t>
            </a:r>
            <a:r>
              <a:rPr sz="2600" b="1" spc="-2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im</a:t>
            </a:r>
            <a:r>
              <a:rPr sz="2600" b="1" spc="-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Z</a:t>
            </a:r>
            <a:r>
              <a:rPr sz="2600" b="1" spc="-19" dirty="0">
                <a:latin typeface="Calibri"/>
                <a:cs typeface="Calibri"/>
              </a:rPr>
              <a:t>f</a:t>
            </a:r>
            <a:r>
              <a:rPr sz="2600" b="1" spc="0" dirty="0">
                <a:latin typeface="Calibri"/>
                <a:cs typeface="Calibri"/>
              </a:rPr>
              <a:t>sL</a:t>
            </a:r>
            <a:r>
              <a:rPr sz="2600" b="1" spc="-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Mü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4936" y="6464681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9125" y="2418841"/>
            <a:ext cx="7470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2851057" y="2418841"/>
            <a:ext cx="7493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472632" y="2418841"/>
            <a:ext cx="7467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824032" y="2418841"/>
            <a:ext cx="7744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6321" y="210057"/>
            <a:ext cx="8755566" cy="38004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3488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6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>
              <a:latin typeface="Calibri"/>
              <a:cs typeface="Calibri"/>
            </a:endParaRPr>
          </a:p>
          <a:p>
            <a:pPr marL="3414382" marR="3495107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  <a:spcBef>
                <a:spcPts val="1226"/>
              </a:spcBef>
            </a:pPr>
            <a:r>
              <a:rPr sz="2800" b="1" spc="0" dirty="0">
                <a:latin typeface="Calibri"/>
                <a:cs typeface="Calibri"/>
              </a:rPr>
              <a:t>So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l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800" b="1" spc="-7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sein oder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es 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Lau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des </a:t>
            </a:r>
            <a:endParaRPr sz="280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xisseme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131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den,</a:t>
            </a:r>
            <a:r>
              <a:rPr sz="2800" b="1" spc="-66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für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beso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de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 </a:t>
            </a:r>
            <a:endParaRPr sz="280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elu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en,</a:t>
            </a:r>
            <a:r>
              <a:rPr sz="2800" b="1" spc="-9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</a:t>
            </a:r>
            <a:r>
              <a:rPr sz="2800" b="1" spc="-34" dirty="0">
                <a:latin typeface="Calibri"/>
                <a:cs typeface="Calibri"/>
              </a:rPr>
              <a:t>e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äh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2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seits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ausschlie</a:t>
            </a:r>
            <a:r>
              <a:rPr sz="2800" b="1" spc="-4" dirty="0">
                <a:latin typeface="Calibri"/>
                <a:cs typeface="Calibri"/>
              </a:rPr>
              <a:t>ß</a:t>
            </a:r>
            <a:r>
              <a:rPr sz="2800" b="1" spc="0" dirty="0">
                <a:latin typeface="Calibri"/>
                <a:cs typeface="Calibri"/>
              </a:rPr>
              <a:t>en </a:t>
            </a:r>
            <a:endParaRPr sz="280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so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len (hier</a:t>
            </a:r>
            <a:r>
              <a:rPr sz="2800" b="1" spc="-9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erti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so</a:t>
            </a:r>
            <a:r>
              <a:rPr sz="2800" b="1" spc="-25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ohl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eit</a:t>
            </a:r>
            <a:r>
              <a:rPr sz="2800" b="1" spc="-4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ng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als au</a:t>
            </a:r>
            <a:r>
              <a:rPr sz="2800" b="1" spc="4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 </a:t>
            </a:r>
            <a:endParaRPr sz="280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2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9" dirty="0">
                <a:latin typeface="Calibri"/>
                <a:cs typeface="Calibri"/>
              </a:rPr>
              <a:t>L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Leitung</a:t>
            </a:r>
            <a:r>
              <a:rPr sz="2800" b="1" spc="-9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</a:t>
            </a:r>
            <a:r>
              <a:rPr sz="2800" b="1" spc="-34" dirty="0">
                <a:latin typeface="Calibri"/>
                <a:cs typeface="Calibri"/>
              </a:rPr>
              <a:t>e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äh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dun</a:t>
            </a:r>
            <a:r>
              <a:rPr sz="2800" b="1" spc="-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sberic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15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für</a:t>
            </a:r>
            <a:r>
              <a:rPr sz="2800" b="1" spc="-1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 </a:t>
            </a:r>
            <a:endParaRPr sz="280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Eins</a:t>
            </a:r>
            <a:r>
              <a:rPr sz="2800" b="1" spc="-19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tzbe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eich</a:t>
            </a:r>
            <a:r>
              <a:rPr sz="2800" b="1" spc="-8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am</a:t>
            </a:r>
            <a:r>
              <a:rPr sz="2800" b="1" spc="-1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je</a:t>
            </a:r>
            <a:r>
              <a:rPr sz="2800" b="1" spc="-2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7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Lernort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für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an).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-100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enden </a:t>
            </a:r>
            <a:endParaRPr sz="280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</a:t>
            </a:r>
            <a:r>
              <a:rPr sz="2800" b="1" spc="1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g</a:t>
            </a:r>
            <a:r>
              <a:rPr sz="2800" b="1" spc="-15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.</a:t>
            </a:r>
            <a:r>
              <a:rPr sz="2800" b="1" spc="-3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sin</a:t>
            </a:r>
            <a:r>
              <a:rPr sz="2800" b="1" spc="-39" dirty="0">
                <a:latin typeface="Calibri"/>
                <a:cs typeface="Calibri"/>
              </a:rPr>
              <a:t>n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9" dirty="0">
                <a:latin typeface="Calibri"/>
                <a:cs typeface="Calibri"/>
              </a:rPr>
              <a:t>r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eise</a:t>
            </a:r>
            <a:r>
              <a:rPr sz="2800" b="1" spc="-1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1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e/n</a:t>
            </a:r>
            <a:r>
              <a:rPr sz="2800" b="1" spc="-2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AB</a:t>
            </a:r>
            <a:r>
              <a:rPr sz="2800" b="1" spc="-14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30408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4013860"/>
            <a:ext cx="188900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Schul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eit</a:t>
            </a:r>
            <a:r>
              <a:rPr sz="4200" b="1" spc="-4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96224" y="4013860"/>
            <a:ext cx="277757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sowie I</a:t>
            </a:r>
            <a:r>
              <a:rPr sz="4200" b="1" spc="-4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abas.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462317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483735"/>
            <a:ext cx="855089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So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eit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aum</a:t>
            </a:r>
            <a:r>
              <a:rPr sz="4200" b="1" spc="-2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es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xisseme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3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1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Stil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kind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867783"/>
            <a:ext cx="345861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so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haben,</a:t>
            </a:r>
            <a:r>
              <a:rPr sz="4200" b="1" spc="-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62262" y="4867783"/>
            <a:ext cx="352989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dies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lben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251831"/>
            <a:ext cx="8326434" cy="1390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55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Be</a:t>
            </a:r>
            <a:r>
              <a:rPr sz="4200" b="1" spc="-34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tim</a:t>
            </a:r>
            <a:r>
              <a:rPr sz="4200" b="1" spc="9" baseline="2925" dirty="0"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un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5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wie</a:t>
            </a:r>
            <a:r>
              <a:rPr sz="4200" b="1" spc="-3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al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til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enden</a:t>
            </a:r>
            <a:r>
              <a:rPr sz="4200" b="1" spc="-4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Leh</a:t>
            </a:r>
            <a:r>
              <a:rPr sz="4200" b="1" spc="-2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erinne</a:t>
            </a:r>
            <a:r>
              <a:rPr sz="4200" b="1" spc="-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-10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ormie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 sich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1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Schule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69" baseline="2925" dirty="0">
                <a:latin typeface="Calibri"/>
                <a:cs typeface="Calibri"/>
              </a:rPr>
              <a:t>/</a:t>
            </a:r>
            <a:r>
              <a:rPr sz="4200" b="1" spc="0" baseline="2925" dirty="0">
                <a:latin typeface="Calibri"/>
                <a:cs typeface="Calibri"/>
              </a:rPr>
              <a:t>od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1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5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bei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abas.</a:t>
            </a:r>
            <a:endParaRPr sz="2800">
              <a:latin typeface="Calibri"/>
              <a:cs typeface="Calibri"/>
            </a:endParaRPr>
          </a:p>
          <a:p>
            <a:pPr marR="152765" algn="r">
              <a:lnSpc>
                <a:spcPct val="101725"/>
              </a:lnSpc>
              <a:spcBef>
                <a:spcPts val="258"/>
              </a:spcBef>
            </a:pPr>
            <a:r>
              <a:rPr sz="1200" spc="0" dirty="0">
                <a:solidFill>
                  <a:srgbClr val="888888"/>
                </a:solidFill>
                <a:latin typeface="Calibri"/>
                <a:cs typeface="Calibri"/>
              </a:rPr>
              <a:t>50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79576" y="1600200"/>
            <a:ext cx="6784848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17498" y="665733"/>
            <a:ext cx="40138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8.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4406" y="665733"/>
            <a:ext cx="80340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3339" y="665733"/>
            <a:ext cx="48561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22849" y="665733"/>
            <a:ext cx="199483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„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8733" y="665733"/>
            <a:ext cx="1005641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7865" y="665733"/>
            <a:ext cx="225688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51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740" y="129921"/>
            <a:ext cx="8502677" cy="12818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65477" marR="4311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ion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als 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edan</a:t>
            </a:r>
            <a:r>
              <a:rPr sz="4800" b="1" spc="-8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  <a:spcBef>
                <a:spcPts val="1762"/>
              </a:spcBef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 dem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sz="2400" b="1" i="1" spc="-3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gsr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hmen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x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isseme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 f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sbildung</a:t>
            </a:r>
            <a:r>
              <a:rPr sz="2400" b="1" i="1" spc="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gion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Mü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584698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1604645"/>
            <a:ext cx="7859175" cy="673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75"/>
              </a:lnSpc>
              <a:spcBef>
                <a:spcPts val="133"/>
              </a:spcBef>
            </a:pPr>
            <a:r>
              <a:rPr sz="3900" b="1" spc="-39" baseline="2100" dirty="0">
                <a:latin typeface="Calibri"/>
                <a:cs typeface="Calibri"/>
              </a:rPr>
              <a:t>„</a:t>
            </a:r>
            <a:r>
              <a:rPr sz="3900" b="1" spc="0" baseline="2100" dirty="0">
                <a:latin typeface="Calibri"/>
                <a:cs typeface="Calibri"/>
              </a:rPr>
              <a:t>U</a:t>
            </a:r>
            <a:r>
              <a:rPr sz="3900" b="1" spc="-25" baseline="2100" dirty="0">
                <a:latin typeface="Calibri"/>
                <a:cs typeface="Calibri"/>
              </a:rPr>
              <a:t>n</a:t>
            </a:r>
            <a:r>
              <a:rPr sz="3900" b="1" spc="-39" baseline="2100" dirty="0">
                <a:latin typeface="Calibri"/>
                <a:cs typeface="Calibri"/>
              </a:rPr>
              <a:t>t</a:t>
            </a:r>
            <a:r>
              <a:rPr sz="3900" b="1" spc="0" baseline="2100" dirty="0">
                <a:latin typeface="Calibri"/>
                <a:cs typeface="Calibri"/>
              </a:rPr>
              <a:t>erric</a:t>
            </a:r>
            <a:r>
              <a:rPr sz="3900" b="1" spc="-34" baseline="2100" dirty="0">
                <a:latin typeface="Calibri"/>
                <a:cs typeface="Calibri"/>
              </a:rPr>
              <a:t>h</a:t>
            </a:r>
            <a:r>
              <a:rPr sz="3900" b="1" spc="0" baseline="2100" dirty="0">
                <a:latin typeface="Calibri"/>
                <a:cs typeface="Calibri"/>
              </a:rPr>
              <a:t>t</a:t>
            </a:r>
            <a:r>
              <a:rPr sz="3900" b="1" spc="19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latin typeface="Calibri"/>
                <a:cs typeface="Calibri"/>
              </a:rPr>
              <a:t>u</a:t>
            </a:r>
            <a:r>
              <a:rPr sz="3900" b="1" spc="-34" baseline="2100" dirty="0">
                <a:latin typeface="Calibri"/>
                <a:cs typeface="Calibri"/>
              </a:rPr>
              <a:t>n</a:t>
            </a:r>
            <a:r>
              <a:rPr sz="3900" b="1" spc="-39" baseline="2100" dirty="0">
                <a:latin typeface="Calibri"/>
                <a:cs typeface="Calibri"/>
              </a:rPr>
              <a:t>t</a:t>
            </a:r>
            <a:r>
              <a:rPr sz="3900" b="1" spc="0" baseline="2100" dirty="0">
                <a:latin typeface="Calibri"/>
                <a:cs typeface="Calibri"/>
              </a:rPr>
              <a:t>er</a:t>
            </a:r>
            <a:r>
              <a:rPr sz="3900" b="1" spc="19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latin typeface="Calibri"/>
                <a:cs typeface="Calibri"/>
              </a:rPr>
              <a:t>Begle</a:t>
            </a:r>
            <a:r>
              <a:rPr sz="3900" b="1" spc="-9" baseline="2100" dirty="0">
                <a:latin typeface="Calibri"/>
                <a:cs typeface="Calibri"/>
              </a:rPr>
              <a:t>i</a:t>
            </a:r>
            <a:r>
              <a:rPr sz="3900" b="1" spc="0" baseline="2100" dirty="0">
                <a:latin typeface="Calibri"/>
                <a:cs typeface="Calibri"/>
              </a:rPr>
              <a:t>t</a:t>
            </a:r>
            <a:r>
              <a:rPr sz="3900" b="1" spc="-9" baseline="2100" dirty="0">
                <a:latin typeface="Calibri"/>
                <a:cs typeface="Calibri"/>
              </a:rPr>
              <a:t>u</a:t>
            </a:r>
            <a:r>
              <a:rPr sz="3900" b="1" spc="0" baseline="2100" dirty="0">
                <a:latin typeface="Calibri"/>
                <a:cs typeface="Calibri"/>
              </a:rPr>
              <a:t>ng</a:t>
            </a:r>
            <a:r>
              <a:rPr sz="3900" b="1" spc="14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latin typeface="Calibri"/>
                <a:cs typeface="Calibri"/>
              </a:rPr>
              <a:t>fin</a:t>
            </a:r>
            <a:r>
              <a:rPr sz="3900" b="1" spc="-14" baseline="2100" dirty="0">
                <a:latin typeface="Calibri"/>
                <a:cs typeface="Calibri"/>
              </a:rPr>
              <a:t>de</a:t>
            </a:r>
            <a:r>
              <a:rPr sz="3900" b="1" spc="0" baseline="2100" dirty="0">
                <a:latin typeface="Calibri"/>
                <a:cs typeface="Calibri"/>
              </a:rPr>
              <a:t>t</a:t>
            </a:r>
            <a:r>
              <a:rPr sz="3900" b="1" spc="24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-34" baseline="210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-39" baseline="21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3900" b="1" spc="14" baseline="2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Begle</a:t>
            </a:r>
            <a:r>
              <a:rPr sz="3900" b="1" spc="-4" baseline="21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-9" baseline="21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900" b="1" spc="29" baseline="2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-9" baseline="210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endParaRPr sz="2600">
              <a:latin typeface="Calibri"/>
              <a:cs typeface="Calibri"/>
            </a:endParaRPr>
          </a:p>
          <a:p>
            <a:pPr marL="12700" marR="60461">
              <a:lnSpc>
                <a:spcPts val="2575"/>
              </a:lnSpc>
            </a:pPr>
            <a:r>
              <a:rPr sz="3900" b="1" spc="-134" baseline="4201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64" baseline="4201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900" b="1" spc="-34" baseline="4201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-25" baseline="4201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3900" b="1" spc="-9" baseline="4201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900" b="1" spc="29" baseline="420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-19" baseline="4201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3900" b="1" spc="-14" baseline="420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3900" b="1" spc="-9" baseline="4201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rk</a:t>
            </a:r>
            <a:r>
              <a:rPr sz="3900" b="1" spc="-69" baseline="4201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-14" baseline="4201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900" b="1" spc="-34" baseline="4201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900" b="1" spc="24" baseline="420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-19" baseline="4201" dirty="0">
                <a:latin typeface="Calibri"/>
                <a:cs typeface="Calibri"/>
              </a:rPr>
              <a:t>s</a:t>
            </a:r>
            <a:r>
              <a:rPr sz="3900" b="1" spc="-29" baseline="4201" dirty="0">
                <a:latin typeface="Calibri"/>
                <a:cs typeface="Calibri"/>
              </a:rPr>
              <a:t>ta</a:t>
            </a:r>
            <a:r>
              <a:rPr sz="3900" b="1" spc="-39" baseline="4201" dirty="0">
                <a:latin typeface="Calibri"/>
                <a:cs typeface="Calibri"/>
              </a:rPr>
              <a:t>t</a:t>
            </a:r>
            <a:r>
              <a:rPr sz="3900" b="1" spc="0" baseline="4201" dirty="0">
                <a:latin typeface="Calibri"/>
                <a:cs typeface="Calibri"/>
              </a:rPr>
              <a:t>t</a:t>
            </a:r>
            <a:r>
              <a:rPr sz="3900" b="1" spc="-244" baseline="4201" dirty="0">
                <a:latin typeface="Calibri"/>
                <a:cs typeface="Calibri"/>
              </a:rPr>
              <a:t>.</a:t>
            </a:r>
            <a:r>
              <a:rPr sz="3900" b="1" spc="0" baseline="4201" dirty="0">
                <a:latin typeface="Calibri"/>
                <a:cs typeface="Calibri"/>
              </a:rPr>
              <a:t>“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1804" y="1604645"/>
            <a:ext cx="33369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2694424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2714371"/>
            <a:ext cx="7574154" cy="990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3"/>
              </a:lnSpc>
              <a:spcBef>
                <a:spcPts val="105"/>
              </a:spcBef>
            </a:pPr>
            <a:r>
              <a:rPr sz="2600" b="1" spc="39" dirty="0">
                <a:latin typeface="Calibri"/>
                <a:cs typeface="Calibri"/>
              </a:rPr>
              <a:t>„</a:t>
            </a:r>
            <a:r>
              <a:rPr sz="2600" b="1" spc="0" dirty="0">
                <a:latin typeface="Calibri"/>
                <a:cs typeface="Calibri"/>
              </a:rPr>
              <a:t>Am</a:t>
            </a:r>
            <a:r>
              <a:rPr sz="2600" b="1" spc="-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Lernort Sch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le </a:t>
            </a:r>
            <a:r>
              <a:rPr sz="2600" b="1" spc="-14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Stu</a:t>
            </a:r>
            <a:r>
              <a:rPr sz="2600" b="1" spc="-14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ie</a:t>
            </a:r>
            <a:r>
              <a:rPr sz="2600" b="1" spc="-2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2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-2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ä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tseleme</a:t>
            </a:r>
            <a:r>
              <a:rPr sz="2600" b="1" spc="-34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e,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50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el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9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2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 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ß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26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34" dirty="0">
                <a:latin typeface="Calibri"/>
                <a:cs typeface="Calibri"/>
              </a:rPr>
              <a:t>s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orha</a:t>
            </a:r>
            <a:r>
              <a:rPr sz="2600" b="1" spc="-14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-25" dirty="0">
                <a:latin typeface="Calibri"/>
                <a:cs typeface="Calibri"/>
              </a:rPr>
              <a:t>ge</a:t>
            </a:r>
            <a:r>
              <a:rPr sz="2600" b="1" spc="0" dirty="0">
                <a:latin typeface="Calibri"/>
                <a:cs typeface="Calibri"/>
              </a:rPr>
              <a:t>füh</a:t>
            </a:r>
            <a:r>
              <a:rPr sz="2600" b="1" spc="-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239" dirty="0">
                <a:latin typeface="Calibri"/>
                <a:cs typeface="Calibri"/>
              </a:rPr>
              <a:t>.</a:t>
            </a:r>
            <a:r>
              <a:rPr sz="2600" b="1" spc="0" dirty="0">
                <a:latin typeface="Calibri"/>
                <a:cs typeface="Calibri"/>
              </a:rPr>
              <a:t>“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121269"/>
            <a:ext cx="19075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4141216"/>
            <a:ext cx="8489341" cy="25753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3"/>
              </a:lnSpc>
              <a:spcBef>
                <a:spcPts val="105"/>
              </a:spcBef>
            </a:pPr>
            <a:r>
              <a:rPr sz="2600" b="1" spc="0" dirty="0">
                <a:latin typeface="Calibri"/>
                <a:cs typeface="Calibri"/>
              </a:rPr>
              <a:t>„Die</a:t>
            </a:r>
            <a:r>
              <a:rPr sz="2600" b="1" spc="-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Stu</a:t>
            </a:r>
            <a:r>
              <a:rPr sz="2600" b="1" spc="-14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ie</a:t>
            </a:r>
            <a:r>
              <a:rPr sz="2600" b="1" spc="-2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4" dirty="0">
                <a:latin typeface="Calibri"/>
                <a:cs typeface="Calibri"/>
              </a:rPr>
              <a:t>o</a:t>
            </a:r>
            <a:r>
              <a:rPr sz="2600" b="1" spc="0" dirty="0">
                <a:latin typeface="Calibri"/>
                <a:cs typeface="Calibri"/>
              </a:rPr>
              <a:t>l</a:t>
            </a:r>
            <a:r>
              <a:rPr sz="2600" b="1" spc="-9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-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an 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Sit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a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on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s ei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en 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39" dirty="0">
                <a:latin typeface="Calibri"/>
                <a:cs typeface="Calibri"/>
              </a:rPr>
              <a:t> 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hri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eise he</a:t>
            </a:r>
            <a:r>
              <a:rPr sz="26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führt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n.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Dies</a:t>
            </a:r>
            <a:r>
              <a:rPr sz="2600" b="1" spc="-9" dirty="0">
                <a:latin typeface="Calibri"/>
                <a:cs typeface="Calibri"/>
              </a:rPr>
              <a:t> </a:t>
            </a:r>
            <a:r>
              <a:rPr sz="2600" b="1" spc="-39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-14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äch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 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-29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ü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50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4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Lehr</a:t>
            </a:r>
            <a:r>
              <a:rPr sz="2600" b="1" spc="-34" dirty="0">
                <a:latin typeface="Calibri"/>
                <a:cs typeface="Calibri"/>
              </a:rPr>
              <a:t>t</a:t>
            </a:r>
            <a:r>
              <a:rPr sz="2600" b="1" spc="-25" dirty="0">
                <a:latin typeface="Calibri"/>
                <a:cs typeface="Calibri"/>
              </a:rPr>
              <a:t>ä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g</a:t>
            </a:r>
            <a:r>
              <a:rPr sz="2600" b="1" spc="-75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44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 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(</a:t>
            </a:r>
            <a:r>
              <a:rPr sz="2600" b="1" spc="-194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mlösu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)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so</a:t>
            </a:r>
            <a:r>
              <a:rPr sz="2600" b="1" spc="4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ie</a:t>
            </a:r>
            <a:r>
              <a:rPr sz="2600" b="1" spc="-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</a:t>
            </a:r>
            <a:r>
              <a:rPr sz="2600" b="1" spc="-1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tse</a:t>
            </a:r>
            <a:r>
              <a:rPr sz="2600" b="1" spc="-4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eme</a:t>
            </a:r>
            <a:r>
              <a:rPr sz="2600" b="1" spc="-34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3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-1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(z. 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B. U</a:t>
            </a:r>
            <a:r>
              <a:rPr sz="2600" b="1" spc="-19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tsei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2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,</a:t>
            </a:r>
            <a:r>
              <a:rPr sz="2600" b="1" spc="3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Anle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 </a:t>
            </a:r>
            <a:r>
              <a:rPr sz="2600" b="1" spc="-14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 Exper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me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oder 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Üb</a:t>
            </a:r>
            <a:r>
              <a:rPr sz="2600" b="1" spc="-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ngsp</a:t>
            </a:r>
            <a:r>
              <a:rPr sz="2600" b="1" spc="-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asen,</a:t>
            </a:r>
            <a:r>
              <a:rPr sz="2600" b="1" spc="3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ich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ru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g).</a:t>
            </a:r>
            <a:r>
              <a:rPr sz="2600" b="1" spc="44" dirty="0">
                <a:latin typeface="Calibri"/>
                <a:cs typeface="Calibri"/>
              </a:rPr>
              <a:t> 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Im 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r>
              <a:rPr sz="2600" b="1" spc="-134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erl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uf</a:t>
            </a:r>
            <a:r>
              <a:rPr sz="2600" b="1" spc="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39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34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Begle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Plan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2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,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Du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c</a:t>
            </a:r>
            <a:r>
              <a:rPr sz="2600" b="1" spc="-1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füh</a:t>
            </a:r>
            <a:r>
              <a:rPr sz="2600" b="1" spc="-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34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, 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Beobac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Aus</a:t>
            </a:r>
            <a:r>
              <a:rPr sz="2600" b="1" spc="-29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ert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 </a:t>
            </a:r>
            <a:r>
              <a:rPr sz="2600" b="1" spc="-14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</a:t>
            </a:r>
            <a:r>
              <a:rPr sz="2600" b="1" spc="-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50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el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9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2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m</a:t>
            </a:r>
            <a:r>
              <a:rPr sz="2600" b="1" spc="-29" dirty="0">
                <a:latin typeface="Calibri"/>
                <a:cs typeface="Calibri"/>
              </a:rPr>
              <a:t>f</a:t>
            </a:r>
            <a:r>
              <a:rPr sz="2600" b="1" spc="0" dirty="0">
                <a:latin typeface="Calibri"/>
                <a:cs typeface="Calibri"/>
              </a:rPr>
              <a:t>assen.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1640" y="185293"/>
            <a:ext cx="8199735" cy="1509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2959501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  <a:p>
            <a:pPr marL="12700" marR="45765">
              <a:lnSpc>
                <a:spcPct val="101725"/>
              </a:lnSpc>
              <a:spcBef>
                <a:spcPts val="2486"/>
              </a:spcBef>
            </a:pPr>
            <a:r>
              <a:rPr sz="2400" b="1" spc="0" dirty="0">
                <a:latin typeface="Calibri"/>
                <a:cs typeface="Calibri"/>
              </a:rPr>
              <a:t>„Die Stu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ie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enden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den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schri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eise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ie vi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ält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44"/>
              </a:spcBef>
            </a:pPr>
            <a:r>
              <a:rPr sz="3600" b="1" spc="0" baseline="1137" dirty="0">
                <a:latin typeface="Calibri"/>
                <a:cs typeface="Calibri"/>
              </a:rPr>
              <a:t>Ha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elder he</a:t>
            </a:r>
            <a:r>
              <a:rPr sz="3600" b="1" spc="-4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an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</a:t>
            </a:r>
            <a:r>
              <a:rPr sz="3600" b="1" spc="-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. 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 </a:t>
            </a:r>
            <a:r>
              <a:rPr sz="3600" b="1" spc="-1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ann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97996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1730121"/>
            <a:ext cx="8112085" cy="1061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auch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ie ei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än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 Pla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3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Du</a:t>
            </a:r>
            <a:r>
              <a:rPr sz="3600" b="1" spc="-3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 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Au</a:t>
            </a:r>
            <a:r>
              <a:rPr sz="3600" b="1" spc="-9" baseline="3413" dirty="0">
                <a:latin typeface="Calibri"/>
                <a:cs typeface="Calibri"/>
              </a:rPr>
              <a:t>s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ertu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4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hasen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 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el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en,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wie </a:t>
            </a:r>
            <a:r>
              <a:rPr sz="3600" b="1" spc="4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B. im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Rahm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19" baseline="1137" dirty="0">
                <a:latin typeface="Calibri"/>
                <a:cs typeface="Calibri"/>
              </a:rPr>
              <a:t> 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3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, u</a:t>
            </a:r>
            <a:r>
              <a:rPr sz="3600" b="1" spc="-9" baseline="1137" dirty="0">
                <a:latin typeface="Calibri"/>
                <a:cs typeface="Calibri"/>
              </a:rPr>
              <a:t>m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ass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225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32672" y="1730121"/>
            <a:ext cx="54027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321462"/>
            <a:ext cx="17779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339846"/>
            <a:ext cx="7211376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„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ben </a:t>
            </a:r>
            <a:r>
              <a:rPr sz="3600" b="1" spc="0" baseline="3413" dirty="0">
                <a:latin typeface="Calibri"/>
                <a:cs typeface="Calibri"/>
              </a:rPr>
              <a:t>dem </a:t>
            </a:r>
            <a:r>
              <a:rPr sz="3600" b="1" spc="4" baseline="3413" dirty="0">
                <a:latin typeface="Calibri"/>
                <a:cs typeface="Calibri"/>
              </a:rPr>
              <a:t>U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Begleitu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ehö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onen,</a:t>
            </a:r>
            <a:r>
              <a:rPr sz="3600" b="1" spc="2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</a:t>
            </a:r>
            <a:r>
              <a:rPr sz="3600" b="1" spc="-200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eilna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me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-3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28940" y="3705605"/>
            <a:ext cx="5608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071366"/>
            <a:ext cx="5134469" cy="696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wie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schiedene </a:t>
            </a:r>
            <a:r>
              <a:rPr sz="3600" b="1" spc="-1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14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fl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end 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xisse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214" baseline="1137" dirty="0">
                <a:latin typeface="Calibri"/>
                <a:cs typeface="Calibri"/>
              </a:rPr>
              <a:t>r</a:t>
            </a:r>
            <a:r>
              <a:rPr sz="3600" b="1" spc="-219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50509" y="4071366"/>
            <a:ext cx="50971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58001" y="4071366"/>
            <a:ext cx="157506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llebens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53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493" y="144779"/>
            <a:ext cx="9020274" cy="394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55"/>
              </a:lnSpc>
              <a:spcBef>
                <a:spcPts val="152"/>
              </a:spcBef>
            </a:pP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350" b="1" spc="-54" baseline="282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äz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sierung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9" baseline="282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angs</a:t>
            </a:r>
            <a:r>
              <a:rPr sz="4350" b="1" spc="-25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19" baseline="282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err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19" baseline="282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350" b="1" spc="4" baseline="282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350" b="1" spc="-9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69192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710311"/>
            <a:ext cx="8657606" cy="2525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„Da auch ei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elne 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1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tsele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in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einen </a:t>
            </a:r>
            <a:r>
              <a:rPr sz="3600" b="1" spc="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usam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enhang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(U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e,</a:t>
            </a:r>
            <a:r>
              <a:rPr sz="3600" b="1" spc="25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tsein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eit)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o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ne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-25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den</a:t>
            </a:r>
            <a:endParaRPr sz="2400">
              <a:latin typeface="Calibri"/>
              <a:cs typeface="Calibri"/>
            </a:endParaRPr>
          </a:p>
          <a:p>
            <a:pPr marL="12700" marR="4375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müss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n, 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ählen 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en,</a:t>
            </a:r>
            <a:r>
              <a:rPr sz="3600" b="1" spc="3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enen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on 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 St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ene 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elei</a:t>
            </a:r>
            <a:r>
              <a:rPr sz="3600" b="1" spc="-1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den, als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oll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ähi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Stu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3600" b="1" spc="1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Sin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e der Rahm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7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-3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r>
              <a:rPr sz="3600" b="1" spc="542" baseline="1137" dirty="0">
                <a:latin typeface="Calibri"/>
                <a:cs typeface="Calibri"/>
              </a:rPr>
              <a:t> </a:t>
            </a:r>
            <a:r>
              <a:rPr sz="3600" b="1" spc="-9" baseline="1137" dirty="0">
                <a:latin typeface="Calibri"/>
                <a:cs typeface="Calibri"/>
              </a:rPr>
              <a:t>(</a:t>
            </a:r>
            <a:r>
              <a:rPr sz="3600" b="1" spc="0" baseline="1137" dirty="0">
                <a:latin typeface="Calibri"/>
                <a:cs typeface="Calibri"/>
              </a:rPr>
              <a:t>in</a:t>
            </a:r>
            <a:r>
              <a:rPr sz="3600" b="1" spc="-4" baseline="1137" dirty="0">
                <a:latin typeface="Calibri"/>
                <a:cs typeface="Calibri"/>
              </a:rPr>
              <a:t> d</a:t>
            </a:r>
            <a:r>
              <a:rPr sz="3600" b="1" spc="0" baseline="1137" dirty="0">
                <a:latin typeface="Calibri"/>
                <a:cs typeface="Calibri"/>
              </a:rPr>
              <a:t>er Ban</a:t>
            </a:r>
            <a:r>
              <a:rPr sz="3600" b="1" spc="-4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b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</a:t>
            </a:r>
            <a:r>
              <a:rPr sz="3600" b="1" spc="-25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obli</a:t>
            </a:r>
            <a:r>
              <a:rPr sz="3600" b="1" spc="-34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oris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hen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50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-4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is </a:t>
            </a:r>
            <a:r>
              <a:rPr sz="3600" b="1" spc="-4" baseline="1137" dirty="0">
                <a:latin typeface="Calibri"/>
                <a:cs typeface="Calibri"/>
              </a:rPr>
              <a:t>7</a:t>
            </a:r>
            <a:r>
              <a:rPr sz="3600" b="1" spc="0" baseline="1137" dirty="0">
                <a:latin typeface="Calibri"/>
                <a:cs typeface="Calibri"/>
              </a:rPr>
              <a:t>0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zu</a:t>
            </a:r>
            <a:r>
              <a:rPr sz="3600" b="1" spc="-25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je 45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Mi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9" baseline="1137" dirty="0">
                <a:latin typeface="Calibri"/>
                <a:cs typeface="Calibri"/>
              </a:rPr>
              <a:t>nt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Begleit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r>
              <a:rPr sz="3600" b="1" spc="-9" baseline="1137" dirty="0">
                <a:latin typeface="Calibri"/>
                <a:cs typeface="Calibri"/>
              </a:rPr>
              <a:t>)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508914"/>
            <a:ext cx="17779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3527298"/>
            <a:ext cx="8237612" cy="1427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545"/>
              </a:lnSpc>
              <a:spcBef>
                <a:spcPts val="127"/>
              </a:spcBef>
            </a:pPr>
            <a:r>
              <a:rPr sz="3600" b="1" spc="-25" baseline="3413" dirty="0">
                <a:latin typeface="Calibri"/>
                <a:cs typeface="Calibri"/>
              </a:rPr>
              <a:t>„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1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34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ll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sich so</a:t>
            </a:r>
            <a:r>
              <a:rPr sz="3600" b="1" spc="-19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eit mö</a:t>
            </a:r>
            <a:r>
              <a:rPr sz="3600" b="1" spc="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lich</a:t>
            </a:r>
            <a:r>
              <a:rPr sz="3600" b="1" spc="-2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auf</a:t>
            </a:r>
            <a:endParaRPr sz="2400">
              <a:latin typeface="Calibri"/>
              <a:cs typeface="Calibri"/>
            </a:endParaRPr>
          </a:p>
          <a:p>
            <a:pPr marL="12700" marR="27856">
              <a:lnSpc>
                <a:spcPts val="2880"/>
              </a:lnSpc>
              <a:spcBef>
                <a:spcPts val="16"/>
              </a:spcBef>
            </a:pP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schiedene </a:t>
            </a:r>
            <a:r>
              <a:rPr sz="3600" b="1" spc="-54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ächer</a:t>
            </a:r>
            <a:r>
              <a:rPr sz="3600" b="1" spc="-1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25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eilen </a:t>
            </a:r>
            <a:r>
              <a:rPr sz="3600" b="1" spc="-4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nd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in jedem </a:t>
            </a:r>
            <a:r>
              <a:rPr sz="3600" b="1" spc="-5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ach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minde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ens</a:t>
            </a:r>
            <a:r>
              <a:rPr sz="3600" b="1" spc="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orha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m Um</a:t>
            </a:r>
            <a:r>
              <a:rPr sz="3600" b="1" spc="-44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on 5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b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12700" marR="45765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ass</a:t>
            </a:r>
            <a:r>
              <a:rPr sz="3600" b="1" spc="9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25" baseline="1137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5228240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246624"/>
            <a:ext cx="8438231" cy="1427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Die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Dauer einer U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ägt 45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Min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9" baseline="1137" dirty="0">
                <a:latin typeface="Calibri"/>
                <a:cs typeface="Calibri"/>
              </a:rPr>
              <a:t>o</a:t>
            </a:r>
            <a:r>
              <a:rPr sz="3600" b="1" spc="0" baseline="1137" dirty="0">
                <a:latin typeface="Calibri"/>
                <a:cs typeface="Calibri"/>
              </a:rPr>
              <a:t>ll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an 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chu</a:t>
            </a:r>
            <a:r>
              <a:rPr sz="3600" b="1" spc="-4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 a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es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R</a:t>
            </a:r>
            <a:r>
              <a:rPr sz="3600" b="1" spc="-44" baseline="1137" dirty="0">
                <a:latin typeface="Calibri"/>
                <a:cs typeface="Calibri"/>
              </a:rPr>
              <a:t>h</a:t>
            </a:r>
            <a:r>
              <a:rPr sz="3600" b="1" spc="14" baseline="1137" dirty="0">
                <a:latin typeface="Calibri"/>
                <a:cs typeface="Calibri"/>
              </a:rPr>
              <a:t>y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misi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ru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gs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odell </a:t>
            </a:r>
            <a:r>
              <a:rPr sz="3600" b="1" spc="-4" baseline="1137" dirty="0">
                <a:latin typeface="Calibri"/>
                <a:cs typeface="Calibri"/>
              </a:rPr>
              <a:t>(</a:t>
            </a:r>
            <a:r>
              <a:rPr sz="3600" b="1" spc="0" baseline="1137" dirty="0">
                <a:latin typeface="Calibri"/>
                <a:cs typeface="Calibri"/>
              </a:rPr>
              <a:t>z.B.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6</a:t>
            </a:r>
            <a:r>
              <a:rPr sz="3600" b="1" spc="19" baseline="1137" dirty="0">
                <a:latin typeface="Calibri"/>
                <a:cs typeface="Calibri"/>
              </a:rPr>
              <a:t>0</a:t>
            </a:r>
            <a:r>
              <a:rPr sz="3600" b="1" spc="0" baseline="1137" dirty="0"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Mi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4" baseline="1137" dirty="0">
                <a:latin typeface="Calibri"/>
                <a:cs typeface="Calibri"/>
              </a:rPr>
              <a:t>-</a:t>
            </a:r>
            <a:r>
              <a:rPr sz="3600" b="1" spc="-17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t)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ehen,</a:t>
            </a:r>
            <a:r>
              <a:rPr sz="3600" b="1" spc="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so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obl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34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orische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2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ahl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4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r </a:t>
            </a:r>
            <a:r>
              <a:rPr sz="3600" b="1" spc="-4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as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xiss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 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-2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4" baseline="1137" dirty="0">
                <a:latin typeface="Calibri"/>
                <a:cs typeface="Calibri"/>
              </a:rPr>
              <a:t>p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hend umz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379" baseline="1137" dirty="0">
                <a:latin typeface="Calibri"/>
                <a:cs typeface="Calibri"/>
              </a:rPr>
              <a:t>n</a:t>
            </a:r>
            <a:r>
              <a:rPr sz="1200" spc="-229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r>
              <a:rPr sz="3600" b="1" spc="-409" baseline="1137" dirty="0">
                <a:latin typeface="Calibri"/>
                <a:cs typeface="Calibri"/>
              </a:rPr>
              <a:t>.</a:t>
            </a:r>
            <a:r>
              <a:rPr sz="1200" spc="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8384" y="1484376"/>
            <a:ext cx="5832347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82649" y="665733"/>
            <a:ext cx="40138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9.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9557" y="665733"/>
            <a:ext cx="80340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8490" y="665733"/>
            <a:ext cx="48561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8000" y="665733"/>
            <a:ext cx="60971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3245" y="665733"/>
            <a:ext cx="411848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„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5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55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7750" y="273684"/>
            <a:ext cx="750804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finiti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orha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148841"/>
            <a:ext cx="8502677" cy="622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 dem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sz="2400" b="1" i="1" spc="-3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gsr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hmen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x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isseme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 f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sbildung</a:t>
            </a:r>
            <a:r>
              <a:rPr sz="2400" b="1" i="1" spc="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gion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Mü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30736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325751"/>
            <a:ext cx="7914022" cy="915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2929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„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39" dirty="0">
                <a:latin typeface="Calibri"/>
                <a:cs typeface="Calibri"/>
              </a:rPr>
              <a:t>s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orhaben [e</a:t>
            </a:r>
            <a:r>
              <a:rPr sz="2400" b="1" spc="-2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ehen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Rahm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schenden 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hal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d] s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ale Be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eile</a:t>
            </a:r>
            <a:r>
              <a:rPr sz="2400" b="1" spc="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der schu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ischen 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Begleitu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21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62435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3642741"/>
            <a:ext cx="8277547" cy="915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spc="0" dirty="0">
                <a:latin typeface="Calibri"/>
                <a:cs typeface="Calibri"/>
              </a:rPr>
              <a:t>„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ales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Zi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es,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ass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4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enden </a:t>
            </a:r>
            <a:r>
              <a:rPr sz="2400" b="1" spc="9" dirty="0">
                <a:latin typeface="Calibri"/>
                <a:cs typeface="Calibri"/>
              </a:rPr>
              <a:t>U</a:t>
            </a:r>
            <a:r>
              <a:rPr sz="2400" b="1" spc="-29" dirty="0">
                <a:latin typeface="Calibri"/>
                <a:cs typeface="Calibri"/>
              </a:rPr>
              <a:t>nt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als Ein</a:t>
            </a:r>
            <a:r>
              <a:rPr sz="2400" b="1" spc="-4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sie 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eh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 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in g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öß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Zusa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den</a:t>
            </a:r>
            <a:r>
              <a:rPr sz="2400" b="1" spc="-64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21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94147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4959858"/>
            <a:ext cx="8599075" cy="1682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„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39" dirty="0">
                <a:latin typeface="Calibri"/>
                <a:cs typeface="Calibri"/>
              </a:rPr>
              <a:t>s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orhaben si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in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 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schüle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und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e,</a:t>
            </a:r>
            <a:r>
              <a:rPr sz="24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ene 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der U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,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4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chü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erin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nd 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ü</a:t>
            </a:r>
            <a:r>
              <a:rPr sz="2400" b="1" spc="0" dirty="0">
                <a:latin typeface="Calibri"/>
                <a:cs typeface="Calibri"/>
              </a:rPr>
              <a:t>ler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zu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einem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sel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oder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ü</a:t>
            </a:r>
            <a:r>
              <a:rPr sz="2400" b="1" spc="-9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Lernen in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4" dirty="0">
                <a:latin typeface="Calibri"/>
                <a:cs typeface="Calibri"/>
              </a:rPr>
              <a:t>m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-29" dirty="0">
                <a:latin typeface="Calibri"/>
                <a:cs typeface="Calibri"/>
              </a:rPr>
              <a:t>e</a:t>
            </a:r>
            <a:r>
              <a:rPr sz="2400" b="1" spc="-59" dirty="0">
                <a:latin typeface="Calibri"/>
                <a:cs typeface="Calibri"/>
              </a:rPr>
              <a:t>x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rnsi</a:t>
            </a:r>
            <a:r>
              <a:rPr sz="2400" b="1" spc="-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onen</a:t>
            </a:r>
            <a:endParaRPr sz="2400">
              <a:latin typeface="Calibri"/>
              <a:cs typeface="Calibri"/>
            </a:endParaRPr>
          </a:p>
          <a:p>
            <a:pPr marL="12700" marR="43110">
              <a:lnSpc>
                <a:spcPts val="2440"/>
              </a:lnSpc>
            </a:pPr>
            <a:r>
              <a:rPr sz="3600" b="1" spc="0" baseline="3413" dirty="0">
                <a:latin typeface="Calibri"/>
                <a:cs typeface="Calibri"/>
              </a:rPr>
              <a:t>b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ähi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 sollen </a:t>
            </a:r>
            <a:r>
              <a:rPr sz="3600" b="1" spc="-4" baseline="3413" dirty="0">
                <a:latin typeface="Calibri"/>
                <a:cs typeface="Calibri"/>
              </a:rPr>
              <a:t>(</a:t>
            </a:r>
            <a:r>
              <a:rPr sz="3600" b="1" spc="0" baseline="3413" dirty="0">
                <a:latin typeface="Calibri"/>
                <a:cs typeface="Calibri"/>
              </a:rPr>
              <a:t>…</a:t>
            </a:r>
            <a:r>
              <a:rPr sz="3600" b="1" spc="-4" baseline="3413" dirty="0">
                <a:latin typeface="Calibri"/>
                <a:cs typeface="Calibri"/>
              </a:rPr>
              <a:t>)</a:t>
            </a:r>
            <a:r>
              <a:rPr sz="3600" b="1" spc="-219" baseline="3413" dirty="0">
                <a:latin typeface="Calibri"/>
                <a:cs typeface="Calibri"/>
              </a:rPr>
              <a:t>.</a:t>
            </a:r>
            <a:r>
              <a:rPr sz="3600" b="1" spc="0" baseline="3413" dirty="0"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  <a:p>
            <a:pPr marR="425406" algn="r">
              <a:lnSpc>
                <a:spcPts val="1415"/>
              </a:lnSpc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56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1640" y="129921"/>
            <a:ext cx="8545806" cy="35313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3305572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99995"/>
              </a:lnSpc>
              <a:spcBef>
                <a:spcPts val="690"/>
              </a:spcBef>
            </a:pPr>
            <a:r>
              <a:rPr sz="2800" b="1" spc="-39" dirty="0">
                <a:latin typeface="Calibri"/>
                <a:cs typeface="Calibri"/>
              </a:rPr>
              <a:t>„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14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orhabe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14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 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7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des 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xiss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me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</a:t>
            </a:r>
            <a:r>
              <a:rPr sz="2800" b="1" spc="-29" dirty="0">
                <a:latin typeface="Calibri"/>
                <a:cs typeface="Calibri"/>
              </a:rPr>
              <a:t>ge</a:t>
            </a:r>
            <a:r>
              <a:rPr sz="2800" b="1" spc="0" dirty="0">
                <a:latin typeface="Calibri"/>
                <a:cs typeface="Calibri"/>
              </a:rPr>
              <a:t>führt</a:t>
            </a:r>
            <a:r>
              <a:rPr sz="2800" b="1" spc="24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de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[um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asse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]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Stunde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2800" b="1" spc="-7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800" b="1" spc="-1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denen</a:t>
            </a:r>
            <a:r>
              <a:rPr sz="2800" b="1" spc="-7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r>
              <a:rPr sz="2800" b="1" spc="-11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mit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 hoh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6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eil</a:t>
            </a:r>
            <a:r>
              <a:rPr sz="2800" b="1" spc="-6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Planu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8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chführung b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 sind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diese</a:t>
            </a:r>
            <a:r>
              <a:rPr sz="2800" b="1" spc="-26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einsam</a:t>
            </a:r>
            <a:r>
              <a:rPr sz="2800" b="1" spc="-113" dirty="0">
                <a:latin typeface="Calibri"/>
                <a:cs typeface="Calibri"/>
              </a:rPr>
              <a:t> 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it</a:t>
            </a:r>
            <a:r>
              <a:rPr sz="2800" b="1" spc="-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4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beglei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 Lehrk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ä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 d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-7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Semi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 au</a:t>
            </a:r>
            <a:r>
              <a:rPr sz="2800" b="1" spc="-14" dirty="0">
                <a:latin typeface="Calibri"/>
                <a:cs typeface="Calibri"/>
              </a:rPr>
              <a:t>s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254" dirty="0">
                <a:latin typeface="Calibri"/>
                <a:cs typeface="Calibri"/>
              </a:rPr>
              <a:t>.</a:t>
            </a:r>
            <a:r>
              <a:rPr sz="2800" b="1" spc="0" dirty="0">
                <a:latin typeface="Calibri"/>
                <a:cs typeface="Calibri"/>
              </a:rPr>
              <a:t>“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698418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4283254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304690"/>
            <a:ext cx="7740709" cy="8076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„D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-8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onk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-29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eit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ng</a:t>
            </a:r>
            <a:r>
              <a:rPr sz="4200" b="1" spc="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der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-144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ortung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be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enden</a:t>
            </a:r>
            <a:r>
              <a:rPr sz="4200" b="1" spc="-7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Lehrk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-14" baseline="1950" dirty="0">
                <a:latin typeface="Calibri"/>
                <a:cs typeface="Calibri"/>
              </a:rPr>
              <a:t>ä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e.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4200" b="1" spc="-33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65380" y="4304690"/>
            <a:ext cx="57448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158613"/>
            <a:ext cx="8406846" cy="14841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xisseme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tudie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r>
              <a:rPr sz="4200" b="1" spc="-2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B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zug</a:t>
            </a:r>
            <a:r>
              <a:rPr sz="4200" b="1" spc="-6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Ums</a:t>
            </a:r>
            <a:r>
              <a:rPr sz="4200" b="1" spc="-1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tzung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</a:t>
            </a:r>
            <a:r>
              <a:rPr sz="4200" b="1" spc="-25" baseline="1950" dirty="0">
                <a:latin typeface="Calibri"/>
                <a:cs typeface="Calibri"/>
              </a:rPr>
              <a:t>n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erric</a:t>
            </a:r>
            <a:r>
              <a:rPr sz="4200" b="1" spc="-19" baseline="1950" dirty="0">
                <a:latin typeface="Calibri"/>
                <a:cs typeface="Calibri"/>
              </a:rPr>
              <a:t>h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29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orhaben</a:t>
            </a:r>
            <a:r>
              <a:rPr sz="4200" b="1" spc="-16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sowie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-34" baseline="1950" dirty="0">
                <a:latin typeface="Calibri"/>
                <a:cs typeface="Calibri"/>
              </a:rPr>
              <a:t>st</a:t>
            </a:r>
            <a:r>
              <a:rPr sz="4200" b="1" spc="0" baseline="1950" dirty="0">
                <a:latin typeface="Calibri"/>
                <a:cs typeface="Calibri"/>
              </a:rPr>
              <a:t>ehen</a:t>
            </a:r>
            <a:r>
              <a:rPr sz="4200" b="1" spc="-4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dabei</a:t>
            </a:r>
            <a:r>
              <a:rPr sz="4200" b="1" spc="1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9" baseline="1950" dirty="0">
                <a:latin typeface="Calibri"/>
                <a:cs typeface="Calibri"/>
              </a:rPr>
              <a:t>M</a:t>
            </a:r>
            <a:r>
              <a:rPr sz="4200" b="1" spc="0" baseline="1950" dirty="0">
                <a:latin typeface="Calibri"/>
                <a:cs typeface="Calibri"/>
              </a:rPr>
              <a:t>i</a:t>
            </a:r>
            <a:r>
              <a:rPr sz="4200" b="1" spc="-39" baseline="1950" dirty="0">
                <a:latin typeface="Calibri"/>
                <a:cs typeface="Calibri"/>
              </a:rPr>
              <a:t>t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elp</a:t>
            </a:r>
            <a:r>
              <a:rPr sz="4200" b="1" spc="-9" baseline="1950" dirty="0">
                <a:latin typeface="Calibri"/>
                <a:cs typeface="Calibri"/>
              </a:rPr>
              <a:t>u</a:t>
            </a:r>
            <a:r>
              <a:rPr sz="4200" b="1" spc="0" baseline="1950" dirty="0">
                <a:latin typeface="Calibri"/>
                <a:cs typeface="Calibri"/>
              </a:rPr>
              <a:t>n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250" baseline="1950" dirty="0">
                <a:latin typeface="Calibri"/>
                <a:cs typeface="Calibri"/>
              </a:rPr>
              <a:t>.</a:t>
            </a:r>
            <a:r>
              <a:rPr sz="4200" b="1" spc="0" baseline="1950" dirty="0">
                <a:latin typeface="Calibri"/>
                <a:cs typeface="Calibri"/>
              </a:rPr>
              <a:t>“</a:t>
            </a:r>
            <a:endParaRPr sz="2800">
              <a:latin typeface="Calibri"/>
              <a:cs typeface="Calibri"/>
            </a:endParaRPr>
          </a:p>
          <a:p>
            <a:pPr marR="233177" algn="r">
              <a:lnSpc>
                <a:spcPct val="101725"/>
              </a:lnSpc>
              <a:spcBef>
                <a:spcPts val="302"/>
              </a:spcBef>
            </a:pPr>
            <a:r>
              <a:rPr sz="1200" spc="0" dirty="0">
                <a:solidFill>
                  <a:srgbClr val="888888"/>
                </a:solidFill>
                <a:latin typeface="Calibri"/>
                <a:cs typeface="Calibri"/>
              </a:rPr>
              <a:t>57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11117" y="72517"/>
            <a:ext cx="1977131" cy="3942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55"/>
              </a:lnSpc>
              <a:spcBef>
                <a:spcPts val="152"/>
              </a:spcBef>
            </a:pP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orts</a:t>
            </a:r>
            <a:r>
              <a:rPr sz="4350" b="1" spc="-19" baseline="282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350" b="1" spc="-9" baseline="2824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9" baseline="282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g: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499262"/>
            <a:ext cx="244745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Darüber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</a:t>
            </a:r>
            <a:r>
              <a:rPr sz="4200" b="1" spc="-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aus: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05744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828" y="1078865"/>
            <a:ext cx="7947239" cy="47827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512" marR="52412">
              <a:lnSpc>
                <a:spcPts val="2870"/>
              </a:lnSpc>
              <a:spcBef>
                <a:spcPts val="143"/>
              </a:spcBef>
            </a:pPr>
            <a:r>
              <a:rPr sz="4200" b="1" spc="0" baseline="1950" dirty="0">
                <a:latin typeface="Calibri"/>
                <a:cs typeface="Calibri"/>
              </a:rPr>
              <a:t>In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den</a:t>
            </a:r>
            <a:r>
              <a:rPr sz="4200" b="1" spc="-4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</a:t>
            </a:r>
            <a:r>
              <a:rPr sz="4200" b="1" spc="-25" baseline="1950" dirty="0">
                <a:latin typeface="Calibri"/>
                <a:cs typeface="Calibri"/>
              </a:rPr>
              <a:t>n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erric</a:t>
            </a:r>
            <a:r>
              <a:rPr sz="4200" b="1" spc="-19" baseline="1950" dirty="0">
                <a:latin typeface="Calibri"/>
                <a:cs typeface="Calibri"/>
              </a:rPr>
              <a:t>h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29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orhaben</a:t>
            </a:r>
            <a:r>
              <a:rPr sz="4200" b="1" spc="-166" baseline="1950" dirty="0">
                <a:latin typeface="Calibri"/>
                <a:cs typeface="Calibri"/>
              </a:rPr>
              <a:t> </a:t>
            </a:r>
            <a:r>
              <a:rPr sz="4200" b="1" spc="-7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onk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-25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tisie</a:t>
            </a:r>
            <a:r>
              <a:rPr sz="4200" b="1" spc="-25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3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sich</a:t>
            </a:r>
            <a:endParaRPr sz="2800">
              <a:latin typeface="Calibri"/>
              <a:cs typeface="Calibri"/>
            </a:endParaRPr>
          </a:p>
          <a:p>
            <a:pPr marL="32512" marR="52412">
              <a:lnSpc>
                <a:spcPts val="2770"/>
              </a:lnSpc>
            </a:pPr>
            <a:r>
              <a:rPr sz="4200" b="1" spc="0" baseline="3900" dirty="0">
                <a:solidFill>
                  <a:srgbClr val="006FC0"/>
                </a:solidFill>
                <a:latin typeface="Calibri"/>
                <a:cs typeface="Calibri"/>
              </a:rPr>
              <a:t>Gü</a:t>
            </a:r>
            <a:r>
              <a:rPr sz="4200" b="1" spc="-39" baseline="39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3900" dirty="0">
                <a:solidFill>
                  <a:srgbClr val="006FC0"/>
                </a:solidFill>
                <a:latin typeface="Calibri"/>
                <a:cs typeface="Calibri"/>
              </a:rPr>
              <a:t>ekri</a:t>
            </a:r>
            <a:r>
              <a:rPr sz="4200" b="1" spc="-34" baseline="39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390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4" baseline="39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390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42" baseline="39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3900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r>
              <a:rPr sz="4200" b="1" spc="-33" baseline="39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3900" dirty="0">
                <a:solidFill>
                  <a:srgbClr val="006FC0"/>
                </a:solidFill>
                <a:latin typeface="Calibri"/>
                <a:cs typeface="Calibri"/>
              </a:rPr>
              <a:t>gu</a:t>
            </a:r>
            <a:r>
              <a:rPr sz="4200" b="1" spc="-39" baseline="39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390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47" baseline="39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390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4200" b="1" spc="-64" baseline="390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3900" dirty="0">
                <a:solidFill>
                  <a:srgbClr val="006FC0"/>
                </a:solidFill>
                <a:latin typeface="Calibri"/>
                <a:cs typeface="Calibri"/>
              </a:rPr>
              <a:t>ach)u</a:t>
            </a:r>
            <a:r>
              <a:rPr sz="4200" b="1" spc="-14" baseline="390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39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3900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200" b="1" spc="-19" baseline="390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25" baseline="39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39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32512" algn="just">
              <a:lnSpc>
                <a:spcPts val="3417"/>
              </a:lnSpc>
              <a:spcBef>
                <a:spcPts val="1571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28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-4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 auf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 U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orha</a:t>
            </a:r>
            <a:r>
              <a:rPr sz="2800" b="1" spc="-9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3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t </a:t>
            </a:r>
            <a:endParaRPr sz="2800">
              <a:latin typeface="Calibri"/>
              <a:cs typeface="Calibri"/>
            </a:endParaRPr>
          </a:p>
          <a:p>
            <a:pPr marL="32512" algn="just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</a:t>
            </a:r>
            <a:r>
              <a:rPr sz="2800" b="1" spc="-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schulischen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Lehrk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ä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(Me</a:t>
            </a:r>
            <a:r>
              <a:rPr sz="2800" b="1" spc="-19" dirty="0">
                <a:latin typeface="Calibri"/>
                <a:cs typeface="Calibri"/>
              </a:rPr>
              <a:t>nt</a:t>
            </a:r>
            <a:r>
              <a:rPr sz="2800" b="1" spc="0" dirty="0">
                <a:latin typeface="Calibri"/>
                <a:cs typeface="Calibri"/>
              </a:rPr>
              <a:t>or*inn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n)</a:t>
            </a:r>
            <a:r>
              <a:rPr sz="2800" b="1" spc="-13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 </a:t>
            </a:r>
            <a:endParaRPr sz="2800">
              <a:latin typeface="Calibri"/>
              <a:cs typeface="Calibri"/>
            </a:endParaRPr>
          </a:p>
          <a:p>
            <a:pPr marL="32512" algn="just">
              <a:lnSpc>
                <a:spcPts val="3417"/>
              </a:lnSpc>
            </a:pP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achlichen</a:t>
            </a:r>
            <a:r>
              <a:rPr sz="2800" b="1" spc="-93" dirty="0">
                <a:latin typeface="Calibri"/>
                <a:cs typeface="Calibri"/>
              </a:rPr>
              <a:t> </a:t>
            </a:r>
            <a:r>
              <a:rPr sz="2800" b="1" spc="-34" dirty="0">
                <a:latin typeface="Calibri"/>
                <a:cs typeface="Calibri"/>
              </a:rPr>
              <a:t>b</a:t>
            </a:r>
            <a:r>
              <a:rPr sz="2800" b="1" spc="-19" dirty="0">
                <a:latin typeface="Calibri"/>
                <a:cs typeface="Calibri"/>
              </a:rPr>
              <a:t>z</a:t>
            </a:r>
            <a:r>
              <a:rPr sz="2800" b="1" spc="-15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.</a:t>
            </a:r>
            <a:r>
              <a:rPr sz="2800" b="1" spc="-4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über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achlichen</a:t>
            </a:r>
            <a:r>
              <a:rPr sz="2800" b="1" spc="-13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itk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ä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des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2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sL.</a:t>
            </a:r>
            <a:endParaRPr sz="2800">
              <a:latin typeface="Calibri"/>
              <a:cs typeface="Calibri"/>
            </a:endParaRPr>
          </a:p>
          <a:p>
            <a:pPr marL="32512" marR="172309">
              <a:lnSpc>
                <a:spcPts val="3417"/>
              </a:lnSpc>
              <a:spcBef>
                <a:spcPts val="1142"/>
              </a:spcBef>
            </a:pP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achlichen</a:t>
            </a:r>
            <a:r>
              <a:rPr sz="2800" b="1" spc="-9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2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19" dirty="0">
                <a:latin typeface="Calibri"/>
                <a:cs typeface="Calibri"/>
              </a:rPr>
              <a:t>L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itk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ä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1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hosp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tie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 </a:t>
            </a:r>
            <a:endParaRPr sz="2800">
              <a:latin typeface="Calibri"/>
              <a:cs typeface="Calibri"/>
            </a:endParaRPr>
          </a:p>
          <a:p>
            <a:pPr marL="32512" marR="172309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t,</a:t>
            </a:r>
            <a:r>
              <a:rPr sz="2800" b="1" spc="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im </a:t>
            </a:r>
            <a:r>
              <a:rPr sz="2800" b="1" spc="-50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xt</a:t>
            </a:r>
            <a:r>
              <a:rPr sz="2800" b="1" spc="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es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 </a:t>
            </a:r>
            <a:endParaRPr sz="2800">
              <a:latin typeface="Calibri"/>
              <a:cs typeface="Calibri"/>
            </a:endParaRPr>
          </a:p>
          <a:p>
            <a:pPr marL="32512" marR="172309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29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orhaben</a:t>
            </a:r>
            <a:r>
              <a:rPr sz="2800" b="1" spc="-166" dirty="0">
                <a:latin typeface="Calibri"/>
                <a:cs typeface="Calibri"/>
              </a:rPr>
              <a:t> </a:t>
            </a:r>
            <a:r>
              <a:rPr sz="2800" b="1" spc="-34" dirty="0">
                <a:latin typeface="Calibri"/>
                <a:cs typeface="Calibri"/>
              </a:rPr>
              <a:t>st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t,</a:t>
            </a:r>
            <a:r>
              <a:rPr sz="2800" b="1" spc="-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je</a:t>
            </a:r>
            <a:r>
              <a:rPr sz="2800" b="1" spc="-6" dirty="0">
                <a:latin typeface="Calibri"/>
                <a:cs typeface="Calibri"/>
              </a:rPr>
              <a:t> </a:t>
            </a:r>
            <a:r>
              <a:rPr sz="2800" b="1" spc="-7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einmal</a:t>
            </a:r>
            <a:r>
              <a:rPr sz="2800" b="1" spc="-5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(nach </a:t>
            </a:r>
            <a:endParaRPr sz="2800">
              <a:latin typeface="Calibri"/>
              <a:cs typeface="Calibri"/>
            </a:endParaRPr>
          </a:p>
          <a:p>
            <a:pPr marL="32512" marR="172309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ind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vid</a:t>
            </a:r>
            <a:r>
              <a:rPr sz="2800" b="1" spc="-4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-24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ermina</a:t>
            </a:r>
            <a:r>
              <a:rPr sz="2800" b="1" spc="-9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sp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ache).</a:t>
            </a:r>
            <a:r>
              <a:rPr sz="2800" b="1" spc="-14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Für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diese</a:t>
            </a:r>
            <a:r>
              <a:rPr sz="2800" b="1" spc="-26" dirty="0">
                <a:latin typeface="Calibri"/>
                <a:cs typeface="Calibri"/>
              </a:rPr>
              <a:t> 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achlichen </a:t>
            </a:r>
            <a:endParaRPr sz="2800">
              <a:latin typeface="Calibri"/>
              <a:cs typeface="Calibri"/>
            </a:endParaRPr>
          </a:p>
          <a:p>
            <a:pPr marL="32512" marR="172309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tun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13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lt:</a:t>
            </a:r>
            <a:endParaRPr sz="2800">
              <a:latin typeface="Calibri"/>
              <a:cs typeface="Calibri"/>
            </a:endParaRPr>
          </a:p>
          <a:p>
            <a:pPr marL="12700" marR="52412">
              <a:lnSpc>
                <a:spcPct val="101725"/>
              </a:lnSpc>
            </a:pPr>
            <a:r>
              <a:rPr sz="2800" b="1" spc="0" dirty="0">
                <a:latin typeface="Calibri"/>
                <a:cs typeface="Calibri"/>
              </a:rPr>
              <a:t>-</a:t>
            </a:r>
            <a:r>
              <a:rPr sz="2800" b="1" spc="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Hosp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tiert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wi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nur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Ihr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/</a:t>
            </a:r>
            <a:r>
              <a:rPr sz="2800" b="1" spc="24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nur Ih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75767" marR="52412">
              <a:lnSpc>
                <a:spcPts val="3360"/>
              </a:lnSpc>
              <a:spcBef>
                <a:spcPts val="168"/>
              </a:spcBef>
            </a:pPr>
            <a:r>
              <a:rPr sz="4200" b="1" spc="0" baseline="1950" dirty="0">
                <a:latin typeface="Calibri"/>
                <a:cs typeface="Calibri"/>
              </a:rPr>
              <a:t>U</a:t>
            </a:r>
            <a:r>
              <a:rPr sz="4200" b="1" spc="-25" baseline="1950" dirty="0">
                <a:latin typeface="Calibri"/>
                <a:cs typeface="Calibri"/>
              </a:rPr>
              <a:t>n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erric</a:t>
            </a:r>
            <a:r>
              <a:rPr sz="4200" b="1" spc="-19" baseline="1950" dirty="0">
                <a:latin typeface="Calibri"/>
                <a:cs typeface="Calibri"/>
              </a:rPr>
              <a:t>h</a:t>
            </a:r>
            <a:r>
              <a:rPr sz="4200" b="1" spc="0" baseline="1950" dirty="0">
                <a:latin typeface="Calibri"/>
                <a:cs typeface="Calibri"/>
              </a:rPr>
              <a:t>tsa</a:t>
            </a:r>
            <a:r>
              <a:rPr sz="4200" b="1" spc="-19" baseline="1950" dirty="0">
                <a:latin typeface="Calibri"/>
                <a:cs typeface="Calibri"/>
              </a:rPr>
              <a:t>n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1977696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51909" y="2340991"/>
            <a:ext cx="53518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3240069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1828" y="5907811"/>
            <a:ext cx="8065775" cy="807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r>
              <a:rPr sz="4200" b="1" spc="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Eine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1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6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tsbesuch</a:t>
            </a:r>
            <a:r>
              <a:rPr sz="4200" b="1" spc="-50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(UB)</a:t>
            </a:r>
            <a:endParaRPr sz="2800">
              <a:latin typeface="Calibri"/>
              <a:cs typeface="Calibri"/>
            </a:endParaRPr>
          </a:p>
          <a:p>
            <a:pPr marL="175767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-129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orbe</a:t>
            </a:r>
            <a:r>
              <a:rPr sz="4200" b="1" spc="-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eitun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sdie</a:t>
            </a:r>
            <a:r>
              <a:rPr sz="4200" b="1" spc="-4" baseline="1950" dirty="0">
                <a:latin typeface="Calibri"/>
                <a:cs typeface="Calibri"/>
              </a:rPr>
              <a:t>n</a:t>
            </a:r>
            <a:r>
              <a:rPr sz="4200" b="1" spc="-34" baseline="1950" dirty="0">
                <a:latin typeface="Calibri"/>
                <a:cs typeface="Calibri"/>
              </a:rPr>
              <a:t>s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10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(</a:t>
            </a:r>
            <a:r>
              <a:rPr sz="4200" b="1" spc="4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D</a:t>
            </a:r>
            <a:r>
              <a:rPr sz="4200" b="1" spc="4" baseline="1950" dirty="0">
                <a:latin typeface="Calibri"/>
                <a:cs typeface="Calibri"/>
              </a:rPr>
              <a:t>)</a:t>
            </a:r>
            <a:r>
              <a:rPr sz="4200" b="1" spc="0" baseline="1950" dirty="0">
                <a:latin typeface="Calibri"/>
                <a:cs typeface="Calibri"/>
              </a:rPr>
              <a:t>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5907811"/>
            <a:ext cx="654244" cy="734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772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wie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1147"/>
              </a:spcBef>
            </a:pPr>
            <a:r>
              <a:rPr sz="1200" spc="0" dirty="0">
                <a:solidFill>
                  <a:srgbClr val="888888"/>
                </a:solidFill>
                <a:latin typeface="Calibri"/>
                <a:cs typeface="Calibri"/>
              </a:rPr>
              <a:t>58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1477" y="223393"/>
            <a:ext cx="8489939" cy="1939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Studienp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in B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ug</a:t>
            </a:r>
            <a:endParaRPr sz="3200">
              <a:latin typeface="Calibri"/>
              <a:cs typeface="Calibri"/>
            </a:endParaRPr>
          </a:p>
          <a:p>
            <a:pPr marL="800366" marR="830251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auf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die 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mein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>
              <a:latin typeface="Calibri"/>
              <a:cs typeface="Calibri"/>
            </a:endParaRPr>
          </a:p>
          <a:p>
            <a:pPr marL="92862" marR="30518">
              <a:lnSpc>
                <a:spcPts val="3335"/>
              </a:lnSpc>
              <a:spcBef>
                <a:spcPts val="1888"/>
              </a:spcBef>
            </a:pP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Studi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132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69" dirty="0">
                <a:latin typeface="Calibri"/>
                <a:cs typeface="Calibri"/>
              </a:rPr>
              <a:t> 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ederfüh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end</a:t>
            </a:r>
            <a:r>
              <a:rPr sz="2800" b="1" spc="-12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ens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  <a:p>
            <a:pPr marL="92862" marR="30518">
              <a:lnSpc>
                <a:spcPts val="2770"/>
              </a:lnSpc>
            </a:pPr>
            <a:r>
              <a:rPr sz="4200" b="1" spc="0" baseline="3900" dirty="0">
                <a:solidFill>
                  <a:srgbClr val="006FC0"/>
                </a:solidFill>
                <a:latin typeface="Calibri"/>
                <a:cs typeface="Calibri"/>
              </a:rPr>
              <a:t>Hochschule</a:t>
            </a:r>
            <a:r>
              <a:rPr sz="4200" b="1" spc="9" baseline="39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3900" dirty="0">
                <a:latin typeface="Calibri"/>
                <a:cs typeface="Calibri"/>
              </a:rPr>
              <a:t>v</a:t>
            </a:r>
            <a:r>
              <a:rPr sz="4200" b="1" spc="0" baseline="3900" dirty="0">
                <a:latin typeface="Calibri"/>
                <a:cs typeface="Calibri"/>
              </a:rPr>
              <a:t>orb</a:t>
            </a:r>
            <a:r>
              <a:rPr sz="4200" b="1" spc="-9" baseline="3900" dirty="0">
                <a:latin typeface="Calibri"/>
                <a:cs typeface="Calibri"/>
              </a:rPr>
              <a:t>e</a:t>
            </a:r>
            <a:r>
              <a:rPr sz="4200" b="1" spc="-34" baseline="3900" dirty="0">
                <a:latin typeface="Calibri"/>
                <a:cs typeface="Calibri"/>
              </a:rPr>
              <a:t>r</a:t>
            </a:r>
            <a:r>
              <a:rPr sz="4200" b="1" spc="0" baseline="3900" dirty="0">
                <a:latin typeface="Calibri"/>
                <a:cs typeface="Calibri"/>
              </a:rPr>
              <a:t>ei</a:t>
            </a:r>
            <a:r>
              <a:rPr sz="4200" b="1" spc="-39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t,</a:t>
            </a:r>
            <a:r>
              <a:rPr sz="4200" b="1" spc="46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be</a:t>
            </a:r>
            <a:r>
              <a:rPr sz="4200" b="1" spc="-14" baseline="3900" dirty="0">
                <a:latin typeface="Calibri"/>
                <a:cs typeface="Calibri"/>
              </a:rPr>
              <a:t>g</a:t>
            </a:r>
            <a:r>
              <a:rPr sz="4200" b="1" spc="0" baseline="3900" dirty="0">
                <a:latin typeface="Calibri"/>
                <a:cs typeface="Calibri"/>
              </a:rPr>
              <a:t>le</a:t>
            </a:r>
            <a:r>
              <a:rPr sz="4200" b="1" spc="-9" baseline="3900" dirty="0">
                <a:latin typeface="Calibri"/>
                <a:cs typeface="Calibri"/>
              </a:rPr>
              <a:t>i</a:t>
            </a:r>
            <a:r>
              <a:rPr sz="4200" b="1" spc="-34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</a:t>
            </a:r>
            <a:r>
              <a:rPr sz="4200" b="1" spc="49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und </a:t>
            </a:r>
            <a:r>
              <a:rPr sz="4200" b="1" spc="9" baseline="3900" dirty="0">
                <a:latin typeface="Calibri"/>
                <a:cs typeface="Calibri"/>
              </a:rPr>
              <a:t>g</a:t>
            </a:r>
            <a:r>
              <a:rPr sz="4200" b="1" spc="0" baseline="3900" dirty="0">
                <a:latin typeface="Calibri"/>
                <a:cs typeface="Calibri"/>
              </a:rPr>
              <a:t>g</a:t>
            </a:r>
            <a:r>
              <a:rPr sz="4200" b="1" spc="-159" baseline="3900" dirty="0">
                <a:latin typeface="Calibri"/>
                <a:cs typeface="Calibri"/>
              </a:rPr>
              <a:t>f</a:t>
            </a:r>
            <a:r>
              <a:rPr sz="4200" b="1" spc="0" baseline="3900" dirty="0">
                <a:latin typeface="Calibri"/>
                <a:cs typeface="Calibri"/>
              </a:rPr>
              <a:t>.</a:t>
            </a:r>
            <a:r>
              <a:rPr sz="4200" b="1" spc="-14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b</a:t>
            </a:r>
            <a:r>
              <a:rPr sz="4200" b="1" spc="-19" baseline="3900" dirty="0">
                <a:latin typeface="Calibri"/>
                <a:cs typeface="Calibri"/>
              </a:rPr>
              <a:t>ew</a:t>
            </a:r>
            <a:r>
              <a:rPr sz="4200" b="1" spc="0" baseline="3900" dirty="0">
                <a:latin typeface="Calibri"/>
                <a:cs typeface="Calibri"/>
              </a:rPr>
              <a:t>er</a:t>
            </a:r>
            <a:r>
              <a:rPr sz="4200" b="1" spc="-39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141927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261434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2635757"/>
            <a:ext cx="8176823" cy="1405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7"/>
              </a:lnSpc>
              <a:spcBef>
                <a:spcPts val="95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eu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in Z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r>
              <a:rPr sz="2800" b="1" spc="-1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Schule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tüt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5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jedo</a:t>
            </a:r>
            <a:r>
              <a:rPr sz="2800" b="1" spc="14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</a:t>
            </a:r>
            <a:r>
              <a:rPr sz="2800" b="1" spc="-7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Beda</a:t>
            </a:r>
            <a:r>
              <a:rPr sz="2800" b="1" spc="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4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 p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aktisc</a:t>
            </a:r>
            <a:r>
              <a:rPr sz="2800" b="1" spc="-2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5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orischen</a:t>
            </a:r>
            <a:r>
              <a:rPr sz="2800" b="1" spc="1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 </a:t>
            </a:r>
            <a:r>
              <a:rPr sz="2800" b="1" spc="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g</a:t>
            </a:r>
            <a:r>
              <a:rPr sz="2800" b="1" spc="-15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.</a:t>
            </a:r>
            <a:r>
              <a:rPr sz="2800" b="1" spc="-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auch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</a:t>
            </a:r>
            <a:r>
              <a:rPr sz="2800" b="1" spc="-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alt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ichen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 bei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chführung</a:t>
            </a:r>
            <a:r>
              <a:rPr sz="2800" b="1" spc="-1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am</a:t>
            </a:r>
            <a:r>
              <a:rPr sz="2800" b="1" spc="-3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Lernort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492289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4513707"/>
            <a:ext cx="8658533" cy="2129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7"/>
              </a:lnSpc>
              <a:spcBef>
                <a:spcPts val="95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Planu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g</a:t>
            </a:r>
            <a:r>
              <a:rPr sz="2800" b="1" spc="-7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unbed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t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sche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eb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nh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! 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eit</a:t>
            </a:r>
            <a:r>
              <a:rPr sz="2800" b="1" spc="-4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ng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 </a:t>
            </a:r>
            <a:r>
              <a:rPr sz="2800" b="1" spc="-144" dirty="0">
                <a:latin typeface="Calibri"/>
                <a:cs typeface="Calibri"/>
              </a:rPr>
              <a:t>V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9" dirty="0">
                <a:latin typeface="Calibri"/>
                <a:cs typeface="Calibri"/>
              </a:rPr>
              <a:t>o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t,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enn</a:t>
            </a:r>
            <a:r>
              <a:rPr sz="2800" b="1" spc="-5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eine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tidee</a:t>
            </a:r>
            <a:r>
              <a:rPr sz="2800" b="1" spc="-10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1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umss</a:t>
            </a:r>
            <a:r>
              <a:rPr sz="2800" b="1" spc="9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</a:t>
            </a:r>
            <a:r>
              <a:rPr sz="2800" b="1" spc="-1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nic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umzus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9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1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as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mei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ens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auf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-19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enerheb</a:t>
            </a:r>
            <a:r>
              <a:rPr sz="2800" b="1" spc="-9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ng</a:t>
            </a:r>
            <a:r>
              <a:rPr sz="2800" b="1" spc="-14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zie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t).</a:t>
            </a:r>
            <a:endParaRPr sz="2800">
              <a:latin typeface="Calibri"/>
              <a:cs typeface="Calibri"/>
            </a:endParaRPr>
          </a:p>
          <a:p>
            <a:pPr marR="484864" algn="r">
              <a:lnSpc>
                <a:spcPct val="101725"/>
              </a:lnSpc>
              <a:spcBef>
                <a:spcPts val="950"/>
              </a:spcBef>
            </a:pPr>
            <a:r>
              <a:rPr sz="1200" spc="0" dirty="0">
                <a:solidFill>
                  <a:srgbClr val="888888"/>
                </a:solidFill>
                <a:latin typeface="Calibri"/>
                <a:cs typeface="Calibri"/>
              </a:rPr>
              <a:t>59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ject 1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2420" y="1196746"/>
            <a:ext cx="4250817" cy="445236"/>
          </a:xfrm>
          <a:custGeom>
            <a:avLst/>
            <a:gdLst/>
            <a:ahLst/>
            <a:cxnLst/>
            <a:rect l="l" t="t" r="r" b="b"/>
            <a:pathLst>
              <a:path w="4250817" h="445236">
                <a:moveTo>
                  <a:pt x="0" y="445236"/>
                </a:moveTo>
                <a:lnTo>
                  <a:pt x="4250817" y="445236"/>
                </a:lnTo>
                <a:lnTo>
                  <a:pt x="4250817" y="0"/>
                </a:lnTo>
                <a:lnTo>
                  <a:pt x="0" y="0"/>
                </a:lnTo>
                <a:lnTo>
                  <a:pt x="0" y="44523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13326" y="1196746"/>
            <a:ext cx="4368291" cy="445236"/>
          </a:xfrm>
          <a:custGeom>
            <a:avLst/>
            <a:gdLst/>
            <a:ahLst/>
            <a:cxnLst/>
            <a:rect l="l" t="t" r="r" b="b"/>
            <a:pathLst>
              <a:path w="4368291" h="445236">
                <a:moveTo>
                  <a:pt x="0" y="445236"/>
                </a:moveTo>
                <a:lnTo>
                  <a:pt x="4368291" y="445236"/>
                </a:lnTo>
                <a:lnTo>
                  <a:pt x="4368291" y="0"/>
                </a:lnTo>
                <a:lnTo>
                  <a:pt x="0" y="0"/>
                </a:lnTo>
                <a:lnTo>
                  <a:pt x="0" y="44523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2420" y="1642033"/>
            <a:ext cx="8619109" cy="322656"/>
          </a:xfrm>
          <a:custGeom>
            <a:avLst/>
            <a:gdLst/>
            <a:ahLst/>
            <a:cxnLst/>
            <a:rect l="l" t="t" r="r" b="b"/>
            <a:pathLst>
              <a:path w="8619109" h="322656">
                <a:moveTo>
                  <a:pt x="0" y="322656"/>
                </a:moveTo>
                <a:lnTo>
                  <a:pt x="8619109" y="322656"/>
                </a:lnTo>
                <a:lnTo>
                  <a:pt x="8619109" y="0"/>
                </a:lnTo>
                <a:lnTo>
                  <a:pt x="0" y="0"/>
                </a:lnTo>
                <a:lnTo>
                  <a:pt x="0" y="32265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2420" y="196461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13326" y="196461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62420" y="2217597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13326" y="2217597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2420" y="2470454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13326" y="2470454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2420" y="272343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13326" y="272343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2420" y="2976422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13326" y="2976422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2420" y="3229279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13326" y="3229279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62420" y="348226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13326" y="348226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62420" y="3735120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13326" y="3735120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2420" y="3988104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13326" y="3988104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2420" y="424108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13326" y="424108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62420" y="4493945"/>
            <a:ext cx="8619109" cy="290525"/>
          </a:xfrm>
          <a:custGeom>
            <a:avLst/>
            <a:gdLst/>
            <a:ahLst/>
            <a:cxnLst/>
            <a:rect l="l" t="t" r="r" b="b"/>
            <a:pathLst>
              <a:path w="8619109" h="290525">
                <a:moveTo>
                  <a:pt x="0" y="290525"/>
                </a:moveTo>
                <a:lnTo>
                  <a:pt x="8619109" y="290525"/>
                </a:lnTo>
                <a:lnTo>
                  <a:pt x="8619109" y="0"/>
                </a:lnTo>
                <a:lnTo>
                  <a:pt x="0" y="0"/>
                </a:lnTo>
                <a:lnTo>
                  <a:pt x="0" y="290525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2420" y="4784521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13326" y="4784521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2420" y="503737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13326" y="503737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2420" y="5290362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13326" y="5290362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2420" y="554328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13326" y="554328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2420" y="5796216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13326" y="5796216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62420" y="6049149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513326" y="6049149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62420" y="6302082"/>
            <a:ext cx="4250817" cy="237997"/>
          </a:xfrm>
          <a:custGeom>
            <a:avLst/>
            <a:gdLst/>
            <a:ahLst/>
            <a:cxnLst/>
            <a:rect l="l" t="t" r="r" b="b"/>
            <a:pathLst>
              <a:path w="4250817" h="237998">
                <a:moveTo>
                  <a:pt x="0" y="237998"/>
                </a:moveTo>
                <a:lnTo>
                  <a:pt x="4250817" y="237998"/>
                </a:lnTo>
                <a:lnTo>
                  <a:pt x="4250817" y="0"/>
                </a:lnTo>
                <a:lnTo>
                  <a:pt x="0" y="0"/>
                </a:lnTo>
                <a:lnTo>
                  <a:pt x="0" y="237998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513326" y="6302082"/>
            <a:ext cx="4368291" cy="237997"/>
          </a:xfrm>
          <a:custGeom>
            <a:avLst/>
            <a:gdLst/>
            <a:ahLst/>
            <a:cxnLst/>
            <a:rect l="l" t="t" r="r" b="b"/>
            <a:pathLst>
              <a:path w="4368291" h="237998">
                <a:moveTo>
                  <a:pt x="0" y="237998"/>
                </a:moveTo>
                <a:lnTo>
                  <a:pt x="4368291" y="237998"/>
                </a:lnTo>
                <a:lnTo>
                  <a:pt x="4368291" y="0"/>
                </a:lnTo>
                <a:lnTo>
                  <a:pt x="0" y="0"/>
                </a:lnTo>
                <a:lnTo>
                  <a:pt x="0" y="237998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62420" y="6540082"/>
            <a:ext cx="4250817" cy="230949"/>
          </a:xfrm>
          <a:custGeom>
            <a:avLst/>
            <a:gdLst/>
            <a:ahLst/>
            <a:cxnLst/>
            <a:rect l="l" t="t" r="r" b="b"/>
            <a:pathLst>
              <a:path w="4250817" h="230949">
                <a:moveTo>
                  <a:pt x="0" y="230949"/>
                </a:moveTo>
                <a:lnTo>
                  <a:pt x="4250817" y="230949"/>
                </a:lnTo>
                <a:lnTo>
                  <a:pt x="4250817" y="0"/>
                </a:lnTo>
                <a:lnTo>
                  <a:pt x="0" y="0"/>
                </a:lnTo>
                <a:lnTo>
                  <a:pt x="0" y="230949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513326" y="6540082"/>
            <a:ext cx="4368291" cy="230949"/>
          </a:xfrm>
          <a:custGeom>
            <a:avLst/>
            <a:gdLst/>
            <a:ahLst/>
            <a:cxnLst/>
            <a:rect l="l" t="t" r="r" b="b"/>
            <a:pathLst>
              <a:path w="4368291" h="230949">
                <a:moveTo>
                  <a:pt x="0" y="230949"/>
                </a:moveTo>
                <a:lnTo>
                  <a:pt x="4368291" y="230949"/>
                </a:lnTo>
                <a:lnTo>
                  <a:pt x="4368291" y="0"/>
                </a:lnTo>
                <a:lnTo>
                  <a:pt x="0" y="0"/>
                </a:lnTo>
                <a:lnTo>
                  <a:pt x="0" y="230949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513326" y="1190371"/>
            <a:ext cx="0" cy="470662"/>
          </a:xfrm>
          <a:custGeom>
            <a:avLst/>
            <a:gdLst/>
            <a:ahLst/>
            <a:cxnLst/>
            <a:rect l="l" t="t" r="r" b="b"/>
            <a:pathLst>
              <a:path h="470662">
                <a:moveTo>
                  <a:pt x="0" y="0"/>
                </a:moveTo>
                <a:lnTo>
                  <a:pt x="0" y="4706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513326" y="1958339"/>
            <a:ext cx="0" cy="2542032"/>
          </a:xfrm>
          <a:custGeom>
            <a:avLst/>
            <a:gdLst/>
            <a:ahLst/>
            <a:cxnLst/>
            <a:rect l="l" t="t" r="r" b="b"/>
            <a:pathLst>
              <a:path h="2542032">
                <a:moveTo>
                  <a:pt x="0" y="0"/>
                </a:moveTo>
                <a:lnTo>
                  <a:pt x="0" y="254203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513326" y="4778121"/>
            <a:ext cx="0" cy="1999260"/>
          </a:xfrm>
          <a:custGeom>
            <a:avLst/>
            <a:gdLst/>
            <a:ahLst/>
            <a:cxnLst/>
            <a:rect l="l" t="t" r="r" b="b"/>
            <a:pathLst>
              <a:path h="1999260">
                <a:moveTo>
                  <a:pt x="0" y="0"/>
                </a:moveTo>
                <a:lnTo>
                  <a:pt x="0" y="19992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6070" y="1641983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6070" y="1964689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56070" y="2217547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56070" y="2470530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6070" y="2723388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56070" y="297637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56070" y="3229355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6070" y="3482213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56070" y="3735197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56070" y="3988054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56070" y="4241038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56070" y="449402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56070" y="478447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56070" y="5037455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56070" y="529031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56070" y="5543296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56070" y="5796216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56070" y="6049149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56070" y="630208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56070" y="6540080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2420" y="1190371"/>
            <a:ext cx="0" cy="5587010"/>
          </a:xfrm>
          <a:custGeom>
            <a:avLst/>
            <a:gdLst/>
            <a:ahLst/>
            <a:cxnLst/>
            <a:rect l="l" t="t" r="r" b="b"/>
            <a:pathLst>
              <a:path h="5587010">
                <a:moveTo>
                  <a:pt x="0" y="0"/>
                </a:moveTo>
                <a:lnTo>
                  <a:pt x="0" y="55870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881618" y="1190371"/>
            <a:ext cx="0" cy="5587010"/>
          </a:xfrm>
          <a:custGeom>
            <a:avLst/>
            <a:gdLst/>
            <a:ahLst/>
            <a:cxnLst/>
            <a:rect l="l" t="t" r="r" b="b"/>
            <a:pathLst>
              <a:path h="5587010">
                <a:moveTo>
                  <a:pt x="0" y="0"/>
                </a:moveTo>
                <a:lnTo>
                  <a:pt x="0" y="55870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56070" y="119672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56070" y="677103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36321" y="174117"/>
            <a:ext cx="8792485" cy="919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elche/r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aba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h/meine</a:t>
            </a:r>
            <a:r>
              <a:rPr sz="4800" b="1" spc="-2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ändig</a:t>
            </a:r>
            <a:endParaRPr sz="3200">
              <a:latin typeface="Calibri"/>
              <a:cs typeface="Calibri"/>
            </a:endParaRPr>
          </a:p>
          <a:p>
            <a:pPr marL="873518" marR="994694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damit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meine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 A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sp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echp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so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2420" y="1196721"/>
            <a:ext cx="4250905" cy="445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6778">
              <a:lnSpc>
                <a:spcPct val="101725"/>
              </a:lnSpc>
              <a:spcBef>
                <a:spcPts val="170"/>
              </a:spcBef>
            </a:pPr>
            <a:r>
              <a:rPr sz="2000" b="1" spc="0" dirty="0">
                <a:latin typeface="Calibri"/>
                <a:cs typeface="Calibri"/>
              </a:rPr>
              <a:t>Zu</a:t>
            </a:r>
            <a:r>
              <a:rPr sz="2000" b="1" spc="-14" dirty="0">
                <a:latin typeface="Calibri"/>
                <a:cs typeface="Calibri"/>
              </a:rPr>
              <a:t>s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ändig</a:t>
            </a:r>
            <a:r>
              <a:rPr sz="2000" b="1" spc="-59" dirty="0">
                <a:latin typeface="Calibri"/>
                <a:cs typeface="Calibri"/>
              </a:rPr>
              <a:t>k</a:t>
            </a:r>
            <a:r>
              <a:rPr sz="2000" b="1" spc="0" dirty="0">
                <a:latin typeface="Calibri"/>
                <a:cs typeface="Calibri"/>
              </a:rPr>
              <a:t>eit</a:t>
            </a:r>
            <a:r>
              <a:rPr sz="2000" b="1" spc="-3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Udo</a:t>
            </a:r>
            <a:r>
              <a:rPr sz="2000" b="1" spc="-1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Nes</a:t>
            </a:r>
            <a:r>
              <a:rPr sz="2000" b="1" spc="4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elbo</a:t>
            </a:r>
            <a:r>
              <a:rPr sz="2000" b="1" spc="9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ch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13326" y="1196721"/>
            <a:ext cx="4368292" cy="445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02437">
              <a:lnSpc>
                <a:spcPct val="101725"/>
              </a:lnSpc>
              <a:spcBef>
                <a:spcPts val="170"/>
              </a:spcBef>
            </a:pPr>
            <a:r>
              <a:rPr sz="2000" b="1" spc="0" dirty="0">
                <a:latin typeface="Calibri"/>
                <a:cs typeface="Calibri"/>
              </a:rPr>
              <a:t>Zu</a:t>
            </a:r>
            <a:r>
              <a:rPr sz="2000" b="1" spc="-14" dirty="0">
                <a:latin typeface="Calibri"/>
                <a:cs typeface="Calibri"/>
              </a:rPr>
              <a:t>s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ändig</a:t>
            </a:r>
            <a:r>
              <a:rPr sz="2000" b="1" spc="-59" dirty="0">
                <a:latin typeface="Calibri"/>
                <a:cs typeface="Calibri"/>
              </a:rPr>
              <a:t>k</a:t>
            </a:r>
            <a:r>
              <a:rPr sz="2000" b="1" spc="0" dirty="0">
                <a:latin typeface="Calibri"/>
                <a:cs typeface="Calibri"/>
              </a:rPr>
              <a:t>eit</a:t>
            </a:r>
            <a:r>
              <a:rPr sz="2000" b="1" spc="-3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Sabine Badde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2420" y="1641983"/>
            <a:ext cx="8619197" cy="3227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78453" marR="3833655" algn="ctr">
              <a:lnSpc>
                <a:spcPct val="101725"/>
              </a:lnSpc>
              <a:spcBef>
                <a:spcPts val="135"/>
              </a:spcBef>
            </a:pPr>
            <a:r>
              <a:rPr sz="1600" b="1" spc="0" dirty="0">
                <a:latin typeface="Calibri"/>
                <a:cs typeface="Calibri"/>
              </a:rPr>
              <a:t>MÜN</a:t>
            </a:r>
            <a:r>
              <a:rPr sz="1600" b="1" spc="-4" dirty="0">
                <a:latin typeface="Calibri"/>
                <a:cs typeface="Calibri"/>
              </a:rPr>
              <a:t>S</a:t>
            </a:r>
            <a:r>
              <a:rPr sz="1600" b="1" spc="0" dirty="0">
                <a:latin typeface="Calibri"/>
                <a:cs typeface="Calibri"/>
              </a:rPr>
              <a:t>TER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2420" y="1964689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>
              <a:lnSpc>
                <a:spcPct val="101725"/>
              </a:lnSpc>
              <a:spcBef>
                <a:spcPts val="120"/>
              </a:spcBef>
            </a:pPr>
            <a:r>
              <a:rPr sz="1400" b="1" spc="-4" dirty="0">
                <a:latin typeface="Calibri"/>
                <a:cs typeface="Calibri"/>
              </a:rPr>
              <a:t>1</a:t>
            </a:r>
            <a:r>
              <a:rPr sz="1400" b="1" spc="0" dirty="0">
                <a:latin typeface="Calibri"/>
                <a:cs typeface="Calibri"/>
              </a:rPr>
              <a:t>_</a:t>
            </a:r>
            <a:r>
              <a:rPr sz="1400" b="1" spc="4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An</a:t>
            </a:r>
            <a:r>
              <a:rPr sz="1400" b="1" spc="4" dirty="0">
                <a:latin typeface="Calibri"/>
                <a:cs typeface="Calibri"/>
              </a:rPr>
              <a:t>n</a:t>
            </a:r>
            <a:r>
              <a:rPr sz="1400" b="1" spc="-9" dirty="0">
                <a:latin typeface="Calibri"/>
                <a:cs typeface="Calibri"/>
              </a:rPr>
              <a:t>e</a:t>
            </a:r>
            <a:r>
              <a:rPr sz="1400" b="1" spc="-4" dirty="0">
                <a:latin typeface="Calibri"/>
                <a:cs typeface="Calibri"/>
              </a:rPr>
              <a:t>tt</a:t>
            </a:r>
            <a:r>
              <a:rPr sz="1400" b="1" spc="-9" dirty="0">
                <a:latin typeface="Calibri"/>
                <a:cs typeface="Calibri"/>
              </a:rPr>
              <a:t>e-</a:t>
            </a:r>
            <a:r>
              <a:rPr sz="1400" b="1" spc="-14" dirty="0">
                <a:latin typeface="Calibri"/>
                <a:cs typeface="Calibri"/>
              </a:rPr>
              <a:t>v</a:t>
            </a:r>
            <a:r>
              <a:rPr sz="1400" b="1" spc="0" dirty="0">
                <a:latin typeface="Calibri"/>
                <a:cs typeface="Calibri"/>
              </a:rPr>
              <a:t>o</a:t>
            </a:r>
            <a:r>
              <a:rPr sz="1400" b="1" spc="-4" dirty="0">
                <a:latin typeface="Calibri"/>
                <a:cs typeface="Calibri"/>
              </a:rPr>
              <a:t>n</a:t>
            </a:r>
            <a:r>
              <a:rPr sz="1400" b="1" spc="0" dirty="0">
                <a:latin typeface="Calibri"/>
                <a:cs typeface="Calibri"/>
              </a:rPr>
              <a:t>-D</a:t>
            </a:r>
            <a:r>
              <a:rPr sz="1400" b="1" spc="-14" dirty="0">
                <a:latin typeface="Calibri"/>
                <a:cs typeface="Calibri"/>
              </a:rPr>
              <a:t>r</a:t>
            </a:r>
            <a:r>
              <a:rPr sz="1400" b="1" spc="0" dirty="0">
                <a:latin typeface="Calibri"/>
                <a:cs typeface="Calibri"/>
              </a:rPr>
              <a:t>o</a:t>
            </a:r>
            <a:r>
              <a:rPr sz="1400" b="1" spc="-19" dirty="0">
                <a:latin typeface="Calibri"/>
                <a:cs typeface="Calibri"/>
              </a:rPr>
              <a:t>st</a:t>
            </a:r>
            <a:r>
              <a:rPr sz="1400" b="1" spc="0" dirty="0">
                <a:latin typeface="Calibri"/>
                <a:cs typeface="Calibri"/>
              </a:rPr>
              <a:t>e</a:t>
            </a:r>
            <a:r>
              <a:rPr sz="1400" b="1" spc="-9" dirty="0">
                <a:latin typeface="Calibri"/>
                <a:cs typeface="Calibri"/>
              </a:rPr>
              <a:t>-</a:t>
            </a:r>
            <a:r>
              <a:rPr sz="1400" b="1" spc="0" dirty="0">
                <a:latin typeface="Calibri"/>
                <a:cs typeface="Calibri"/>
              </a:rPr>
              <a:t>Hü</a:t>
            </a:r>
            <a:r>
              <a:rPr sz="1400" b="1" spc="4" dirty="0">
                <a:latin typeface="Calibri"/>
                <a:cs typeface="Calibri"/>
              </a:rPr>
              <a:t>l</a:t>
            </a:r>
            <a:r>
              <a:rPr sz="1400" b="1" spc="0" dirty="0">
                <a:latin typeface="Calibri"/>
                <a:cs typeface="Calibri"/>
              </a:rPr>
              <a:t>s</a:t>
            </a:r>
            <a:r>
              <a:rPr sz="1400" b="1" spc="-4" dirty="0">
                <a:latin typeface="Calibri"/>
                <a:cs typeface="Calibri"/>
              </a:rPr>
              <a:t>h</a:t>
            </a:r>
            <a:r>
              <a:rPr sz="1400" b="1" spc="0" dirty="0">
                <a:latin typeface="Calibri"/>
                <a:cs typeface="Calibri"/>
              </a:rPr>
              <a:t>o</a:t>
            </a:r>
            <a:r>
              <a:rPr sz="1400" b="1" spc="-9" dirty="0">
                <a:latin typeface="Calibri"/>
                <a:cs typeface="Calibri"/>
              </a:rPr>
              <a:t>f</a:t>
            </a:r>
            <a:r>
              <a:rPr sz="1400" b="1" spc="0" dirty="0">
                <a:latin typeface="Calibri"/>
                <a:cs typeface="Calibri"/>
              </a:rPr>
              <a:t>f</a:t>
            </a:r>
            <a:r>
              <a:rPr sz="1400" b="1" spc="-9" dirty="0">
                <a:latin typeface="Calibri"/>
                <a:cs typeface="Calibri"/>
              </a:rPr>
              <a:t>-</a:t>
            </a:r>
            <a:r>
              <a:rPr sz="1400" b="1" spc="-29" dirty="0">
                <a:latin typeface="Calibri"/>
                <a:cs typeface="Calibri"/>
              </a:rPr>
              <a:t>G</a:t>
            </a:r>
            <a:r>
              <a:rPr sz="1400" b="1" spc="-4" dirty="0">
                <a:latin typeface="Calibri"/>
                <a:cs typeface="Calibri"/>
              </a:rPr>
              <a:t>y</a:t>
            </a:r>
            <a:r>
              <a:rPr sz="1400" b="1" spc="0" dirty="0">
                <a:latin typeface="Calibri"/>
                <a:cs typeface="Calibri"/>
              </a:rPr>
              <a:t>mn</a:t>
            </a:r>
            <a:r>
              <a:rPr sz="1400" b="1" spc="-9" dirty="0">
                <a:latin typeface="Calibri"/>
                <a:cs typeface="Calibri"/>
              </a:rPr>
              <a:t>a</a:t>
            </a:r>
            <a:r>
              <a:rPr sz="1400" b="1" spc="0" dirty="0">
                <a:latin typeface="Calibri"/>
                <a:cs typeface="Calibri"/>
              </a:rPr>
              <a:t>s</a:t>
            </a:r>
            <a:r>
              <a:rPr sz="1400" b="1" spc="4" dirty="0">
                <a:latin typeface="Calibri"/>
                <a:cs typeface="Calibri"/>
              </a:rPr>
              <a:t>i</a:t>
            </a:r>
            <a:r>
              <a:rPr sz="1400" b="1" spc="0" dirty="0">
                <a:latin typeface="Calibri"/>
                <a:cs typeface="Calibri"/>
              </a:rPr>
              <a:t>um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13326" y="1964689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>
              <a:lnSpc>
                <a:spcPct val="101725"/>
              </a:lnSpc>
              <a:spcBef>
                <a:spcPts val="120"/>
              </a:spcBef>
            </a:pPr>
            <a:r>
              <a:rPr sz="1400" b="1" spc="0" dirty="0">
                <a:latin typeface="Calibri"/>
                <a:cs typeface="Calibri"/>
              </a:rPr>
              <a:t>1</a:t>
            </a:r>
            <a:r>
              <a:rPr sz="1400" b="1" spc="-4" dirty="0">
                <a:latin typeface="Calibri"/>
                <a:cs typeface="Calibri"/>
              </a:rPr>
              <a:t>_</a:t>
            </a:r>
            <a:r>
              <a:rPr sz="1400" b="1" spc="0" dirty="0">
                <a:latin typeface="Calibri"/>
                <a:cs typeface="Calibri"/>
              </a:rPr>
              <a:t>Freih</a:t>
            </a:r>
            <a:r>
              <a:rPr sz="1400" b="1" spc="4" dirty="0">
                <a:latin typeface="Calibri"/>
                <a:cs typeface="Calibri"/>
              </a:rPr>
              <a:t>err</a:t>
            </a:r>
            <a:r>
              <a:rPr sz="1400" b="1" spc="-9" dirty="0">
                <a:latin typeface="Calibri"/>
                <a:cs typeface="Calibri"/>
              </a:rPr>
              <a:t>-</a:t>
            </a:r>
            <a:r>
              <a:rPr sz="1400" b="1" spc="-14" dirty="0">
                <a:latin typeface="Calibri"/>
                <a:cs typeface="Calibri"/>
              </a:rPr>
              <a:t>v</a:t>
            </a:r>
            <a:r>
              <a:rPr sz="1400" b="1" spc="0" dirty="0">
                <a:latin typeface="Calibri"/>
                <a:cs typeface="Calibri"/>
              </a:rPr>
              <a:t>om</a:t>
            </a:r>
            <a:r>
              <a:rPr sz="1400" b="1" spc="-9" dirty="0">
                <a:latin typeface="Calibri"/>
                <a:cs typeface="Calibri"/>
              </a:rPr>
              <a:t>-</a:t>
            </a:r>
            <a:r>
              <a:rPr sz="1400" b="1" spc="0" dirty="0">
                <a:latin typeface="Calibri"/>
                <a:cs typeface="Calibri"/>
              </a:rPr>
              <a:t>S</a:t>
            </a:r>
            <a:r>
              <a:rPr sz="1400" b="1" spc="-9" dirty="0">
                <a:latin typeface="Calibri"/>
                <a:cs typeface="Calibri"/>
              </a:rPr>
              <a:t>te</a:t>
            </a:r>
            <a:r>
              <a:rPr sz="1400" b="1" spc="0" dirty="0">
                <a:latin typeface="Calibri"/>
                <a:cs typeface="Calibri"/>
              </a:rPr>
              <a:t>i</a:t>
            </a:r>
            <a:r>
              <a:rPr sz="1400" b="1" spc="4" dirty="0">
                <a:latin typeface="Calibri"/>
                <a:cs typeface="Calibri"/>
              </a:rPr>
              <a:t>n</a:t>
            </a:r>
            <a:r>
              <a:rPr sz="1400" b="1" spc="-9" dirty="0">
                <a:latin typeface="Calibri"/>
                <a:cs typeface="Calibri"/>
              </a:rPr>
              <a:t>-</a:t>
            </a:r>
            <a:r>
              <a:rPr sz="1400" b="1" spc="-29" dirty="0">
                <a:latin typeface="Calibri"/>
                <a:cs typeface="Calibri"/>
              </a:rPr>
              <a:t>G</a:t>
            </a:r>
            <a:r>
              <a:rPr sz="1400" b="1" spc="-4" dirty="0">
                <a:latin typeface="Calibri"/>
                <a:cs typeface="Calibri"/>
              </a:rPr>
              <a:t>y</a:t>
            </a:r>
            <a:r>
              <a:rPr sz="1400" b="1" spc="0" dirty="0">
                <a:latin typeface="Calibri"/>
                <a:cs typeface="Calibri"/>
              </a:rPr>
              <a:t>mn</a:t>
            </a:r>
            <a:r>
              <a:rPr sz="1400" b="1" spc="-9" dirty="0">
                <a:latin typeface="Calibri"/>
                <a:cs typeface="Calibri"/>
              </a:rPr>
              <a:t>a</a:t>
            </a:r>
            <a:r>
              <a:rPr sz="1400" b="1" spc="0" dirty="0">
                <a:latin typeface="Calibri"/>
                <a:cs typeface="Calibri"/>
              </a:rPr>
              <a:t>s</a:t>
            </a:r>
            <a:r>
              <a:rPr sz="1400" b="1" spc="4" dirty="0">
                <a:latin typeface="Calibri"/>
                <a:cs typeface="Calibri"/>
              </a:rPr>
              <a:t>i</a:t>
            </a:r>
            <a:r>
              <a:rPr sz="1400" b="1" spc="0" dirty="0">
                <a:latin typeface="Calibri"/>
                <a:cs typeface="Calibri"/>
              </a:rPr>
              <a:t>um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2420" y="2217547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>
              <a:lnSpc>
                <a:spcPct val="101725"/>
              </a:lnSpc>
              <a:spcBef>
                <a:spcPts val="120"/>
              </a:spcBef>
            </a:pPr>
            <a:r>
              <a:rPr sz="1400" b="1" spc="-4" dirty="0">
                <a:latin typeface="Calibri"/>
                <a:cs typeface="Calibri"/>
              </a:rPr>
              <a:t>2</a:t>
            </a:r>
            <a:r>
              <a:rPr sz="1400" b="1" spc="0" dirty="0">
                <a:latin typeface="Calibri"/>
                <a:cs typeface="Calibri"/>
              </a:rPr>
              <a:t>_</a:t>
            </a:r>
            <a:r>
              <a:rPr sz="1400" b="1" spc="4" dirty="0">
                <a:latin typeface="Calibri"/>
                <a:cs typeface="Calibri"/>
              </a:rPr>
              <a:t> </a:t>
            </a:r>
            <a:r>
              <a:rPr sz="1400" b="1" spc="-19" dirty="0">
                <a:latin typeface="Calibri"/>
                <a:cs typeface="Calibri"/>
              </a:rPr>
              <a:t>G</a:t>
            </a:r>
            <a:r>
              <a:rPr sz="1400" b="1" spc="-4" dirty="0">
                <a:latin typeface="Calibri"/>
                <a:cs typeface="Calibri"/>
              </a:rPr>
              <a:t>y</a:t>
            </a:r>
            <a:r>
              <a:rPr sz="1400" b="1" spc="0" dirty="0">
                <a:latin typeface="Calibri"/>
                <a:cs typeface="Calibri"/>
              </a:rPr>
              <a:t>mna</a:t>
            </a:r>
            <a:r>
              <a:rPr sz="1400" b="1" spc="4" dirty="0">
                <a:latin typeface="Calibri"/>
                <a:cs typeface="Calibri"/>
              </a:rPr>
              <a:t>s</a:t>
            </a:r>
            <a:r>
              <a:rPr sz="1400" b="1" spc="0" dirty="0">
                <a:latin typeface="Calibri"/>
                <a:cs typeface="Calibri"/>
              </a:rPr>
              <a:t>i</a:t>
            </a:r>
            <a:r>
              <a:rPr sz="1400" b="1" spc="4" dirty="0">
                <a:latin typeface="Calibri"/>
                <a:cs typeface="Calibri"/>
              </a:rPr>
              <a:t>u</a:t>
            </a:r>
            <a:r>
              <a:rPr sz="1400" b="1" spc="0" dirty="0">
                <a:latin typeface="Calibri"/>
                <a:cs typeface="Calibri"/>
              </a:rPr>
              <a:t>m</a:t>
            </a:r>
            <a:r>
              <a:rPr sz="1400" b="1" spc="-34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P</a:t>
            </a:r>
            <a:r>
              <a:rPr sz="1400" b="1" spc="0" dirty="0">
                <a:latin typeface="Calibri"/>
                <a:cs typeface="Calibri"/>
              </a:rPr>
              <a:t>a</a:t>
            </a:r>
            <a:r>
              <a:rPr sz="1400" b="1" spc="4" dirty="0">
                <a:latin typeface="Calibri"/>
                <a:cs typeface="Calibri"/>
              </a:rPr>
              <a:t>u</a:t>
            </a:r>
            <a:r>
              <a:rPr sz="1400" b="1" spc="0" dirty="0">
                <a:latin typeface="Calibri"/>
                <a:cs typeface="Calibri"/>
              </a:rPr>
              <a:t>l</a:t>
            </a:r>
            <a:r>
              <a:rPr sz="1400" b="1" spc="4" dirty="0">
                <a:latin typeface="Calibri"/>
                <a:cs typeface="Calibri"/>
              </a:rPr>
              <a:t>i</a:t>
            </a:r>
            <a:r>
              <a:rPr sz="1400" b="1" spc="0" dirty="0">
                <a:latin typeface="Calibri"/>
                <a:cs typeface="Calibri"/>
              </a:rPr>
              <a:t>num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13326" y="2217547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>
              <a:lnSpc>
                <a:spcPct val="101725"/>
              </a:lnSpc>
              <a:spcBef>
                <a:spcPts val="120"/>
              </a:spcBef>
            </a:pPr>
            <a:r>
              <a:rPr sz="1400" b="1" spc="-4" dirty="0">
                <a:latin typeface="Calibri"/>
                <a:cs typeface="Calibri"/>
              </a:rPr>
              <a:t>2</a:t>
            </a:r>
            <a:r>
              <a:rPr sz="1400" b="1" spc="0" dirty="0">
                <a:latin typeface="Calibri"/>
                <a:cs typeface="Calibri"/>
              </a:rPr>
              <a:t>_F</a:t>
            </a:r>
            <a:r>
              <a:rPr sz="1400" b="1" spc="4" dirty="0">
                <a:latin typeface="Calibri"/>
                <a:cs typeface="Calibri"/>
              </a:rPr>
              <a:t>r</a:t>
            </a:r>
            <a:r>
              <a:rPr sz="1400" b="1" spc="0" dirty="0">
                <a:latin typeface="Calibri"/>
                <a:cs typeface="Calibri"/>
              </a:rPr>
              <a:t>i</a:t>
            </a:r>
            <a:r>
              <a:rPr sz="1400" b="1" spc="4" dirty="0">
                <a:latin typeface="Calibri"/>
                <a:cs typeface="Calibri"/>
              </a:rPr>
              <a:t>e</a:t>
            </a:r>
            <a:r>
              <a:rPr sz="1400" b="1" spc="0" dirty="0">
                <a:latin typeface="Calibri"/>
                <a:cs typeface="Calibri"/>
              </a:rPr>
              <a:t>de</a:t>
            </a:r>
            <a:r>
              <a:rPr sz="1400" b="1" spc="4" dirty="0">
                <a:latin typeface="Calibri"/>
                <a:cs typeface="Calibri"/>
              </a:rPr>
              <a:t>n</a:t>
            </a:r>
            <a:r>
              <a:rPr sz="1400" b="1" spc="0" dirty="0">
                <a:latin typeface="Calibri"/>
                <a:cs typeface="Calibri"/>
              </a:rPr>
              <a:t>s</a:t>
            </a:r>
            <a:r>
              <a:rPr sz="1400" b="1" spc="4" dirty="0">
                <a:latin typeface="Calibri"/>
                <a:cs typeface="Calibri"/>
              </a:rPr>
              <a:t>s</a:t>
            </a:r>
            <a:r>
              <a:rPr sz="1400" b="1" spc="0" dirty="0">
                <a:latin typeface="Calibri"/>
                <a:cs typeface="Calibri"/>
              </a:rPr>
              <a:t>ch</a:t>
            </a:r>
            <a:r>
              <a:rPr sz="1400" b="1" spc="-4" dirty="0">
                <a:latin typeface="Calibri"/>
                <a:cs typeface="Calibri"/>
              </a:rPr>
              <a:t>u</a:t>
            </a:r>
            <a:r>
              <a:rPr sz="1400" b="1" spc="0" dirty="0">
                <a:latin typeface="Calibri"/>
                <a:cs typeface="Calibri"/>
              </a:rPr>
              <a:t>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2420" y="2470530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>
              <a:lnSpc>
                <a:spcPct val="101725"/>
              </a:lnSpc>
              <a:spcBef>
                <a:spcPts val="120"/>
              </a:spcBef>
            </a:pPr>
            <a:r>
              <a:rPr sz="1400" b="1" spc="-4" dirty="0">
                <a:latin typeface="Calibri"/>
                <a:cs typeface="Calibri"/>
              </a:rPr>
              <a:t>3</a:t>
            </a:r>
            <a:r>
              <a:rPr sz="1400" b="1" spc="0" dirty="0">
                <a:latin typeface="Calibri"/>
                <a:cs typeface="Calibri"/>
              </a:rPr>
              <a:t>_</a:t>
            </a:r>
            <a:r>
              <a:rPr sz="1400" b="1" spc="4" dirty="0">
                <a:latin typeface="Calibri"/>
                <a:cs typeface="Calibri"/>
              </a:rPr>
              <a:t> </a:t>
            </a:r>
            <a:r>
              <a:rPr sz="1400" b="1" spc="-19" dirty="0">
                <a:latin typeface="Calibri"/>
                <a:cs typeface="Calibri"/>
              </a:rPr>
              <a:t>G</a:t>
            </a:r>
            <a:r>
              <a:rPr sz="1400" b="1" spc="-4" dirty="0">
                <a:latin typeface="Calibri"/>
                <a:cs typeface="Calibri"/>
              </a:rPr>
              <a:t>y</a:t>
            </a:r>
            <a:r>
              <a:rPr sz="1400" b="1" spc="0" dirty="0">
                <a:latin typeface="Calibri"/>
                <a:cs typeface="Calibri"/>
              </a:rPr>
              <a:t>mna</a:t>
            </a:r>
            <a:r>
              <a:rPr sz="1400" b="1" spc="4" dirty="0">
                <a:latin typeface="Calibri"/>
                <a:cs typeface="Calibri"/>
              </a:rPr>
              <a:t>s</a:t>
            </a:r>
            <a:r>
              <a:rPr sz="1400" b="1" spc="0" dirty="0">
                <a:latin typeface="Calibri"/>
                <a:cs typeface="Calibri"/>
              </a:rPr>
              <a:t>i</a:t>
            </a:r>
            <a:r>
              <a:rPr sz="1400" b="1" spc="4" dirty="0">
                <a:latin typeface="Calibri"/>
                <a:cs typeface="Calibri"/>
              </a:rPr>
              <a:t>u</a:t>
            </a:r>
            <a:r>
              <a:rPr sz="1400" b="1" spc="0" dirty="0">
                <a:latin typeface="Calibri"/>
                <a:cs typeface="Calibri"/>
              </a:rPr>
              <a:t>m</a:t>
            </a:r>
            <a:r>
              <a:rPr sz="1400" b="1" spc="-34" dirty="0">
                <a:latin typeface="Calibri"/>
                <a:cs typeface="Calibri"/>
              </a:rPr>
              <a:t> </a:t>
            </a:r>
            <a:r>
              <a:rPr sz="1400" b="1" spc="-4" dirty="0">
                <a:latin typeface="Calibri"/>
                <a:cs typeface="Calibri"/>
              </a:rPr>
              <a:t>S</a:t>
            </a:r>
            <a:r>
              <a:rPr sz="1400" b="1" spc="4" dirty="0">
                <a:latin typeface="Calibri"/>
                <a:cs typeface="Calibri"/>
              </a:rPr>
              <a:t>t</a:t>
            </a:r>
            <a:r>
              <a:rPr sz="1400" b="1" spc="0" dirty="0">
                <a:latin typeface="Calibri"/>
                <a:cs typeface="Calibri"/>
              </a:rPr>
              <a:t>.</a:t>
            </a:r>
            <a:r>
              <a:rPr sz="1400" b="1" spc="-4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Mau</a:t>
            </a:r>
            <a:r>
              <a:rPr sz="1400" b="1" spc="4" dirty="0">
                <a:latin typeface="Calibri"/>
                <a:cs typeface="Calibri"/>
              </a:rPr>
              <a:t>r</a:t>
            </a:r>
            <a:r>
              <a:rPr sz="1400" b="1" spc="0" dirty="0">
                <a:latin typeface="Calibri"/>
                <a:cs typeface="Calibri"/>
              </a:rPr>
              <a:t>i</a:t>
            </a:r>
            <a:r>
              <a:rPr sz="1400" b="1" spc="4" dirty="0">
                <a:latin typeface="Calibri"/>
                <a:cs typeface="Calibri"/>
              </a:rPr>
              <a:t>t</a:t>
            </a:r>
            <a:r>
              <a:rPr sz="1400" b="1" spc="0" dirty="0">
                <a:latin typeface="Calibri"/>
                <a:cs typeface="Calibri"/>
              </a:rPr>
              <a:t>z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13326" y="2470530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>
              <a:lnSpc>
                <a:spcPct val="101725"/>
              </a:lnSpc>
              <a:spcBef>
                <a:spcPts val="120"/>
              </a:spcBef>
            </a:pPr>
            <a:r>
              <a:rPr sz="1400" b="1" spc="-4" dirty="0">
                <a:latin typeface="Calibri"/>
                <a:cs typeface="Calibri"/>
              </a:rPr>
              <a:t>3</a:t>
            </a:r>
            <a:r>
              <a:rPr sz="1400" b="1" spc="0" dirty="0">
                <a:latin typeface="Calibri"/>
                <a:cs typeface="Calibri"/>
              </a:rPr>
              <a:t>_</a:t>
            </a:r>
            <a:r>
              <a:rPr sz="1400" b="1" spc="4" dirty="0">
                <a:latin typeface="Calibri"/>
                <a:cs typeface="Calibri"/>
              </a:rPr>
              <a:t> G</a:t>
            </a:r>
            <a:r>
              <a:rPr sz="1400" b="1" spc="0" dirty="0">
                <a:latin typeface="Calibri"/>
                <a:cs typeface="Calibri"/>
              </a:rPr>
              <a:t>e</a:t>
            </a:r>
            <a:r>
              <a:rPr sz="1400" b="1" spc="4" dirty="0">
                <a:latin typeface="Calibri"/>
                <a:cs typeface="Calibri"/>
              </a:rPr>
              <a:t>s</a:t>
            </a:r>
            <a:r>
              <a:rPr sz="1400" b="1" spc="0" dirty="0">
                <a:latin typeface="Calibri"/>
                <a:cs typeface="Calibri"/>
              </a:rPr>
              <a:t>c</a:t>
            </a:r>
            <a:r>
              <a:rPr sz="1400" b="1" spc="-9" dirty="0">
                <a:latin typeface="Calibri"/>
                <a:cs typeface="Calibri"/>
              </a:rPr>
              <a:t>h</a:t>
            </a:r>
            <a:r>
              <a:rPr sz="1400" b="1" spc="0" dirty="0">
                <a:latin typeface="Calibri"/>
                <a:cs typeface="Calibri"/>
              </a:rPr>
              <a:t>wi</a:t>
            </a:r>
            <a:r>
              <a:rPr sz="1400" b="1" spc="-4" dirty="0">
                <a:latin typeface="Calibri"/>
                <a:cs typeface="Calibri"/>
              </a:rPr>
              <a:t>s</a:t>
            </a:r>
            <a:r>
              <a:rPr sz="1400" b="1" spc="-19" dirty="0">
                <a:latin typeface="Calibri"/>
                <a:cs typeface="Calibri"/>
              </a:rPr>
              <a:t>t</a:t>
            </a:r>
            <a:r>
              <a:rPr sz="1400" b="1" spc="-9" dirty="0">
                <a:latin typeface="Calibri"/>
                <a:cs typeface="Calibri"/>
              </a:rPr>
              <a:t>e</a:t>
            </a:r>
            <a:r>
              <a:rPr sz="1400" b="1" spc="9" dirty="0">
                <a:latin typeface="Calibri"/>
                <a:cs typeface="Calibri"/>
              </a:rPr>
              <a:t>r</a:t>
            </a:r>
            <a:r>
              <a:rPr sz="1400" b="1" spc="-9" dirty="0">
                <a:latin typeface="Calibri"/>
                <a:cs typeface="Calibri"/>
              </a:rPr>
              <a:t>-</a:t>
            </a:r>
            <a:r>
              <a:rPr sz="1400" b="1" spc="0" dirty="0">
                <a:latin typeface="Calibri"/>
                <a:cs typeface="Calibri"/>
              </a:rPr>
              <a:t>Schol</a:t>
            </a:r>
            <a:r>
              <a:rPr sz="1400" b="1" spc="4" dirty="0">
                <a:latin typeface="Calibri"/>
                <a:cs typeface="Calibri"/>
              </a:rPr>
              <a:t>l</a:t>
            </a:r>
            <a:r>
              <a:rPr sz="1400" b="1" spc="-9" dirty="0">
                <a:latin typeface="Calibri"/>
                <a:cs typeface="Calibri"/>
              </a:rPr>
              <a:t>-</a:t>
            </a:r>
            <a:r>
              <a:rPr sz="1400" b="1" spc="-19" dirty="0">
                <a:latin typeface="Calibri"/>
                <a:cs typeface="Calibri"/>
              </a:rPr>
              <a:t>G</a:t>
            </a:r>
            <a:r>
              <a:rPr sz="1400" b="1" spc="-4" dirty="0">
                <a:latin typeface="Calibri"/>
                <a:cs typeface="Calibri"/>
              </a:rPr>
              <a:t>y</a:t>
            </a:r>
            <a:r>
              <a:rPr sz="1400" b="1" spc="0" dirty="0">
                <a:latin typeface="Calibri"/>
                <a:cs typeface="Calibri"/>
              </a:rPr>
              <a:t>m</a:t>
            </a:r>
            <a:r>
              <a:rPr sz="1400" b="1" spc="-9" dirty="0">
                <a:latin typeface="Calibri"/>
                <a:cs typeface="Calibri"/>
              </a:rPr>
              <a:t>na</a:t>
            </a:r>
            <a:r>
              <a:rPr sz="1400" b="1" spc="0" dirty="0">
                <a:latin typeface="Calibri"/>
                <a:cs typeface="Calibri"/>
              </a:rPr>
              <a:t>s</a:t>
            </a:r>
            <a:r>
              <a:rPr sz="1400" b="1" spc="4" dirty="0">
                <a:latin typeface="Calibri"/>
                <a:cs typeface="Calibri"/>
              </a:rPr>
              <a:t>i</a:t>
            </a:r>
            <a:r>
              <a:rPr sz="1400" b="1" spc="0" dirty="0">
                <a:latin typeface="Calibri"/>
                <a:cs typeface="Calibri"/>
              </a:rPr>
              <a:t>um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2420" y="2723388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>
              <a:lnSpc>
                <a:spcPct val="101725"/>
              </a:lnSpc>
              <a:spcBef>
                <a:spcPts val="120"/>
              </a:spcBef>
            </a:pPr>
            <a:r>
              <a:rPr sz="1400" b="1" spc="-4" dirty="0">
                <a:latin typeface="Calibri"/>
                <a:cs typeface="Calibri"/>
              </a:rPr>
              <a:t>4</a:t>
            </a:r>
            <a:r>
              <a:rPr sz="1400" b="1" spc="0" dirty="0">
                <a:latin typeface="Calibri"/>
                <a:cs typeface="Calibri"/>
              </a:rPr>
              <a:t>_</a:t>
            </a:r>
            <a:r>
              <a:rPr sz="1400" b="1" spc="4" dirty="0">
                <a:latin typeface="Calibri"/>
                <a:cs typeface="Calibri"/>
              </a:rPr>
              <a:t> </a:t>
            </a:r>
            <a:r>
              <a:rPr sz="1400" b="1" spc="-19" dirty="0">
                <a:latin typeface="Calibri"/>
                <a:cs typeface="Calibri"/>
              </a:rPr>
              <a:t>G</a:t>
            </a:r>
            <a:r>
              <a:rPr sz="1400" b="1" spc="-4" dirty="0">
                <a:latin typeface="Calibri"/>
                <a:cs typeface="Calibri"/>
              </a:rPr>
              <a:t>y</a:t>
            </a:r>
            <a:r>
              <a:rPr sz="1400" b="1" spc="0" dirty="0">
                <a:latin typeface="Calibri"/>
                <a:cs typeface="Calibri"/>
              </a:rPr>
              <a:t>mna</a:t>
            </a:r>
            <a:r>
              <a:rPr sz="1400" b="1" spc="4" dirty="0">
                <a:latin typeface="Calibri"/>
                <a:cs typeface="Calibri"/>
              </a:rPr>
              <a:t>s</a:t>
            </a:r>
            <a:r>
              <a:rPr sz="1400" b="1" spc="0" dirty="0">
                <a:latin typeface="Calibri"/>
                <a:cs typeface="Calibri"/>
              </a:rPr>
              <a:t>i</a:t>
            </a:r>
            <a:r>
              <a:rPr sz="1400" b="1" spc="4" dirty="0">
                <a:latin typeface="Calibri"/>
                <a:cs typeface="Calibri"/>
              </a:rPr>
              <a:t>u</a:t>
            </a:r>
            <a:r>
              <a:rPr sz="1400" b="1" spc="0" dirty="0">
                <a:latin typeface="Calibri"/>
                <a:cs typeface="Calibri"/>
              </a:rPr>
              <a:t>m</a:t>
            </a:r>
            <a:r>
              <a:rPr sz="1400" b="1" spc="-34" dirty="0">
                <a:latin typeface="Calibri"/>
                <a:cs typeface="Calibri"/>
              </a:rPr>
              <a:t> </a:t>
            </a:r>
            <a:r>
              <a:rPr sz="1400" b="1" spc="-59" dirty="0">
                <a:latin typeface="Calibri"/>
                <a:cs typeface="Calibri"/>
              </a:rPr>
              <a:t>W</a:t>
            </a:r>
            <a:r>
              <a:rPr sz="1400" b="1" spc="0" dirty="0">
                <a:latin typeface="Calibri"/>
                <a:cs typeface="Calibri"/>
              </a:rPr>
              <a:t>ol</a:t>
            </a:r>
            <a:r>
              <a:rPr sz="1400" b="1" spc="4" dirty="0">
                <a:latin typeface="Calibri"/>
                <a:cs typeface="Calibri"/>
              </a:rPr>
              <a:t>b</a:t>
            </a:r>
            <a:r>
              <a:rPr sz="1400" b="1" spc="0" dirty="0">
                <a:latin typeface="Calibri"/>
                <a:cs typeface="Calibri"/>
              </a:rPr>
              <a:t>eck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13326" y="2723388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>
              <a:lnSpc>
                <a:spcPct val="101725"/>
              </a:lnSpc>
              <a:spcBef>
                <a:spcPts val="120"/>
              </a:spcBef>
            </a:pPr>
            <a:r>
              <a:rPr sz="1400" b="1" spc="-4" dirty="0">
                <a:latin typeface="Calibri"/>
                <a:cs typeface="Calibri"/>
              </a:rPr>
              <a:t>4</a:t>
            </a:r>
            <a:r>
              <a:rPr sz="1400" b="1" spc="0" dirty="0">
                <a:latin typeface="Calibri"/>
                <a:cs typeface="Calibri"/>
              </a:rPr>
              <a:t>_</a:t>
            </a:r>
            <a:r>
              <a:rPr sz="1400" b="1" spc="4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I</a:t>
            </a:r>
            <a:r>
              <a:rPr sz="1400" b="1" spc="-4" dirty="0">
                <a:latin typeface="Calibri"/>
                <a:cs typeface="Calibri"/>
              </a:rPr>
              <a:t>m</a:t>
            </a:r>
            <a:r>
              <a:rPr sz="1400" b="1" spc="0" dirty="0">
                <a:latin typeface="Calibri"/>
                <a:cs typeface="Calibri"/>
              </a:rPr>
              <a:t>man</a:t>
            </a:r>
            <a:r>
              <a:rPr sz="1400" b="1" spc="4" dirty="0">
                <a:latin typeface="Calibri"/>
                <a:cs typeface="Calibri"/>
              </a:rPr>
              <a:t>u</a:t>
            </a:r>
            <a:r>
              <a:rPr sz="1400" b="1" spc="0" dirty="0">
                <a:latin typeface="Calibri"/>
                <a:cs typeface="Calibri"/>
              </a:rPr>
              <a:t>e</a:t>
            </a:r>
            <a:r>
              <a:rPr sz="1400" b="1" spc="4" dirty="0">
                <a:latin typeface="Calibri"/>
                <a:cs typeface="Calibri"/>
              </a:rPr>
              <a:t>l</a:t>
            </a:r>
            <a:r>
              <a:rPr sz="1400" b="1" spc="0" dirty="0">
                <a:latin typeface="Calibri"/>
                <a:cs typeface="Calibri"/>
              </a:rPr>
              <a:t>-</a:t>
            </a:r>
            <a:r>
              <a:rPr sz="1400" b="1" spc="-25" dirty="0">
                <a:latin typeface="Calibri"/>
                <a:cs typeface="Calibri"/>
              </a:rPr>
              <a:t>K</a:t>
            </a:r>
            <a:r>
              <a:rPr sz="1400" b="1" spc="-9" dirty="0">
                <a:latin typeface="Calibri"/>
                <a:cs typeface="Calibri"/>
              </a:rPr>
              <a:t>an</a:t>
            </a:r>
            <a:r>
              <a:rPr sz="1400" b="1" spc="-4" dirty="0">
                <a:latin typeface="Calibri"/>
                <a:cs typeface="Calibri"/>
              </a:rPr>
              <a:t>t</a:t>
            </a:r>
            <a:r>
              <a:rPr sz="1400" b="1" spc="0" dirty="0">
                <a:latin typeface="Calibri"/>
                <a:cs typeface="Calibri"/>
              </a:rPr>
              <a:t>-</a:t>
            </a:r>
            <a:r>
              <a:rPr sz="1400" b="1" spc="-29" dirty="0">
                <a:latin typeface="Calibri"/>
                <a:cs typeface="Calibri"/>
              </a:rPr>
              <a:t>G</a:t>
            </a:r>
            <a:r>
              <a:rPr sz="1400" b="1" spc="-4" dirty="0">
                <a:latin typeface="Calibri"/>
                <a:cs typeface="Calibri"/>
              </a:rPr>
              <a:t>y</a:t>
            </a:r>
            <a:r>
              <a:rPr sz="1400" b="1" spc="0" dirty="0">
                <a:latin typeface="Calibri"/>
                <a:cs typeface="Calibri"/>
              </a:rPr>
              <a:t>m</a:t>
            </a:r>
            <a:r>
              <a:rPr sz="1400" b="1" spc="-9" dirty="0">
                <a:latin typeface="Calibri"/>
                <a:cs typeface="Calibri"/>
              </a:rPr>
              <a:t>n</a:t>
            </a:r>
            <a:r>
              <a:rPr sz="1400" b="1" spc="0" dirty="0">
                <a:latin typeface="Calibri"/>
                <a:cs typeface="Calibri"/>
              </a:rPr>
              <a:t>a</a:t>
            </a:r>
            <a:r>
              <a:rPr sz="1400" b="1" spc="4" dirty="0">
                <a:latin typeface="Calibri"/>
                <a:cs typeface="Calibri"/>
              </a:rPr>
              <a:t>s</a:t>
            </a:r>
            <a:r>
              <a:rPr sz="1400" b="1" spc="0" dirty="0">
                <a:latin typeface="Calibri"/>
                <a:cs typeface="Calibri"/>
              </a:rPr>
              <a:t>i</a:t>
            </a:r>
            <a:r>
              <a:rPr sz="1400" b="1" spc="-4" dirty="0">
                <a:latin typeface="Calibri"/>
                <a:cs typeface="Calibri"/>
              </a:rPr>
              <a:t>u</a:t>
            </a:r>
            <a:r>
              <a:rPr sz="1400" b="1" spc="0" dirty="0"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2420" y="2976372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>
              <a:lnSpc>
                <a:spcPct val="101725"/>
              </a:lnSpc>
              <a:spcBef>
                <a:spcPts val="120"/>
              </a:spcBef>
            </a:pPr>
            <a:r>
              <a:rPr sz="1400" b="1" spc="-4" dirty="0">
                <a:latin typeface="Calibri"/>
                <a:cs typeface="Calibri"/>
              </a:rPr>
              <a:t>5</a:t>
            </a:r>
            <a:r>
              <a:rPr sz="1400" b="1" spc="0" dirty="0">
                <a:latin typeface="Calibri"/>
                <a:cs typeface="Calibri"/>
              </a:rPr>
              <a:t>_</a:t>
            </a:r>
            <a:r>
              <a:rPr sz="1400" b="1" spc="4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Jo</a:t>
            </a:r>
            <a:r>
              <a:rPr sz="1400" b="1" spc="4" dirty="0">
                <a:latin typeface="Calibri"/>
                <a:cs typeface="Calibri"/>
              </a:rPr>
              <a:t>h</a:t>
            </a:r>
            <a:r>
              <a:rPr sz="1400" b="1" spc="0" dirty="0">
                <a:latin typeface="Calibri"/>
                <a:cs typeface="Calibri"/>
              </a:rPr>
              <a:t>a</a:t>
            </a:r>
            <a:r>
              <a:rPr sz="1400" b="1" spc="4" dirty="0">
                <a:latin typeface="Calibri"/>
                <a:cs typeface="Calibri"/>
              </a:rPr>
              <a:t>nn</a:t>
            </a:r>
            <a:r>
              <a:rPr sz="1400" b="1" spc="-9" dirty="0">
                <a:latin typeface="Calibri"/>
                <a:cs typeface="Calibri"/>
              </a:rPr>
              <a:t>-C</a:t>
            </a:r>
            <a:r>
              <a:rPr sz="1400" b="1" spc="0" dirty="0">
                <a:latin typeface="Calibri"/>
                <a:cs typeface="Calibri"/>
              </a:rPr>
              <a:t>o</a:t>
            </a:r>
            <a:r>
              <a:rPr sz="1400" b="1" spc="-9" dirty="0">
                <a:latin typeface="Calibri"/>
                <a:cs typeface="Calibri"/>
              </a:rPr>
              <a:t>n</a:t>
            </a:r>
            <a:r>
              <a:rPr sz="1400" b="1" spc="-29" dirty="0">
                <a:latin typeface="Calibri"/>
                <a:cs typeface="Calibri"/>
              </a:rPr>
              <a:t>r</a:t>
            </a:r>
            <a:r>
              <a:rPr sz="1400" b="1" spc="0" dirty="0">
                <a:latin typeface="Calibri"/>
                <a:cs typeface="Calibri"/>
              </a:rPr>
              <a:t>a</a:t>
            </a:r>
            <a:r>
              <a:rPr sz="1400" b="1" spc="-4" dirty="0">
                <a:latin typeface="Calibri"/>
                <a:cs typeface="Calibri"/>
              </a:rPr>
              <a:t>d</a:t>
            </a:r>
            <a:r>
              <a:rPr sz="1400" b="1" spc="0" dirty="0">
                <a:latin typeface="Calibri"/>
                <a:cs typeface="Calibri"/>
              </a:rPr>
              <a:t>-Sc</a:t>
            </a:r>
            <a:r>
              <a:rPr sz="1400" b="1" spc="-9" dirty="0">
                <a:latin typeface="Calibri"/>
                <a:cs typeface="Calibri"/>
              </a:rPr>
              <a:t>h</a:t>
            </a:r>
            <a:r>
              <a:rPr sz="1400" b="1" spc="0" dirty="0">
                <a:latin typeface="Calibri"/>
                <a:cs typeface="Calibri"/>
              </a:rPr>
              <a:t>l</a:t>
            </a:r>
            <a:r>
              <a:rPr sz="1400" b="1" spc="4" dirty="0">
                <a:latin typeface="Calibri"/>
                <a:cs typeface="Calibri"/>
              </a:rPr>
              <a:t>a</a:t>
            </a:r>
            <a:r>
              <a:rPr sz="1400" b="1" spc="-9" dirty="0">
                <a:latin typeface="Calibri"/>
                <a:cs typeface="Calibri"/>
              </a:rPr>
              <a:t>u</a:t>
            </a:r>
            <a:r>
              <a:rPr sz="1400" b="1" spc="4" dirty="0">
                <a:latin typeface="Calibri"/>
                <a:cs typeface="Calibri"/>
              </a:rPr>
              <a:t>n</a:t>
            </a:r>
            <a:r>
              <a:rPr sz="1400" b="1" spc="-9" dirty="0">
                <a:latin typeface="Calibri"/>
                <a:cs typeface="Calibri"/>
              </a:rPr>
              <a:t>-</a:t>
            </a:r>
            <a:r>
              <a:rPr sz="1400" b="1" spc="-19" dirty="0">
                <a:latin typeface="Calibri"/>
                <a:cs typeface="Calibri"/>
              </a:rPr>
              <a:t>G</a:t>
            </a:r>
            <a:r>
              <a:rPr sz="1400" b="1" spc="-4" dirty="0">
                <a:latin typeface="Calibri"/>
                <a:cs typeface="Calibri"/>
              </a:rPr>
              <a:t>y</a:t>
            </a:r>
            <a:r>
              <a:rPr sz="1400" b="1" spc="0" dirty="0">
                <a:latin typeface="Calibri"/>
                <a:cs typeface="Calibri"/>
              </a:rPr>
              <a:t>m</a:t>
            </a:r>
            <a:r>
              <a:rPr sz="1400" b="1" spc="-9" dirty="0">
                <a:latin typeface="Calibri"/>
                <a:cs typeface="Calibri"/>
              </a:rPr>
              <a:t>na</a:t>
            </a:r>
            <a:r>
              <a:rPr sz="1400" b="1" spc="0" dirty="0">
                <a:latin typeface="Calibri"/>
                <a:cs typeface="Calibri"/>
              </a:rPr>
              <a:t>s</a:t>
            </a:r>
            <a:r>
              <a:rPr sz="1400" b="1" spc="4" dirty="0">
                <a:latin typeface="Calibri"/>
                <a:cs typeface="Calibri"/>
              </a:rPr>
              <a:t>i</a:t>
            </a:r>
            <a:r>
              <a:rPr sz="1400" b="1" spc="0" dirty="0">
                <a:latin typeface="Calibri"/>
                <a:cs typeface="Calibri"/>
              </a:rPr>
              <a:t>um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13326" y="2976372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>
              <a:lnSpc>
                <a:spcPct val="101725"/>
              </a:lnSpc>
              <a:spcBef>
                <a:spcPts val="120"/>
              </a:spcBef>
            </a:pPr>
            <a:r>
              <a:rPr sz="1400" b="1" spc="-4" dirty="0">
                <a:latin typeface="Calibri"/>
                <a:cs typeface="Calibri"/>
              </a:rPr>
              <a:t>5</a:t>
            </a:r>
            <a:r>
              <a:rPr sz="1400" b="1" spc="0" dirty="0">
                <a:latin typeface="Calibri"/>
                <a:cs typeface="Calibri"/>
              </a:rPr>
              <a:t>_</a:t>
            </a:r>
            <a:r>
              <a:rPr sz="1400" b="1" spc="4" dirty="0">
                <a:latin typeface="Calibri"/>
                <a:cs typeface="Calibri"/>
              </a:rPr>
              <a:t> </a:t>
            </a:r>
            <a:r>
              <a:rPr sz="1400" b="1" spc="-9" dirty="0">
                <a:latin typeface="Calibri"/>
                <a:cs typeface="Calibri"/>
              </a:rPr>
              <a:t>K</a:t>
            </a:r>
            <a:r>
              <a:rPr sz="1400" b="1" spc="0" dirty="0">
                <a:latin typeface="Calibri"/>
                <a:cs typeface="Calibri"/>
              </a:rPr>
              <a:t>ardin</a:t>
            </a:r>
            <a:r>
              <a:rPr sz="1400" b="1" spc="-4" dirty="0">
                <a:latin typeface="Calibri"/>
                <a:cs typeface="Calibri"/>
              </a:rPr>
              <a:t>a</a:t>
            </a:r>
            <a:r>
              <a:rPr sz="1400" b="1" spc="4" dirty="0">
                <a:latin typeface="Calibri"/>
                <a:cs typeface="Calibri"/>
              </a:rPr>
              <a:t>l</a:t>
            </a:r>
            <a:r>
              <a:rPr sz="1400" b="1" spc="-9" dirty="0">
                <a:latin typeface="Calibri"/>
                <a:cs typeface="Calibri"/>
              </a:rPr>
              <a:t>-</a:t>
            </a:r>
            <a:r>
              <a:rPr sz="1400" b="1" spc="-14" dirty="0">
                <a:latin typeface="Calibri"/>
                <a:cs typeface="Calibri"/>
              </a:rPr>
              <a:t>v</a:t>
            </a:r>
            <a:r>
              <a:rPr sz="1400" b="1" spc="0" dirty="0">
                <a:latin typeface="Calibri"/>
                <a:cs typeface="Calibri"/>
              </a:rPr>
              <a:t>o</a:t>
            </a:r>
            <a:r>
              <a:rPr sz="1400" b="1" spc="4" dirty="0">
                <a:latin typeface="Calibri"/>
                <a:cs typeface="Calibri"/>
              </a:rPr>
              <a:t>n</a:t>
            </a:r>
            <a:r>
              <a:rPr sz="1400" b="1" spc="-9" dirty="0">
                <a:latin typeface="Calibri"/>
                <a:cs typeface="Calibri"/>
              </a:rPr>
              <a:t>-</a:t>
            </a:r>
            <a:r>
              <a:rPr sz="1400" b="1" spc="-4" dirty="0">
                <a:latin typeface="Calibri"/>
                <a:cs typeface="Calibri"/>
              </a:rPr>
              <a:t>G</a:t>
            </a:r>
            <a:r>
              <a:rPr sz="1400" b="1" spc="-9" dirty="0">
                <a:latin typeface="Calibri"/>
                <a:cs typeface="Calibri"/>
              </a:rPr>
              <a:t>a</a:t>
            </a:r>
            <a:r>
              <a:rPr sz="1400" b="1" spc="0" dirty="0">
                <a:latin typeface="Calibri"/>
                <a:cs typeface="Calibri"/>
              </a:rPr>
              <a:t>l</a:t>
            </a:r>
            <a:r>
              <a:rPr sz="1400" b="1" spc="4" dirty="0">
                <a:latin typeface="Calibri"/>
                <a:cs typeface="Calibri"/>
              </a:rPr>
              <a:t>e</a:t>
            </a:r>
            <a:r>
              <a:rPr sz="1400" b="1" spc="-4" dirty="0">
                <a:latin typeface="Calibri"/>
                <a:cs typeface="Calibri"/>
              </a:rPr>
              <a:t>n</a:t>
            </a:r>
            <a:r>
              <a:rPr sz="1400" b="1" spc="0" dirty="0">
                <a:latin typeface="Calibri"/>
                <a:cs typeface="Calibri"/>
              </a:rPr>
              <a:t>-</a:t>
            </a:r>
            <a:r>
              <a:rPr sz="1400" b="1" spc="-29" dirty="0">
                <a:latin typeface="Calibri"/>
                <a:cs typeface="Calibri"/>
              </a:rPr>
              <a:t>G</a:t>
            </a:r>
            <a:r>
              <a:rPr sz="1400" b="1" spc="-4" dirty="0">
                <a:latin typeface="Calibri"/>
                <a:cs typeface="Calibri"/>
              </a:rPr>
              <a:t>y</a:t>
            </a:r>
            <a:r>
              <a:rPr sz="1400" b="1" spc="0" dirty="0">
                <a:latin typeface="Calibri"/>
                <a:cs typeface="Calibri"/>
              </a:rPr>
              <a:t>m</a:t>
            </a:r>
            <a:r>
              <a:rPr sz="1400" b="1" spc="-9" dirty="0">
                <a:latin typeface="Calibri"/>
                <a:cs typeface="Calibri"/>
              </a:rPr>
              <a:t>n</a:t>
            </a:r>
            <a:r>
              <a:rPr sz="1400" b="1" spc="0" dirty="0">
                <a:latin typeface="Calibri"/>
                <a:cs typeface="Calibri"/>
              </a:rPr>
              <a:t>a</a:t>
            </a:r>
            <a:r>
              <a:rPr sz="1400" b="1" spc="4" dirty="0">
                <a:latin typeface="Calibri"/>
                <a:cs typeface="Calibri"/>
              </a:rPr>
              <a:t>s</a:t>
            </a:r>
            <a:r>
              <a:rPr sz="1400" b="1" spc="0" dirty="0">
                <a:latin typeface="Calibri"/>
                <a:cs typeface="Calibri"/>
              </a:rPr>
              <a:t>i</a:t>
            </a:r>
            <a:r>
              <a:rPr sz="1400" b="1" spc="-4" dirty="0">
                <a:latin typeface="Calibri"/>
                <a:cs typeface="Calibri"/>
              </a:rPr>
              <a:t>u</a:t>
            </a:r>
            <a:r>
              <a:rPr sz="1400" b="1" spc="0" dirty="0"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2420" y="3229355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>
              <a:lnSpc>
                <a:spcPct val="101725"/>
              </a:lnSpc>
              <a:spcBef>
                <a:spcPts val="120"/>
              </a:spcBef>
            </a:pPr>
            <a:r>
              <a:rPr sz="1400" b="1" spc="-4" dirty="0">
                <a:latin typeface="Calibri"/>
                <a:cs typeface="Calibri"/>
              </a:rPr>
              <a:t>6</a:t>
            </a:r>
            <a:r>
              <a:rPr sz="1400" b="1" spc="0" dirty="0">
                <a:latin typeface="Calibri"/>
                <a:cs typeface="Calibri"/>
              </a:rPr>
              <a:t>_</a:t>
            </a:r>
            <a:r>
              <a:rPr sz="1400" b="1" spc="4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Ma</a:t>
            </a:r>
            <a:r>
              <a:rPr sz="1400" b="1" spc="4" dirty="0">
                <a:latin typeface="Calibri"/>
                <a:cs typeface="Calibri"/>
              </a:rPr>
              <a:t>r</a:t>
            </a:r>
            <a:r>
              <a:rPr sz="1400" b="1" spc="0" dirty="0">
                <a:latin typeface="Calibri"/>
                <a:cs typeface="Calibri"/>
              </a:rPr>
              <a:t>i</a:t>
            </a:r>
            <a:r>
              <a:rPr sz="1400" b="1" spc="4" dirty="0">
                <a:latin typeface="Calibri"/>
                <a:cs typeface="Calibri"/>
              </a:rPr>
              <a:t>e</a:t>
            </a:r>
            <a:r>
              <a:rPr sz="1400" b="1" spc="0" dirty="0">
                <a:latin typeface="Calibri"/>
                <a:cs typeface="Calibri"/>
              </a:rPr>
              <a:t>n</a:t>
            </a:r>
            <a:r>
              <a:rPr sz="1400" b="1" spc="4" dirty="0">
                <a:latin typeface="Calibri"/>
                <a:cs typeface="Calibri"/>
              </a:rPr>
              <a:t>s</a:t>
            </a:r>
            <a:r>
              <a:rPr sz="1400" b="1" spc="0" dirty="0">
                <a:latin typeface="Calibri"/>
                <a:cs typeface="Calibri"/>
              </a:rPr>
              <a:t>ch</a:t>
            </a:r>
            <a:r>
              <a:rPr sz="1400" b="1" spc="4" dirty="0">
                <a:latin typeface="Calibri"/>
                <a:cs typeface="Calibri"/>
              </a:rPr>
              <a:t>u</a:t>
            </a:r>
            <a:r>
              <a:rPr sz="1400" b="1" spc="0" dirty="0">
                <a:latin typeface="Calibri"/>
                <a:cs typeface="Calibri"/>
              </a:rPr>
              <a:t>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13326" y="3229355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>
              <a:lnSpc>
                <a:spcPct val="101725"/>
              </a:lnSpc>
              <a:spcBef>
                <a:spcPts val="120"/>
              </a:spcBef>
            </a:pPr>
            <a:r>
              <a:rPr sz="1400" b="1" spc="-4" dirty="0">
                <a:latin typeface="Calibri"/>
                <a:cs typeface="Calibri"/>
              </a:rPr>
              <a:t>6</a:t>
            </a:r>
            <a:r>
              <a:rPr sz="1400" b="1" spc="0" dirty="0">
                <a:latin typeface="Calibri"/>
                <a:cs typeface="Calibri"/>
              </a:rPr>
              <a:t>_</a:t>
            </a:r>
            <a:r>
              <a:rPr sz="1400" b="1" spc="4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O</a:t>
            </a:r>
            <a:r>
              <a:rPr sz="1400" b="1" spc="-14" dirty="0">
                <a:latin typeface="Calibri"/>
                <a:cs typeface="Calibri"/>
              </a:rPr>
              <a:t>v</a:t>
            </a:r>
            <a:r>
              <a:rPr sz="1400" b="1" spc="0" dirty="0">
                <a:latin typeface="Calibri"/>
                <a:cs typeface="Calibri"/>
              </a:rPr>
              <a:t>e</a:t>
            </a:r>
            <a:r>
              <a:rPr sz="1400" b="1" spc="4" dirty="0">
                <a:latin typeface="Calibri"/>
                <a:cs typeface="Calibri"/>
              </a:rPr>
              <a:t>r</a:t>
            </a:r>
            <a:r>
              <a:rPr sz="1400" b="1" spc="0" dirty="0">
                <a:latin typeface="Calibri"/>
                <a:cs typeface="Calibri"/>
              </a:rPr>
              <a:t>ber</a:t>
            </a:r>
            <a:r>
              <a:rPr sz="1400" b="1" spc="-9" dirty="0">
                <a:latin typeface="Calibri"/>
                <a:cs typeface="Calibri"/>
              </a:rPr>
              <a:t>g</a:t>
            </a:r>
            <a:r>
              <a:rPr sz="1400" b="1" spc="0" dirty="0">
                <a:latin typeface="Calibri"/>
                <a:cs typeface="Calibri"/>
              </a:rPr>
              <a:t>-</a:t>
            </a:r>
            <a:r>
              <a:rPr sz="1400" b="1" spc="-34" dirty="0">
                <a:latin typeface="Calibri"/>
                <a:cs typeface="Calibri"/>
              </a:rPr>
              <a:t>K</a:t>
            </a:r>
            <a:r>
              <a:rPr sz="1400" b="1" spc="0" dirty="0">
                <a:latin typeface="Calibri"/>
                <a:cs typeface="Calibri"/>
              </a:rPr>
              <a:t>ol</a:t>
            </a:r>
            <a:r>
              <a:rPr sz="1400" b="1" spc="4" dirty="0">
                <a:latin typeface="Calibri"/>
                <a:cs typeface="Calibri"/>
              </a:rPr>
              <a:t>l</a:t>
            </a:r>
            <a:r>
              <a:rPr sz="1400" b="1" spc="0" dirty="0">
                <a:latin typeface="Calibri"/>
                <a:cs typeface="Calibri"/>
              </a:rPr>
              <a:t>eg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2420" y="3482213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>
              <a:lnSpc>
                <a:spcPct val="101725"/>
              </a:lnSpc>
              <a:spcBef>
                <a:spcPts val="125"/>
              </a:spcBef>
            </a:pPr>
            <a:r>
              <a:rPr sz="1400" b="1" spc="-4" dirty="0">
                <a:latin typeface="Calibri"/>
                <a:cs typeface="Calibri"/>
              </a:rPr>
              <a:t>7</a:t>
            </a:r>
            <a:r>
              <a:rPr sz="1400" b="1" spc="0" dirty="0">
                <a:latin typeface="Calibri"/>
                <a:cs typeface="Calibri"/>
              </a:rPr>
              <a:t>_</a:t>
            </a:r>
            <a:r>
              <a:rPr sz="1400" b="1" spc="4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R</a:t>
            </a:r>
            <a:r>
              <a:rPr sz="1400" b="1" spc="-9" dirty="0">
                <a:latin typeface="Calibri"/>
                <a:cs typeface="Calibri"/>
              </a:rPr>
              <a:t>a</a:t>
            </a:r>
            <a:r>
              <a:rPr sz="1400" b="1" spc="4" dirty="0">
                <a:latin typeface="Calibri"/>
                <a:cs typeface="Calibri"/>
              </a:rPr>
              <a:t>t</a:t>
            </a:r>
            <a:r>
              <a:rPr sz="1400" b="1" spc="0" dirty="0">
                <a:latin typeface="Calibri"/>
                <a:cs typeface="Calibri"/>
              </a:rPr>
              <a:t>sg</a:t>
            </a:r>
            <a:r>
              <a:rPr sz="1400" b="1" spc="-4" dirty="0">
                <a:latin typeface="Calibri"/>
                <a:cs typeface="Calibri"/>
              </a:rPr>
              <a:t>y</a:t>
            </a:r>
            <a:r>
              <a:rPr sz="1400" b="1" spc="0" dirty="0">
                <a:latin typeface="Calibri"/>
                <a:cs typeface="Calibri"/>
              </a:rPr>
              <a:t>mna</a:t>
            </a:r>
            <a:r>
              <a:rPr sz="1400" b="1" spc="4" dirty="0">
                <a:latin typeface="Calibri"/>
                <a:cs typeface="Calibri"/>
              </a:rPr>
              <a:t>s</a:t>
            </a:r>
            <a:r>
              <a:rPr sz="1400" b="1" spc="0" dirty="0">
                <a:latin typeface="Calibri"/>
                <a:cs typeface="Calibri"/>
              </a:rPr>
              <a:t>i</a:t>
            </a:r>
            <a:r>
              <a:rPr sz="1400" b="1" spc="4" dirty="0">
                <a:latin typeface="Calibri"/>
                <a:cs typeface="Calibri"/>
              </a:rPr>
              <a:t>u</a:t>
            </a:r>
            <a:r>
              <a:rPr sz="1400" b="1" spc="0" dirty="0"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13326" y="3482213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>
              <a:lnSpc>
                <a:spcPct val="101725"/>
              </a:lnSpc>
              <a:spcBef>
                <a:spcPts val="125"/>
              </a:spcBef>
            </a:pPr>
            <a:r>
              <a:rPr sz="1400" b="1" spc="-4" dirty="0">
                <a:latin typeface="Calibri"/>
                <a:cs typeface="Calibri"/>
              </a:rPr>
              <a:t>7</a:t>
            </a:r>
            <a:r>
              <a:rPr sz="1400" b="1" spc="0" dirty="0">
                <a:latin typeface="Calibri"/>
                <a:cs typeface="Calibri"/>
              </a:rPr>
              <a:t>_</a:t>
            </a:r>
            <a:r>
              <a:rPr sz="1400" b="1" spc="4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P</a:t>
            </a:r>
            <a:r>
              <a:rPr sz="1400" b="1" spc="0" dirty="0">
                <a:latin typeface="Calibri"/>
                <a:cs typeface="Calibri"/>
              </a:rPr>
              <a:t>a</a:t>
            </a:r>
            <a:r>
              <a:rPr sz="1400" b="1" spc="4" dirty="0">
                <a:latin typeface="Calibri"/>
                <a:cs typeface="Calibri"/>
              </a:rPr>
              <a:t>s</a:t>
            </a:r>
            <a:r>
              <a:rPr sz="1400" b="1" spc="-9" dirty="0">
                <a:latin typeface="Calibri"/>
                <a:cs typeface="Calibri"/>
              </a:rPr>
              <a:t>c</a:t>
            </a:r>
            <a:r>
              <a:rPr sz="1400" b="1" spc="0" dirty="0">
                <a:latin typeface="Calibri"/>
                <a:cs typeface="Calibri"/>
              </a:rPr>
              <a:t>a</a:t>
            </a:r>
            <a:r>
              <a:rPr sz="1400" b="1" spc="9" dirty="0">
                <a:latin typeface="Calibri"/>
                <a:cs typeface="Calibri"/>
              </a:rPr>
              <a:t>l</a:t>
            </a:r>
            <a:r>
              <a:rPr sz="1400" b="1" spc="0" dirty="0">
                <a:latin typeface="Calibri"/>
                <a:cs typeface="Calibri"/>
              </a:rPr>
              <a:t>-</a:t>
            </a:r>
            <a:r>
              <a:rPr sz="1400" b="1" spc="-19" dirty="0">
                <a:latin typeface="Calibri"/>
                <a:cs typeface="Calibri"/>
              </a:rPr>
              <a:t>G</a:t>
            </a:r>
            <a:r>
              <a:rPr sz="1400" b="1" spc="-4" dirty="0">
                <a:latin typeface="Calibri"/>
                <a:cs typeface="Calibri"/>
              </a:rPr>
              <a:t>y</a:t>
            </a:r>
            <a:r>
              <a:rPr sz="1400" b="1" spc="0" dirty="0">
                <a:latin typeface="Calibri"/>
                <a:cs typeface="Calibri"/>
              </a:rPr>
              <a:t>mn</a:t>
            </a:r>
            <a:r>
              <a:rPr sz="1400" b="1" spc="-9" dirty="0">
                <a:latin typeface="Calibri"/>
                <a:cs typeface="Calibri"/>
              </a:rPr>
              <a:t>a</a:t>
            </a:r>
            <a:r>
              <a:rPr sz="1400" b="1" spc="0" dirty="0">
                <a:latin typeface="Calibri"/>
                <a:cs typeface="Calibri"/>
              </a:rPr>
              <a:t>s</a:t>
            </a:r>
            <a:r>
              <a:rPr sz="1400" b="1" spc="4" dirty="0">
                <a:latin typeface="Calibri"/>
                <a:cs typeface="Calibri"/>
              </a:rPr>
              <a:t>i</a:t>
            </a:r>
            <a:r>
              <a:rPr sz="1400" b="1" spc="0" dirty="0">
                <a:latin typeface="Calibri"/>
                <a:cs typeface="Calibri"/>
              </a:rPr>
              <a:t>um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2420" y="3735197"/>
            <a:ext cx="4250905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>
              <a:lnSpc>
                <a:spcPct val="101725"/>
              </a:lnSpc>
              <a:spcBef>
                <a:spcPts val="125"/>
              </a:spcBef>
            </a:pPr>
            <a:r>
              <a:rPr sz="1400" b="1" spc="-4" dirty="0">
                <a:latin typeface="Calibri"/>
                <a:cs typeface="Calibri"/>
              </a:rPr>
              <a:t>8</a:t>
            </a:r>
            <a:r>
              <a:rPr sz="1400" b="1" spc="0" dirty="0">
                <a:latin typeface="Calibri"/>
                <a:cs typeface="Calibri"/>
              </a:rPr>
              <a:t>_</a:t>
            </a:r>
            <a:r>
              <a:rPr sz="1400" b="1" spc="4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Schi</a:t>
            </a:r>
            <a:r>
              <a:rPr sz="1400" b="1" spc="4" dirty="0">
                <a:latin typeface="Calibri"/>
                <a:cs typeface="Calibri"/>
              </a:rPr>
              <a:t>l</a:t>
            </a:r>
            <a:r>
              <a:rPr sz="1400" b="1" spc="0" dirty="0">
                <a:latin typeface="Calibri"/>
                <a:cs typeface="Calibri"/>
              </a:rPr>
              <a:t>l</a:t>
            </a:r>
            <a:r>
              <a:rPr sz="1400" b="1" spc="4" dirty="0">
                <a:latin typeface="Calibri"/>
                <a:cs typeface="Calibri"/>
              </a:rPr>
              <a:t>e</a:t>
            </a:r>
            <a:r>
              <a:rPr sz="1400" b="1" spc="-9" dirty="0">
                <a:latin typeface="Calibri"/>
                <a:cs typeface="Calibri"/>
              </a:rPr>
              <a:t>r</a:t>
            </a:r>
            <a:r>
              <a:rPr sz="1400" b="1" spc="-4" dirty="0">
                <a:latin typeface="Calibri"/>
                <a:cs typeface="Calibri"/>
              </a:rPr>
              <a:t>gy</a:t>
            </a:r>
            <a:r>
              <a:rPr sz="1400" b="1" spc="0" dirty="0">
                <a:latin typeface="Calibri"/>
                <a:cs typeface="Calibri"/>
              </a:rPr>
              <a:t>mna</a:t>
            </a:r>
            <a:r>
              <a:rPr sz="1400" b="1" spc="4" dirty="0">
                <a:latin typeface="Calibri"/>
                <a:cs typeface="Calibri"/>
              </a:rPr>
              <a:t>s</a:t>
            </a:r>
            <a:r>
              <a:rPr sz="1400" b="1" spc="0" dirty="0">
                <a:latin typeface="Calibri"/>
                <a:cs typeface="Calibri"/>
              </a:rPr>
              <a:t>i</a:t>
            </a:r>
            <a:r>
              <a:rPr sz="1400" b="1" spc="4" dirty="0">
                <a:latin typeface="Calibri"/>
                <a:cs typeface="Calibri"/>
              </a:rPr>
              <a:t>u</a:t>
            </a:r>
            <a:r>
              <a:rPr sz="1400" b="1" spc="0" dirty="0"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13326" y="3735197"/>
            <a:ext cx="4368292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>
              <a:lnSpc>
                <a:spcPct val="101725"/>
              </a:lnSpc>
              <a:spcBef>
                <a:spcPts val="125"/>
              </a:spcBef>
            </a:pPr>
            <a:r>
              <a:rPr sz="1400" b="1" spc="-4" dirty="0">
                <a:latin typeface="Calibri"/>
                <a:cs typeface="Calibri"/>
              </a:rPr>
              <a:t>8</a:t>
            </a:r>
            <a:r>
              <a:rPr sz="1400" b="1" spc="0" dirty="0">
                <a:latin typeface="Calibri"/>
                <a:cs typeface="Calibri"/>
              </a:rPr>
              <a:t>_</a:t>
            </a:r>
            <a:r>
              <a:rPr sz="1400" b="1" spc="4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Wi</a:t>
            </a:r>
            <a:r>
              <a:rPr sz="1400" b="1" spc="4" dirty="0">
                <a:latin typeface="Calibri"/>
                <a:cs typeface="Calibri"/>
              </a:rPr>
              <a:t>l</a:t>
            </a:r>
            <a:r>
              <a:rPr sz="1400" b="1" spc="0" dirty="0">
                <a:latin typeface="Calibri"/>
                <a:cs typeface="Calibri"/>
              </a:rPr>
              <a:t>he</a:t>
            </a:r>
            <a:r>
              <a:rPr sz="1400" b="1" spc="4" dirty="0">
                <a:latin typeface="Calibri"/>
                <a:cs typeface="Calibri"/>
              </a:rPr>
              <a:t>l</a:t>
            </a:r>
            <a:r>
              <a:rPr sz="1400" b="1" spc="0" dirty="0">
                <a:latin typeface="Calibri"/>
                <a:cs typeface="Calibri"/>
              </a:rPr>
              <a:t>m-H</a:t>
            </a:r>
            <a:r>
              <a:rPr sz="1400" b="1" spc="4" dirty="0">
                <a:latin typeface="Calibri"/>
                <a:cs typeface="Calibri"/>
              </a:rPr>
              <a:t>i</a:t>
            </a:r>
            <a:r>
              <a:rPr sz="1400" b="1" spc="-4" dirty="0">
                <a:latin typeface="Calibri"/>
                <a:cs typeface="Calibri"/>
              </a:rPr>
              <a:t>tt</a:t>
            </a:r>
            <a:r>
              <a:rPr sz="1400" b="1" spc="0" dirty="0">
                <a:latin typeface="Calibri"/>
                <a:cs typeface="Calibri"/>
              </a:rPr>
              <a:t>o</a:t>
            </a:r>
            <a:r>
              <a:rPr sz="1400" b="1" spc="4" dirty="0">
                <a:latin typeface="Calibri"/>
                <a:cs typeface="Calibri"/>
              </a:rPr>
              <a:t>r</a:t>
            </a:r>
            <a:r>
              <a:rPr sz="1400" b="1" spc="-4" dirty="0">
                <a:latin typeface="Calibri"/>
                <a:cs typeface="Calibri"/>
              </a:rPr>
              <a:t>f</a:t>
            </a:r>
            <a:r>
              <a:rPr sz="1400" b="1" spc="-9" dirty="0">
                <a:latin typeface="Calibri"/>
                <a:cs typeface="Calibri"/>
              </a:rPr>
              <a:t>-</a:t>
            </a:r>
            <a:r>
              <a:rPr sz="1400" b="1" spc="-19" dirty="0">
                <a:latin typeface="Calibri"/>
                <a:cs typeface="Calibri"/>
              </a:rPr>
              <a:t>G</a:t>
            </a:r>
            <a:r>
              <a:rPr sz="1400" b="1" spc="-4" dirty="0">
                <a:latin typeface="Calibri"/>
                <a:cs typeface="Calibri"/>
              </a:rPr>
              <a:t>y</a:t>
            </a:r>
            <a:r>
              <a:rPr sz="1400" b="1" spc="0" dirty="0">
                <a:latin typeface="Calibri"/>
                <a:cs typeface="Calibri"/>
              </a:rPr>
              <a:t>m</a:t>
            </a:r>
            <a:r>
              <a:rPr sz="1400" b="1" spc="-9" dirty="0">
                <a:latin typeface="Calibri"/>
                <a:cs typeface="Calibri"/>
              </a:rPr>
              <a:t>n</a:t>
            </a:r>
            <a:r>
              <a:rPr sz="1400" b="1" spc="0" dirty="0">
                <a:latin typeface="Calibri"/>
                <a:cs typeface="Calibri"/>
              </a:rPr>
              <a:t>a</a:t>
            </a:r>
            <a:r>
              <a:rPr sz="1400" b="1" spc="-4" dirty="0">
                <a:latin typeface="Calibri"/>
                <a:cs typeface="Calibri"/>
              </a:rPr>
              <a:t>s</a:t>
            </a:r>
            <a:r>
              <a:rPr sz="1400" b="1" spc="0" dirty="0">
                <a:latin typeface="Calibri"/>
                <a:cs typeface="Calibri"/>
              </a:rPr>
              <a:t>i</a:t>
            </a:r>
            <a:r>
              <a:rPr sz="1400" b="1" spc="4" dirty="0">
                <a:latin typeface="Calibri"/>
                <a:cs typeface="Calibri"/>
              </a:rPr>
              <a:t>u</a:t>
            </a:r>
            <a:r>
              <a:rPr sz="1400" b="1" spc="0" dirty="0"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2420" y="3988054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>
              <a:lnSpc>
                <a:spcPct val="101725"/>
              </a:lnSpc>
              <a:spcBef>
                <a:spcPts val="125"/>
              </a:spcBef>
            </a:pPr>
            <a:r>
              <a:rPr sz="1400" b="1" spc="-4" dirty="0">
                <a:latin typeface="Calibri"/>
                <a:cs typeface="Calibri"/>
              </a:rPr>
              <a:t>9</a:t>
            </a:r>
            <a:r>
              <a:rPr sz="1400" b="1" spc="0" dirty="0">
                <a:latin typeface="Calibri"/>
                <a:cs typeface="Calibri"/>
              </a:rPr>
              <a:t>_</a:t>
            </a:r>
            <a:r>
              <a:rPr sz="1400" b="1" spc="4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M</a:t>
            </a:r>
            <a:r>
              <a:rPr sz="1400" b="1" spc="-9" dirty="0">
                <a:latin typeface="Calibri"/>
                <a:cs typeface="Calibri"/>
              </a:rPr>
              <a:t>a</a:t>
            </a:r>
            <a:r>
              <a:rPr sz="1400" b="1" spc="4" dirty="0">
                <a:latin typeface="Calibri"/>
                <a:cs typeface="Calibri"/>
              </a:rPr>
              <a:t>th</a:t>
            </a:r>
            <a:r>
              <a:rPr sz="1400" b="1" spc="-4" dirty="0">
                <a:latin typeface="Calibri"/>
                <a:cs typeface="Calibri"/>
              </a:rPr>
              <a:t>.</a:t>
            </a:r>
            <a:r>
              <a:rPr sz="1400" b="1" spc="0" dirty="0">
                <a:latin typeface="Calibri"/>
                <a:cs typeface="Calibri"/>
              </a:rPr>
              <a:t>-An</a:t>
            </a:r>
            <a:r>
              <a:rPr sz="1400" b="1" spc="4" dirty="0">
                <a:latin typeface="Calibri"/>
                <a:cs typeface="Calibri"/>
              </a:rPr>
              <a:t>n</a:t>
            </a:r>
            <a:r>
              <a:rPr sz="1400" b="1" spc="-9" dirty="0">
                <a:latin typeface="Calibri"/>
                <a:cs typeface="Calibri"/>
              </a:rPr>
              <a:t>e</a:t>
            </a:r>
            <a:r>
              <a:rPr sz="1400" b="1" spc="-39" dirty="0">
                <a:latin typeface="Calibri"/>
                <a:cs typeface="Calibri"/>
              </a:rPr>
              <a:t>k</a:t>
            </a:r>
            <a:r>
              <a:rPr sz="1400" b="1" spc="0" dirty="0">
                <a:latin typeface="Calibri"/>
                <a:cs typeface="Calibri"/>
              </a:rPr>
              <a:t>e</a:t>
            </a:r>
            <a:r>
              <a:rPr sz="1400" b="1" spc="-49" dirty="0">
                <a:latin typeface="Calibri"/>
                <a:cs typeface="Calibri"/>
              </a:rPr>
              <a:t> </a:t>
            </a:r>
            <a:r>
              <a:rPr sz="1400" b="1" spc="4" dirty="0">
                <a:latin typeface="Calibri"/>
                <a:cs typeface="Calibri"/>
              </a:rPr>
              <a:t>G</a:t>
            </a:r>
            <a:r>
              <a:rPr sz="1400" b="1" spc="0" dirty="0">
                <a:latin typeface="Calibri"/>
                <a:cs typeface="Calibri"/>
              </a:rPr>
              <a:t>e</a:t>
            </a:r>
            <a:r>
              <a:rPr sz="1400" b="1" spc="4" dirty="0">
                <a:latin typeface="Calibri"/>
                <a:cs typeface="Calibri"/>
              </a:rPr>
              <a:t>s</a:t>
            </a:r>
            <a:r>
              <a:rPr sz="1400" b="1" spc="0" dirty="0">
                <a:latin typeface="Calibri"/>
                <a:cs typeface="Calibri"/>
              </a:rPr>
              <a:t>a</a:t>
            </a:r>
            <a:r>
              <a:rPr sz="1400" b="1" spc="-9" dirty="0">
                <a:latin typeface="Calibri"/>
                <a:cs typeface="Calibri"/>
              </a:rPr>
              <a:t>m</a:t>
            </a:r>
            <a:r>
              <a:rPr sz="1400" b="1" spc="4" dirty="0">
                <a:latin typeface="Calibri"/>
                <a:cs typeface="Calibri"/>
              </a:rPr>
              <a:t>t</a:t>
            </a:r>
            <a:r>
              <a:rPr sz="1400" b="1" spc="0" dirty="0">
                <a:latin typeface="Calibri"/>
                <a:cs typeface="Calibri"/>
              </a:rPr>
              <a:t>s</a:t>
            </a:r>
            <a:r>
              <a:rPr sz="1400" b="1" spc="4" dirty="0">
                <a:latin typeface="Calibri"/>
                <a:cs typeface="Calibri"/>
              </a:rPr>
              <a:t>c</a:t>
            </a:r>
            <a:r>
              <a:rPr sz="1400" b="1" spc="0" dirty="0">
                <a:latin typeface="Calibri"/>
                <a:cs typeface="Calibri"/>
              </a:rPr>
              <a:t>h</a:t>
            </a:r>
            <a:r>
              <a:rPr sz="1400" b="1" spc="-4" dirty="0">
                <a:latin typeface="Calibri"/>
                <a:cs typeface="Calibri"/>
              </a:rPr>
              <a:t>u</a:t>
            </a:r>
            <a:r>
              <a:rPr sz="1400" b="1" spc="0" dirty="0">
                <a:latin typeface="Calibri"/>
                <a:cs typeface="Calibri"/>
              </a:rPr>
              <a:t>le</a:t>
            </a:r>
            <a:r>
              <a:rPr sz="1400" b="1" spc="-29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Mün</a:t>
            </a:r>
            <a:r>
              <a:rPr sz="1400" b="1" spc="-4" dirty="0">
                <a:latin typeface="Calibri"/>
                <a:cs typeface="Calibri"/>
              </a:rPr>
              <a:t>st</a:t>
            </a:r>
            <a:r>
              <a:rPr sz="1400" b="1" spc="0" dirty="0">
                <a:latin typeface="Calibri"/>
                <a:cs typeface="Calibri"/>
              </a:rPr>
              <a:t>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13326" y="3988054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>
              <a:lnSpc>
                <a:spcPct val="101725"/>
              </a:lnSpc>
              <a:spcBef>
                <a:spcPts val="125"/>
              </a:spcBef>
            </a:pPr>
            <a:r>
              <a:rPr sz="1400" b="1" spc="-4" dirty="0">
                <a:latin typeface="Calibri"/>
                <a:cs typeface="Calibri"/>
              </a:rPr>
              <a:t>9</a:t>
            </a:r>
            <a:r>
              <a:rPr sz="1400" b="1" spc="0" dirty="0">
                <a:latin typeface="Calibri"/>
                <a:cs typeface="Calibri"/>
              </a:rPr>
              <a:t>_</a:t>
            </a:r>
            <a:r>
              <a:rPr sz="1400" b="1" spc="4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S</a:t>
            </a:r>
            <a:r>
              <a:rPr sz="1400" b="1" spc="-9" dirty="0">
                <a:latin typeface="Calibri"/>
                <a:cs typeface="Calibri"/>
              </a:rPr>
              <a:t>t</a:t>
            </a:r>
            <a:r>
              <a:rPr sz="1400" b="1" spc="0" dirty="0">
                <a:latin typeface="Calibri"/>
                <a:cs typeface="Calibri"/>
              </a:rPr>
              <a:t>ä</a:t>
            </a:r>
            <a:r>
              <a:rPr sz="1400" b="1" spc="4" dirty="0">
                <a:latin typeface="Calibri"/>
                <a:cs typeface="Calibri"/>
              </a:rPr>
              <a:t>dt</a:t>
            </a:r>
            <a:r>
              <a:rPr sz="1400" b="1" spc="0" dirty="0">
                <a:latin typeface="Calibri"/>
                <a:cs typeface="Calibri"/>
              </a:rPr>
              <a:t>.</a:t>
            </a:r>
            <a:r>
              <a:rPr sz="1400" b="1" spc="-29" dirty="0">
                <a:latin typeface="Calibri"/>
                <a:cs typeface="Calibri"/>
              </a:rPr>
              <a:t> </a:t>
            </a:r>
            <a:r>
              <a:rPr sz="1400" b="1" spc="4" dirty="0">
                <a:latin typeface="Calibri"/>
                <a:cs typeface="Calibri"/>
              </a:rPr>
              <a:t>G</a:t>
            </a:r>
            <a:r>
              <a:rPr sz="1400" b="1" spc="0" dirty="0">
                <a:latin typeface="Calibri"/>
                <a:cs typeface="Calibri"/>
              </a:rPr>
              <a:t>e</a:t>
            </a:r>
            <a:r>
              <a:rPr sz="1400" b="1" spc="4" dirty="0">
                <a:latin typeface="Calibri"/>
                <a:cs typeface="Calibri"/>
              </a:rPr>
              <a:t>s</a:t>
            </a:r>
            <a:r>
              <a:rPr sz="1400" b="1" spc="0" dirty="0">
                <a:latin typeface="Calibri"/>
                <a:cs typeface="Calibri"/>
              </a:rPr>
              <a:t>a</a:t>
            </a:r>
            <a:r>
              <a:rPr sz="1400" b="1" spc="-9" dirty="0">
                <a:latin typeface="Calibri"/>
                <a:cs typeface="Calibri"/>
              </a:rPr>
              <a:t>m</a:t>
            </a:r>
            <a:r>
              <a:rPr sz="1400" b="1" spc="4" dirty="0">
                <a:latin typeface="Calibri"/>
                <a:cs typeface="Calibri"/>
              </a:rPr>
              <a:t>t</a:t>
            </a:r>
            <a:r>
              <a:rPr sz="1400" b="1" spc="0" dirty="0">
                <a:latin typeface="Calibri"/>
                <a:cs typeface="Calibri"/>
              </a:rPr>
              <a:t>s</a:t>
            </a:r>
            <a:r>
              <a:rPr sz="1400" b="1" spc="4" dirty="0">
                <a:latin typeface="Calibri"/>
                <a:cs typeface="Calibri"/>
              </a:rPr>
              <a:t>c</a:t>
            </a:r>
            <a:r>
              <a:rPr sz="1400" b="1" spc="-9" dirty="0">
                <a:latin typeface="Calibri"/>
                <a:cs typeface="Calibri"/>
              </a:rPr>
              <a:t>h</a:t>
            </a:r>
            <a:r>
              <a:rPr sz="1400" b="1" spc="0" dirty="0">
                <a:latin typeface="Calibri"/>
                <a:cs typeface="Calibri"/>
              </a:rPr>
              <a:t>u</a:t>
            </a:r>
            <a:r>
              <a:rPr sz="1400" b="1" spc="4" dirty="0">
                <a:latin typeface="Calibri"/>
                <a:cs typeface="Calibri"/>
              </a:rPr>
              <a:t>l</a:t>
            </a:r>
            <a:r>
              <a:rPr sz="1400" b="1" spc="0" dirty="0">
                <a:latin typeface="Calibri"/>
                <a:cs typeface="Calibri"/>
              </a:rPr>
              <a:t>e</a:t>
            </a:r>
            <a:r>
              <a:rPr sz="1400" b="1" spc="-39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Mün</a:t>
            </a:r>
            <a:r>
              <a:rPr sz="1400" b="1" spc="-4" dirty="0">
                <a:latin typeface="Calibri"/>
                <a:cs typeface="Calibri"/>
              </a:rPr>
              <a:t>st</a:t>
            </a:r>
            <a:r>
              <a:rPr sz="1400" b="1" spc="0" dirty="0">
                <a:latin typeface="Calibri"/>
                <a:cs typeface="Calibri"/>
              </a:rPr>
              <a:t>er</a:t>
            </a:r>
            <a:r>
              <a:rPr sz="1400" b="1" spc="-34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Mi</a:t>
            </a:r>
            <a:r>
              <a:rPr sz="1400" b="1" spc="-4" dirty="0">
                <a:latin typeface="Calibri"/>
                <a:cs typeface="Calibri"/>
              </a:rPr>
              <a:t>tt</a:t>
            </a:r>
            <a:r>
              <a:rPr sz="1400" b="1" spc="0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2420" y="4241038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4513326" y="4241038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>
              <a:lnSpc>
                <a:spcPct val="101725"/>
              </a:lnSpc>
              <a:spcBef>
                <a:spcPts val="125"/>
              </a:spcBef>
            </a:pPr>
            <a:r>
              <a:rPr sz="1400" b="1" spc="-4" dirty="0">
                <a:latin typeface="Calibri"/>
                <a:cs typeface="Calibri"/>
              </a:rPr>
              <a:t>10</a:t>
            </a:r>
            <a:r>
              <a:rPr sz="1400" b="1" spc="0" dirty="0">
                <a:latin typeface="Calibri"/>
                <a:cs typeface="Calibri"/>
              </a:rPr>
              <a:t>_</a:t>
            </a:r>
            <a:r>
              <a:rPr sz="1400" b="1" spc="-50" dirty="0">
                <a:latin typeface="Calibri"/>
                <a:cs typeface="Calibri"/>
              </a:rPr>
              <a:t>W</a:t>
            </a:r>
            <a:r>
              <a:rPr sz="1400" b="1" spc="0" dirty="0">
                <a:latin typeface="Calibri"/>
                <a:cs typeface="Calibri"/>
              </a:rPr>
              <a:t>e</a:t>
            </a:r>
            <a:r>
              <a:rPr sz="1400" b="1" spc="4" dirty="0">
                <a:latin typeface="Calibri"/>
                <a:cs typeface="Calibri"/>
              </a:rPr>
              <a:t>i</a:t>
            </a:r>
            <a:r>
              <a:rPr sz="1400" b="1" spc="-4" dirty="0">
                <a:latin typeface="Calibri"/>
                <a:cs typeface="Calibri"/>
              </a:rPr>
              <a:t>t</a:t>
            </a:r>
            <a:r>
              <a:rPr sz="1400" b="1" spc="0" dirty="0">
                <a:latin typeface="Calibri"/>
                <a:cs typeface="Calibri"/>
              </a:rPr>
              <a:t>e</a:t>
            </a:r>
            <a:r>
              <a:rPr sz="1400" b="1" spc="4" dirty="0">
                <a:latin typeface="Calibri"/>
                <a:cs typeface="Calibri"/>
              </a:rPr>
              <a:t>r</a:t>
            </a:r>
            <a:r>
              <a:rPr sz="1400" b="1" spc="0" dirty="0">
                <a:latin typeface="Calibri"/>
                <a:cs typeface="Calibri"/>
              </a:rPr>
              <a:t>b</a:t>
            </a:r>
            <a:r>
              <a:rPr sz="1400" b="1" spc="4" dirty="0">
                <a:latin typeface="Calibri"/>
                <a:cs typeface="Calibri"/>
              </a:rPr>
              <a:t>i</a:t>
            </a:r>
            <a:r>
              <a:rPr sz="1400" b="1" spc="0" dirty="0">
                <a:latin typeface="Calibri"/>
                <a:cs typeface="Calibri"/>
              </a:rPr>
              <a:t>l</a:t>
            </a:r>
            <a:r>
              <a:rPr sz="1400" b="1" spc="4" dirty="0">
                <a:latin typeface="Calibri"/>
                <a:cs typeface="Calibri"/>
              </a:rPr>
              <a:t>d</a:t>
            </a:r>
            <a:r>
              <a:rPr sz="1400" b="1" spc="0" dirty="0">
                <a:latin typeface="Calibri"/>
                <a:cs typeface="Calibri"/>
              </a:rPr>
              <a:t>ungs</a:t>
            </a:r>
            <a:r>
              <a:rPr sz="1400" b="1" spc="-34" dirty="0">
                <a:latin typeface="Calibri"/>
                <a:cs typeface="Calibri"/>
              </a:rPr>
              <a:t>k</a:t>
            </a:r>
            <a:r>
              <a:rPr sz="1400" b="1" spc="0" dirty="0">
                <a:latin typeface="Calibri"/>
                <a:cs typeface="Calibri"/>
              </a:rPr>
              <a:t>ol</a:t>
            </a:r>
            <a:r>
              <a:rPr sz="1400" b="1" spc="4" dirty="0">
                <a:latin typeface="Calibri"/>
                <a:cs typeface="Calibri"/>
              </a:rPr>
              <a:t>l</a:t>
            </a:r>
            <a:r>
              <a:rPr sz="1400" b="1" spc="-9" dirty="0">
                <a:latin typeface="Calibri"/>
                <a:cs typeface="Calibri"/>
              </a:rPr>
              <a:t>e</a:t>
            </a:r>
            <a:r>
              <a:rPr sz="1400" b="1" spc="0" dirty="0">
                <a:latin typeface="Calibri"/>
                <a:cs typeface="Calibri"/>
              </a:rPr>
              <a:t>g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Mün</a:t>
            </a:r>
            <a:r>
              <a:rPr sz="1400" b="1" spc="-4" dirty="0">
                <a:latin typeface="Calibri"/>
                <a:cs typeface="Calibri"/>
              </a:rPr>
              <a:t>st</a:t>
            </a:r>
            <a:r>
              <a:rPr sz="1400" b="1" spc="0" dirty="0">
                <a:latin typeface="Calibri"/>
                <a:cs typeface="Calibri"/>
              </a:rPr>
              <a:t>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2420" y="4494022"/>
            <a:ext cx="8619197" cy="290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85996" marR="3845386" algn="ctr">
              <a:lnSpc>
                <a:spcPct val="101725"/>
              </a:lnSpc>
              <a:spcBef>
                <a:spcPts val="125"/>
              </a:spcBef>
            </a:pPr>
            <a:r>
              <a:rPr sz="1400" b="1" spc="-19" dirty="0">
                <a:latin typeface="Calibri"/>
                <a:cs typeface="Calibri"/>
              </a:rPr>
              <a:t>A</a:t>
            </a:r>
            <a:r>
              <a:rPr sz="1400" b="1" spc="-4" dirty="0">
                <a:latin typeface="Calibri"/>
                <a:cs typeface="Calibri"/>
              </a:rPr>
              <a:t>U</a:t>
            </a:r>
            <a:r>
              <a:rPr sz="1400" b="1" spc="-14" dirty="0">
                <a:latin typeface="Calibri"/>
                <a:cs typeface="Calibri"/>
              </a:rPr>
              <a:t>S</a:t>
            </a:r>
            <a:r>
              <a:rPr sz="1400" b="1" spc="-59" dirty="0">
                <a:latin typeface="Calibri"/>
                <a:cs typeface="Calibri"/>
              </a:rPr>
              <a:t>W</a:t>
            </a:r>
            <a:r>
              <a:rPr sz="1400" b="1" spc="0" dirty="0">
                <a:latin typeface="Calibri"/>
                <a:cs typeface="Calibri"/>
              </a:rPr>
              <a:t>Ä</a:t>
            </a:r>
            <a:r>
              <a:rPr sz="1400" b="1" spc="-9" dirty="0">
                <a:latin typeface="Calibri"/>
                <a:cs typeface="Calibri"/>
              </a:rPr>
              <a:t>RT</a:t>
            </a:r>
            <a:r>
              <a:rPr sz="1400" b="1" spc="0" dirty="0"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2420" y="4784471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>
              <a:lnSpc>
                <a:spcPct val="101725"/>
              </a:lnSpc>
              <a:spcBef>
                <a:spcPts val="125"/>
              </a:spcBef>
            </a:pPr>
            <a:r>
              <a:rPr sz="1400" b="1" spc="-4" dirty="0">
                <a:latin typeface="Calibri"/>
                <a:cs typeface="Calibri"/>
              </a:rPr>
              <a:t>10</a:t>
            </a:r>
            <a:r>
              <a:rPr sz="1400" b="1" spc="0" dirty="0">
                <a:latin typeface="Calibri"/>
                <a:cs typeface="Calibri"/>
              </a:rPr>
              <a:t>_</a:t>
            </a:r>
            <a:r>
              <a:rPr sz="1400" b="1" spc="4" dirty="0">
                <a:latin typeface="Calibri"/>
                <a:cs typeface="Calibri"/>
              </a:rPr>
              <a:t> </a:t>
            </a:r>
            <a:r>
              <a:rPr sz="1400" b="1" spc="-19" dirty="0">
                <a:latin typeface="Calibri"/>
                <a:cs typeface="Calibri"/>
              </a:rPr>
              <a:t>G</a:t>
            </a:r>
            <a:r>
              <a:rPr sz="1400" b="1" spc="-4" dirty="0">
                <a:latin typeface="Calibri"/>
                <a:cs typeface="Calibri"/>
              </a:rPr>
              <a:t>y</a:t>
            </a:r>
            <a:r>
              <a:rPr sz="1400" b="1" spc="0" dirty="0">
                <a:latin typeface="Calibri"/>
                <a:cs typeface="Calibri"/>
              </a:rPr>
              <a:t>mna</a:t>
            </a:r>
            <a:r>
              <a:rPr sz="1400" b="1" spc="4" dirty="0">
                <a:latin typeface="Calibri"/>
                <a:cs typeface="Calibri"/>
              </a:rPr>
              <a:t>s</a:t>
            </a:r>
            <a:r>
              <a:rPr sz="1400" b="1" spc="0" dirty="0">
                <a:latin typeface="Calibri"/>
                <a:cs typeface="Calibri"/>
              </a:rPr>
              <a:t>i</a:t>
            </a:r>
            <a:r>
              <a:rPr sz="1400" b="1" spc="4" dirty="0">
                <a:latin typeface="Calibri"/>
                <a:cs typeface="Calibri"/>
              </a:rPr>
              <a:t>u</a:t>
            </a:r>
            <a:r>
              <a:rPr sz="1400" b="1" spc="0" dirty="0">
                <a:latin typeface="Calibri"/>
                <a:cs typeface="Calibri"/>
              </a:rPr>
              <a:t>m</a:t>
            </a:r>
            <a:r>
              <a:rPr sz="1400" b="1" spc="-24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Jo</a:t>
            </a:r>
            <a:r>
              <a:rPr sz="1400" b="1" spc="4" dirty="0">
                <a:latin typeface="Calibri"/>
                <a:cs typeface="Calibri"/>
              </a:rPr>
              <a:t>h</a:t>
            </a:r>
            <a:r>
              <a:rPr sz="1400" b="1" spc="0" dirty="0">
                <a:latin typeface="Calibri"/>
                <a:cs typeface="Calibri"/>
              </a:rPr>
              <a:t>a</a:t>
            </a:r>
            <a:r>
              <a:rPr sz="1400" b="1" spc="4" dirty="0">
                <a:latin typeface="Calibri"/>
                <a:cs typeface="Calibri"/>
              </a:rPr>
              <a:t>n</a:t>
            </a:r>
            <a:r>
              <a:rPr sz="1400" b="1" spc="-9" dirty="0">
                <a:latin typeface="Calibri"/>
                <a:cs typeface="Calibri"/>
              </a:rPr>
              <a:t>n</a:t>
            </a:r>
            <a:r>
              <a:rPr sz="1400" b="1" spc="0" dirty="0">
                <a:latin typeface="Calibri"/>
                <a:cs typeface="Calibri"/>
              </a:rPr>
              <a:t>e</a:t>
            </a:r>
            <a:r>
              <a:rPr sz="1400" b="1" spc="-9" dirty="0">
                <a:latin typeface="Calibri"/>
                <a:cs typeface="Calibri"/>
              </a:rPr>
              <a:t>u</a:t>
            </a:r>
            <a:r>
              <a:rPr sz="1400" b="1" spc="0" dirty="0">
                <a:latin typeface="Calibri"/>
                <a:cs typeface="Calibri"/>
              </a:rPr>
              <a:t>m</a:t>
            </a:r>
            <a:r>
              <a:rPr sz="1400" b="1" spc="-39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O</a:t>
            </a:r>
            <a:r>
              <a:rPr sz="1400" b="1" spc="-9" dirty="0">
                <a:latin typeface="Calibri"/>
                <a:cs typeface="Calibri"/>
              </a:rPr>
              <a:t>s</a:t>
            </a:r>
            <a:r>
              <a:rPr sz="1400" b="1" spc="4" dirty="0">
                <a:latin typeface="Calibri"/>
                <a:cs typeface="Calibri"/>
              </a:rPr>
              <a:t>t</a:t>
            </a:r>
            <a:r>
              <a:rPr sz="1400" b="1" spc="0" dirty="0">
                <a:latin typeface="Calibri"/>
                <a:cs typeface="Calibri"/>
              </a:rPr>
              <a:t>b</a:t>
            </a:r>
            <a:r>
              <a:rPr sz="1400" b="1" spc="-9" dirty="0">
                <a:latin typeface="Calibri"/>
                <a:cs typeface="Calibri"/>
              </a:rPr>
              <a:t>e</a:t>
            </a:r>
            <a:r>
              <a:rPr sz="1400" b="1" spc="-14" dirty="0">
                <a:latin typeface="Calibri"/>
                <a:cs typeface="Calibri"/>
              </a:rPr>
              <a:t>v</a:t>
            </a:r>
            <a:r>
              <a:rPr sz="1400" b="1" spc="0" dirty="0">
                <a:latin typeface="Calibri"/>
                <a:cs typeface="Calibri"/>
              </a:rPr>
              <a:t>e</a:t>
            </a:r>
            <a:r>
              <a:rPr sz="1400" b="1" spc="4" dirty="0">
                <a:latin typeface="Calibri"/>
                <a:cs typeface="Calibri"/>
              </a:rPr>
              <a:t>r</a:t>
            </a:r>
            <a:r>
              <a:rPr sz="1400" b="1" spc="0" dirty="0"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13326" y="4784471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>
              <a:lnSpc>
                <a:spcPct val="101725"/>
              </a:lnSpc>
              <a:spcBef>
                <a:spcPts val="125"/>
              </a:spcBef>
            </a:pPr>
            <a:r>
              <a:rPr sz="1400" b="1" spc="-4" dirty="0">
                <a:latin typeface="Calibri"/>
                <a:cs typeface="Calibri"/>
              </a:rPr>
              <a:t>11</a:t>
            </a:r>
            <a:r>
              <a:rPr sz="1400" b="1" spc="0" dirty="0">
                <a:latin typeface="Calibri"/>
                <a:cs typeface="Calibri"/>
              </a:rPr>
              <a:t>_</a:t>
            </a:r>
            <a:r>
              <a:rPr sz="1400" b="1" spc="4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Thom</a:t>
            </a:r>
            <a:r>
              <a:rPr sz="1400" b="1" spc="4" dirty="0">
                <a:latin typeface="Calibri"/>
                <a:cs typeface="Calibri"/>
              </a:rPr>
              <a:t>as</a:t>
            </a:r>
            <a:r>
              <a:rPr sz="1400" b="1" spc="0" dirty="0">
                <a:latin typeface="Calibri"/>
                <a:cs typeface="Calibri"/>
              </a:rPr>
              <a:t>-M</a:t>
            </a:r>
            <a:r>
              <a:rPr sz="1400" b="1" spc="-14" dirty="0">
                <a:latin typeface="Calibri"/>
                <a:cs typeface="Calibri"/>
              </a:rPr>
              <a:t>o</a:t>
            </a:r>
            <a:r>
              <a:rPr sz="1400" b="1" spc="4" dirty="0">
                <a:latin typeface="Calibri"/>
                <a:cs typeface="Calibri"/>
              </a:rPr>
              <a:t>r</a:t>
            </a:r>
            <a:r>
              <a:rPr sz="1400" b="1" spc="0" dirty="0">
                <a:latin typeface="Calibri"/>
                <a:cs typeface="Calibri"/>
              </a:rPr>
              <a:t>us-</a:t>
            </a:r>
            <a:r>
              <a:rPr sz="1400" b="1" spc="-29" dirty="0">
                <a:latin typeface="Calibri"/>
                <a:cs typeface="Calibri"/>
              </a:rPr>
              <a:t>G</a:t>
            </a:r>
            <a:r>
              <a:rPr sz="1400" b="1" spc="-4" dirty="0">
                <a:latin typeface="Calibri"/>
                <a:cs typeface="Calibri"/>
              </a:rPr>
              <a:t>y</a:t>
            </a:r>
            <a:r>
              <a:rPr sz="1400" b="1" spc="0" dirty="0">
                <a:latin typeface="Calibri"/>
                <a:cs typeface="Calibri"/>
              </a:rPr>
              <a:t>mn</a:t>
            </a:r>
            <a:r>
              <a:rPr sz="1400" b="1" spc="-9" dirty="0">
                <a:latin typeface="Calibri"/>
                <a:cs typeface="Calibri"/>
              </a:rPr>
              <a:t>a</a:t>
            </a:r>
            <a:r>
              <a:rPr sz="1400" b="1" spc="0" dirty="0">
                <a:latin typeface="Calibri"/>
                <a:cs typeface="Calibri"/>
              </a:rPr>
              <a:t>s</a:t>
            </a:r>
            <a:r>
              <a:rPr sz="1400" b="1" spc="4" dirty="0">
                <a:latin typeface="Calibri"/>
                <a:cs typeface="Calibri"/>
              </a:rPr>
              <a:t>i</a:t>
            </a:r>
            <a:r>
              <a:rPr sz="1400" b="1" spc="-9" dirty="0">
                <a:latin typeface="Calibri"/>
                <a:cs typeface="Calibri"/>
              </a:rPr>
              <a:t>u</a:t>
            </a:r>
            <a:r>
              <a:rPr sz="1400" b="1" spc="0" dirty="0">
                <a:latin typeface="Calibri"/>
                <a:cs typeface="Calibri"/>
              </a:rPr>
              <a:t>m</a:t>
            </a:r>
            <a:r>
              <a:rPr sz="1400" b="1" spc="-39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Oel</a:t>
            </a:r>
            <a:r>
              <a:rPr sz="1400" b="1" spc="4" dirty="0">
                <a:latin typeface="Calibri"/>
                <a:cs typeface="Calibri"/>
              </a:rPr>
              <a:t>d</a:t>
            </a:r>
            <a:r>
              <a:rPr sz="1400" b="1" spc="0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2420" y="5037455"/>
            <a:ext cx="4250905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>
              <a:lnSpc>
                <a:spcPct val="101725"/>
              </a:lnSpc>
              <a:spcBef>
                <a:spcPts val="125"/>
              </a:spcBef>
            </a:pPr>
            <a:r>
              <a:rPr sz="1400" b="1" spc="-4" dirty="0">
                <a:latin typeface="Calibri"/>
                <a:cs typeface="Calibri"/>
              </a:rPr>
              <a:t>11</a:t>
            </a:r>
            <a:r>
              <a:rPr sz="1400" b="1" spc="0" dirty="0">
                <a:latin typeface="Calibri"/>
                <a:cs typeface="Calibri"/>
              </a:rPr>
              <a:t>_</a:t>
            </a:r>
            <a:r>
              <a:rPr sz="1400" b="1" spc="4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Ma</a:t>
            </a:r>
            <a:r>
              <a:rPr sz="1400" b="1" spc="4" dirty="0">
                <a:latin typeface="Calibri"/>
                <a:cs typeface="Calibri"/>
              </a:rPr>
              <a:t>r</a:t>
            </a:r>
            <a:r>
              <a:rPr sz="1400" b="1" spc="0" dirty="0">
                <a:latin typeface="Calibri"/>
                <a:cs typeface="Calibri"/>
              </a:rPr>
              <a:t>i</a:t>
            </a:r>
            <a:r>
              <a:rPr sz="1400" b="1" spc="9" dirty="0">
                <a:latin typeface="Calibri"/>
                <a:cs typeface="Calibri"/>
              </a:rPr>
              <a:t>a</a:t>
            </a:r>
            <a:r>
              <a:rPr sz="1400" b="1" spc="0" dirty="0">
                <a:latin typeface="Calibri"/>
                <a:cs typeface="Calibri"/>
              </a:rPr>
              <a:t>-</a:t>
            </a:r>
            <a:r>
              <a:rPr sz="1400" b="1" spc="-29" dirty="0">
                <a:latin typeface="Calibri"/>
                <a:cs typeface="Calibri"/>
              </a:rPr>
              <a:t>S</a:t>
            </a:r>
            <a:r>
              <a:rPr sz="1400" b="1" spc="-4" dirty="0">
                <a:latin typeface="Calibri"/>
                <a:cs typeface="Calibri"/>
              </a:rPr>
              <a:t>y</a:t>
            </a:r>
            <a:r>
              <a:rPr sz="1400" b="1" spc="0" dirty="0">
                <a:latin typeface="Calibri"/>
                <a:cs typeface="Calibri"/>
              </a:rPr>
              <a:t>b</a:t>
            </a:r>
            <a:r>
              <a:rPr sz="1400" b="1" spc="4" dirty="0">
                <a:latin typeface="Calibri"/>
                <a:cs typeface="Calibri"/>
              </a:rPr>
              <a:t>i</a:t>
            </a:r>
            <a:r>
              <a:rPr sz="1400" b="1" spc="0" dirty="0">
                <a:latin typeface="Calibri"/>
                <a:cs typeface="Calibri"/>
              </a:rPr>
              <a:t>l</a:t>
            </a:r>
            <a:r>
              <a:rPr sz="1400" b="1" spc="4" dirty="0">
                <a:latin typeface="Calibri"/>
                <a:cs typeface="Calibri"/>
              </a:rPr>
              <a:t>l</a:t>
            </a:r>
            <a:r>
              <a:rPr sz="1400" b="1" spc="9" dirty="0">
                <a:latin typeface="Calibri"/>
                <a:cs typeface="Calibri"/>
              </a:rPr>
              <a:t>a</a:t>
            </a:r>
            <a:r>
              <a:rPr sz="1400" b="1" spc="0" dirty="0">
                <a:latin typeface="Calibri"/>
                <a:cs typeface="Calibri"/>
              </a:rPr>
              <a:t>-Meri</a:t>
            </a:r>
            <a:r>
              <a:rPr sz="1400" b="1" spc="-4" dirty="0">
                <a:latin typeface="Calibri"/>
                <a:cs typeface="Calibri"/>
              </a:rPr>
              <a:t>a</a:t>
            </a:r>
            <a:r>
              <a:rPr sz="1400" b="1" spc="4" dirty="0">
                <a:latin typeface="Calibri"/>
                <a:cs typeface="Calibri"/>
              </a:rPr>
              <a:t>n</a:t>
            </a:r>
            <a:r>
              <a:rPr sz="1400" b="1" spc="-9" dirty="0">
                <a:latin typeface="Calibri"/>
                <a:cs typeface="Calibri"/>
              </a:rPr>
              <a:t>-</a:t>
            </a:r>
            <a:r>
              <a:rPr sz="1400" b="1" spc="-29" dirty="0">
                <a:latin typeface="Calibri"/>
                <a:cs typeface="Calibri"/>
              </a:rPr>
              <a:t>G</a:t>
            </a:r>
            <a:r>
              <a:rPr sz="1400" b="1" spc="-4" dirty="0">
                <a:latin typeface="Calibri"/>
                <a:cs typeface="Calibri"/>
              </a:rPr>
              <a:t>y</a:t>
            </a:r>
            <a:r>
              <a:rPr sz="1400" b="1" spc="0" dirty="0">
                <a:latin typeface="Calibri"/>
                <a:cs typeface="Calibri"/>
              </a:rPr>
              <a:t>mn</a:t>
            </a:r>
            <a:r>
              <a:rPr sz="1400" b="1" spc="-9" dirty="0">
                <a:latin typeface="Calibri"/>
                <a:cs typeface="Calibri"/>
              </a:rPr>
              <a:t>a</a:t>
            </a:r>
            <a:r>
              <a:rPr sz="1400" b="1" spc="0" dirty="0">
                <a:latin typeface="Calibri"/>
                <a:cs typeface="Calibri"/>
              </a:rPr>
              <a:t>s</a:t>
            </a:r>
            <a:r>
              <a:rPr sz="1400" b="1" spc="4" dirty="0">
                <a:latin typeface="Calibri"/>
                <a:cs typeface="Calibri"/>
              </a:rPr>
              <a:t>i</a:t>
            </a:r>
            <a:r>
              <a:rPr sz="1400" b="1" spc="0" dirty="0">
                <a:latin typeface="Calibri"/>
                <a:cs typeface="Calibri"/>
              </a:rPr>
              <a:t>um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119" dirty="0">
                <a:latin typeface="Calibri"/>
                <a:cs typeface="Calibri"/>
              </a:rPr>
              <a:t>T</a:t>
            </a:r>
            <a:r>
              <a:rPr sz="1400" b="1" spc="0" dirty="0">
                <a:latin typeface="Calibri"/>
                <a:cs typeface="Calibri"/>
              </a:rPr>
              <a:t>e</a:t>
            </a:r>
            <a:r>
              <a:rPr sz="1400" b="1" spc="4" dirty="0">
                <a:latin typeface="Calibri"/>
                <a:cs typeface="Calibri"/>
              </a:rPr>
              <a:t>l</a:t>
            </a:r>
            <a:r>
              <a:rPr sz="1400" b="1" spc="-14" dirty="0">
                <a:latin typeface="Calibri"/>
                <a:cs typeface="Calibri"/>
              </a:rPr>
              <a:t>g</a:t>
            </a:r>
            <a:r>
              <a:rPr sz="1400" b="1" spc="-4" dirty="0">
                <a:latin typeface="Calibri"/>
                <a:cs typeface="Calibri"/>
              </a:rPr>
              <a:t>t</a:t>
            </a:r>
            <a:r>
              <a:rPr sz="1400" b="1" spc="0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13326" y="5037455"/>
            <a:ext cx="4368292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>
              <a:lnSpc>
                <a:spcPct val="101725"/>
              </a:lnSpc>
              <a:spcBef>
                <a:spcPts val="125"/>
              </a:spcBef>
            </a:pPr>
            <a:r>
              <a:rPr sz="1400" b="1" spc="-4" dirty="0">
                <a:latin typeface="Calibri"/>
                <a:cs typeface="Calibri"/>
              </a:rPr>
              <a:t>12</a:t>
            </a:r>
            <a:r>
              <a:rPr sz="1400" b="1" spc="0" dirty="0">
                <a:latin typeface="Calibri"/>
                <a:cs typeface="Calibri"/>
              </a:rPr>
              <a:t>_</a:t>
            </a:r>
            <a:r>
              <a:rPr sz="1400" b="1" spc="4" dirty="0">
                <a:latin typeface="Calibri"/>
                <a:cs typeface="Calibri"/>
              </a:rPr>
              <a:t> </a:t>
            </a:r>
            <a:r>
              <a:rPr sz="1400" b="1" spc="-19" dirty="0">
                <a:latin typeface="Calibri"/>
                <a:cs typeface="Calibri"/>
              </a:rPr>
              <a:t>G</a:t>
            </a:r>
            <a:r>
              <a:rPr sz="1400" b="1" spc="-4" dirty="0">
                <a:latin typeface="Calibri"/>
                <a:cs typeface="Calibri"/>
              </a:rPr>
              <a:t>y</a:t>
            </a:r>
            <a:r>
              <a:rPr sz="1400" b="1" spc="0" dirty="0">
                <a:latin typeface="Calibri"/>
                <a:cs typeface="Calibri"/>
              </a:rPr>
              <a:t>mna</a:t>
            </a:r>
            <a:r>
              <a:rPr sz="1400" b="1" spc="4" dirty="0">
                <a:latin typeface="Calibri"/>
                <a:cs typeface="Calibri"/>
              </a:rPr>
              <a:t>s</a:t>
            </a:r>
            <a:r>
              <a:rPr sz="1400" b="1" spc="0" dirty="0">
                <a:latin typeface="Calibri"/>
                <a:cs typeface="Calibri"/>
              </a:rPr>
              <a:t>i</a:t>
            </a:r>
            <a:r>
              <a:rPr sz="1400" b="1" spc="4" dirty="0">
                <a:latin typeface="Calibri"/>
                <a:cs typeface="Calibri"/>
              </a:rPr>
              <a:t>u</a:t>
            </a:r>
            <a:r>
              <a:rPr sz="1400" b="1" spc="0" dirty="0">
                <a:latin typeface="Calibri"/>
                <a:cs typeface="Calibri"/>
              </a:rPr>
              <a:t>m</a:t>
            </a:r>
            <a:r>
              <a:rPr sz="1400" b="1" spc="-24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Jo</a:t>
            </a:r>
            <a:r>
              <a:rPr sz="1400" b="1" spc="4" dirty="0">
                <a:latin typeface="Calibri"/>
                <a:cs typeface="Calibri"/>
              </a:rPr>
              <a:t>h</a:t>
            </a:r>
            <a:r>
              <a:rPr sz="1400" b="1" spc="0" dirty="0">
                <a:latin typeface="Calibri"/>
                <a:cs typeface="Calibri"/>
              </a:rPr>
              <a:t>a</a:t>
            </a:r>
            <a:r>
              <a:rPr sz="1400" b="1" spc="4" dirty="0">
                <a:latin typeface="Calibri"/>
                <a:cs typeface="Calibri"/>
              </a:rPr>
              <a:t>n</a:t>
            </a:r>
            <a:r>
              <a:rPr sz="1400" b="1" spc="-9" dirty="0">
                <a:latin typeface="Calibri"/>
                <a:cs typeface="Calibri"/>
              </a:rPr>
              <a:t>n</a:t>
            </a:r>
            <a:r>
              <a:rPr sz="1400" b="1" spc="0" dirty="0">
                <a:latin typeface="Calibri"/>
                <a:cs typeface="Calibri"/>
              </a:rPr>
              <a:t>e</a:t>
            </a:r>
            <a:r>
              <a:rPr sz="1400" b="1" spc="-9" dirty="0">
                <a:latin typeface="Calibri"/>
                <a:cs typeface="Calibri"/>
              </a:rPr>
              <a:t>u</a:t>
            </a:r>
            <a:r>
              <a:rPr sz="1400" b="1" spc="0" dirty="0">
                <a:latin typeface="Calibri"/>
                <a:cs typeface="Calibri"/>
              </a:rPr>
              <a:t>m</a:t>
            </a:r>
            <a:r>
              <a:rPr sz="1400" b="1" spc="-39" dirty="0">
                <a:latin typeface="Calibri"/>
                <a:cs typeface="Calibri"/>
              </a:rPr>
              <a:t> </a:t>
            </a:r>
            <a:r>
              <a:rPr sz="1400" b="1" spc="-50" dirty="0">
                <a:latin typeface="Calibri"/>
                <a:cs typeface="Calibri"/>
              </a:rPr>
              <a:t>W</a:t>
            </a:r>
            <a:r>
              <a:rPr sz="1400" b="1" spc="0" dirty="0">
                <a:latin typeface="Calibri"/>
                <a:cs typeface="Calibri"/>
              </a:rPr>
              <a:t>a</a:t>
            </a:r>
            <a:r>
              <a:rPr sz="1400" b="1" spc="4" dirty="0">
                <a:latin typeface="Calibri"/>
                <a:cs typeface="Calibri"/>
              </a:rPr>
              <a:t>d</a:t>
            </a:r>
            <a:r>
              <a:rPr sz="1400" b="1" spc="0" dirty="0">
                <a:latin typeface="Calibri"/>
                <a:cs typeface="Calibri"/>
              </a:rPr>
              <a:t>e</a:t>
            </a:r>
            <a:r>
              <a:rPr sz="1400" b="1" spc="-4" dirty="0">
                <a:latin typeface="Calibri"/>
                <a:cs typeface="Calibri"/>
              </a:rPr>
              <a:t>r</a:t>
            </a:r>
            <a:r>
              <a:rPr sz="1400" b="1" spc="0" dirty="0">
                <a:latin typeface="Calibri"/>
                <a:cs typeface="Calibri"/>
              </a:rPr>
              <a:t>s</a:t>
            </a:r>
            <a:r>
              <a:rPr sz="1400" b="1" spc="4" dirty="0">
                <a:latin typeface="Calibri"/>
                <a:cs typeface="Calibri"/>
              </a:rPr>
              <a:t>l</a:t>
            </a:r>
            <a:r>
              <a:rPr sz="1400" b="1" spc="0" dirty="0">
                <a:latin typeface="Calibri"/>
                <a:cs typeface="Calibri"/>
              </a:rPr>
              <a:t>oh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2420" y="5290312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>
              <a:lnSpc>
                <a:spcPct val="101725"/>
              </a:lnSpc>
              <a:spcBef>
                <a:spcPts val="125"/>
              </a:spcBef>
            </a:pPr>
            <a:r>
              <a:rPr sz="1400" b="1" spc="-4" dirty="0">
                <a:latin typeface="Calibri"/>
                <a:cs typeface="Calibri"/>
              </a:rPr>
              <a:t>13</a:t>
            </a:r>
            <a:r>
              <a:rPr sz="1400" b="1" spc="0" dirty="0">
                <a:latin typeface="Calibri"/>
                <a:cs typeface="Calibri"/>
              </a:rPr>
              <a:t>_</a:t>
            </a:r>
            <a:r>
              <a:rPr sz="1400" b="1" spc="4" dirty="0">
                <a:latin typeface="Calibri"/>
                <a:cs typeface="Calibri"/>
              </a:rPr>
              <a:t> </a:t>
            </a:r>
            <a:r>
              <a:rPr sz="1400" b="1" spc="-19" dirty="0">
                <a:latin typeface="Calibri"/>
                <a:cs typeface="Calibri"/>
              </a:rPr>
              <a:t>G</a:t>
            </a:r>
            <a:r>
              <a:rPr sz="1400" b="1" spc="-4" dirty="0">
                <a:latin typeface="Calibri"/>
                <a:cs typeface="Calibri"/>
              </a:rPr>
              <a:t>y</a:t>
            </a:r>
            <a:r>
              <a:rPr sz="1400" b="1" spc="0" dirty="0">
                <a:latin typeface="Calibri"/>
                <a:cs typeface="Calibri"/>
              </a:rPr>
              <a:t>mna</a:t>
            </a:r>
            <a:r>
              <a:rPr sz="1400" b="1" spc="4" dirty="0">
                <a:latin typeface="Calibri"/>
                <a:cs typeface="Calibri"/>
              </a:rPr>
              <a:t>s</a:t>
            </a:r>
            <a:r>
              <a:rPr sz="1400" b="1" spc="0" dirty="0">
                <a:latin typeface="Calibri"/>
                <a:cs typeface="Calibri"/>
              </a:rPr>
              <a:t>i</a:t>
            </a:r>
            <a:r>
              <a:rPr sz="1400" b="1" spc="4" dirty="0">
                <a:latin typeface="Calibri"/>
                <a:cs typeface="Calibri"/>
              </a:rPr>
              <a:t>u</a:t>
            </a:r>
            <a:r>
              <a:rPr sz="1400" b="1" spc="0" dirty="0">
                <a:latin typeface="Calibri"/>
                <a:cs typeface="Calibri"/>
              </a:rPr>
              <a:t>m</a:t>
            </a:r>
            <a:r>
              <a:rPr sz="1400" b="1" spc="-24" dirty="0">
                <a:latin typeface="Calibri"/>
                <a:cs typeface="Calibri"/>
              </a:rPr>
              <a:t> </a:t>
            </a:r>
            <a:r>
              <a:rPr sz="1400" b="1" spc="-4" dirty="0">
                <a:latin typeface="Calibri"/>
                <a:cs typeface="Calibri"/>
              </a:rPr>
              <a:t>L</a:t>
            </a:r>
            <a:r>
              <a:rPr sz="1400" b="1" spc="0" dirty="0">
                <a:latin typeface="Calibri"/>
                <a:cs typeface="Calibri"/>
              </a:rPr>
              <a:t>a</a:t>
            </a:r>
            <a:r>
              <a:rPr sz="1400" b="1" spc="4" dirty="0">
                <a:latin typeface="Calibri"/>
                <a:cs typeface="Calibri"/>
              </a:rPr>
              <a:t>u</a:t>
            </a:r>
            <a:r>
              <a:rPr sz="1400" b="1" spc="-9" dirty="0">
                <a:latin typeface="Calibri"/>
                <a:cs typeface="Calibri"/>
              </a:rPr>
              <a:t>r</a:t>
            </a:r>
            <a:r>
              <a:rPr sz="1400" b="1" spc="0" dirty="0">
                <a:latin typeface="Calibri"/>
                <a:cs typeface="Calibri"/>
              </a:rPr>
              <a:t>e</a:t>
            </a:r>
            <a:r>
              <a:rPr sz="1400" b="1" spc="-19" dirty="0">
                <a:latin typeface="Calibri"/>
                <a:cs typeface="Calibri"/>
              </a:rPr>
              <a:t>n</a:t>
            </a:r>
            <a:r>
              <a:rPr sz="1400" b="1" spc="4" dirty="0">
                <a:latin typeface="Calibri"/>
                <a:cs typeface="Calibri"/>
              </a:rPr>
              <a:t>t</a:t>
            </a:r>
            <a:r>
              <a:rPr sz="1400" b="1" spc="0" dirty="0">
                <a:latin typeface="Calibri"/>
                <a:cs typeface="Calibri"/>
              </a:rPr>
              <a:t>i</a:t>
            </a:r>
            <a:r>
              <a:rPr sz="1400" b="1" spc="4" dirty="0">
                <a:latin typeface="Calibri"/>
                <a:cs typeface="Calibri"/>
              </a:rPr>
              <a:t>a</a:t>
            </a:r>
            <a:r>
              <a:rPr sz="1400" b="1" spc="-9" dirty="0">
                <a:latin typeface="Calibri"/>
                <a:cs typeface="Calibri"/>
              </a:rPr>
              <a:t>n</a:t>
            </a:r>
            <a:r>
              <a:rPr sz="1400" b="1" spc="0" dirty="0">
                <a:latin typeface="Calibri"/>
                <a:cs typeface="Calibri"/>
              </a:rPr>
              <a:t>um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59" dirty="0">
                <a:latin typeface="Calibri"/>
                <a:cs typeface="Calibri"/>
              </a:rPr>
              <a:t>W</a:t>
            </a:r>
            <a:r>
              <a:rPr sz="1400" b="1" spc="0" dirty="0">
                <a:latin typeface="Calibri"/>
                <a:cs typeface="Calibri"/>
              </a:rPr>
              <a:t>AF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13326" y="5290312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>
              <a:lnSpc>
                <a:spcPct val="101725"/>
              </a:lnSpc>
              <a:spcBef>
                <a:spcPts val="125"/>
              </a:spcBef>
            </a:pPr>
            <a:r>
              <a:rPr sz="1400" b="1" spc="-4" dirty="0">
                <a:latin typeface="Calibri"/>
                <a:cs typeface="Calibri"/>
              </a:rPr>
              <a:t>13</a:t>
            </a:r>
            <a:r>
              <a:rPr sz="1400" b="1" spc="0" dirty="0">
                <a:latin typeface="Calibri"/>
                <a:cs typeface="Calibri"/>
              </a:rPr>
              <a:t>_</a:t>
            </a:r>
            <a:r>
              <a:rPr sz="1400" b="1" spc="4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F</a:t>
            </a:r>
            <a:r>
              <a:rPr sz="1400" b="1" spc="9" dirty="0">
                <a:latin typeface="Calibri"/>
                <a:cs typeface="Calibri"/>
              </a:rPr>
              <a:t>r</a:t>
            </a:r>
            <a:r>
              <a:rPr sz="1400" b="1" spc="0" dirty="0">
                <a:latin typeface="Calibri"/>
                <a:cs typeface="Calibri"/>
              </a:rPr>
              <a:t>i</a:t>
            </a:r>
            <a:r>
              <a:rPr sz="1400" b="1" spc="4" dirty="0">
                <a:latin typeface="Calibri"/>
                <a:cs typeface="Calibri"/>
              </a:rPr>
              <a:t>t</a:t>
            </a:r>
            <a:r>
              <a:rPr sz="1400" b="1" spc="9" dirty="0">
                <a:latin typeface="Calibri"/>
                <a:cs typeface="Calibri"/>
              </a:rPr>
              <a:t>z</a:t>
            </a:r>
            <a:r>
              <a:rPr sz="1400" b="1" spc="0" dirty="0">
                <a:latin typeface="Calibri"/>
                <a:cs typeface="Calibri"/>
              </a:rPr>
              <a:t>-Wi</a:t>
            </a:r>
            <a:r>
              <a:rPr sz="1400" b="1" spc="-4" dirty="0">
                <a:latin typeface="Calibri"/>
                <a:cs typeface="Calibri"/>
              </a:rPr>
              <a:t>nt</a:t>
            </a:r>
            <a:r>
              <a:rPr sz="1400" b="1" spc="-9" dirty="0">
                <a:latin typeface="Calibri"/>
                <a:cs typeface="Calibri"/>
              </a:rPr>
              <a:t>e</a:t>
            </a:r>
            <a:r>
              <a:rPr sz="1400" b="1" spc="4" dirty="0">
                <a:latin typeface="Calibri"/>
                <a:cs typeface="Calibri"/>
              </a:rPr>
              <a:t>r</a:t>
            </a:r>
            <a:r>
              <a:rPr sz="1400" b="1" spc="-9" dirty="0">
                <a:latin typeface="Calibri"/>
                <a:cs typeface="Calibri"/>
              </a:rPr>
              <a:t>-</a:t>
            </a:r>
            <a:r>
              <a:rPr sz="1400" b="1" spc="-4" dirty="0">
                <a:latin typeface="Calibri"/>
                <a:cs typeface="Calibri"/>
              </a:rPr>
              <a:t>G</a:t>
            </a:r>
            <a:r>
              <a:rPr sz="1400" b="1" spc="0" dirty="0">
                <a:latin typeface="Calibri"/>
                <a:cs typeface="Calibri"/>
              </a:rPr>
              <a:t>e</a:t>
            </a:r>
            <a:r>
              <a:rPr sz="1400" b="1" spc="4" dirty="0">
                <a:latin typeface="Calibri"/>
                <a:cs typeface="Calibri"/>
              </a:rPr>
              <a:t>s</a:t>
            </a:r>
            <a:r>
              <a:rPr sz="1400" b="1" spc="-9" dirty="0">
                <a:latin typeface="Calibri"/>
                <a:cs typeface="Calibri"/>
              </a:rPr>
              <a:t>a</a:t>
            </a:r>
            <a:r>
              <a:rPr sz="1400" b="1" spc="-14" dirty="0">
                <a:latin typeface="Calibri"/>
                <a:cs typeface="Calibri"/>
              </a:rPr>
              <a:t>m</a:t>
            </a:r>
            <a:r>
              <a:rPr sz="1400" b="1" spc="-4" dirty="0">
                <a:latin typeface="Calibri"/>
                <a:cs typeface="Calibri"/>
              </a:rPr>
              <a:t>t</a:t>
            </a:r>
            <a:r>
              <a:rPr sz="1400" b="1" spc="0" dirty="0">
                <a:latin typeface="Calibri"/>
                <a:cs typeface="Calibri"/>
              </a:rPr>
              <a:t>s</a:t>
            </a:r>
            <a:r>
              <a:rPr sz="1400" b="1" spc="4" dirty="0">
                <a:latin typeface="Calibri"/>
                <a:cs typeface="Calibri"/>
              </a:rPr>
              <a:t>c</a:t>
            </a:r>
            <a:r>
              <a:rPr sz="1400" b="1" spc="0" dirty="0">
                <a:latin typeface="Calibri"/>
                <a:cs typeface="Calibri"/>
              </a:rPr>
              <a:t>h</a:t>
            </a:r>
            <a:r>
              <a:rPr sz="1400" b="1" spc="-4" dirty="0">
                <a:latin typeface="Calibri"/>
                <a:cs typeface="Calibri"/>
              </a:rPr>
              <a:t>u</a:t>
            </a:r>
            <a:r>
              <a:rPr sz="1400" b="1" spc="0" dirty="0">
                <a:latin typeface="Calibri"/>
                <a:cs typeface="Calibri"/>
              </a:rPr>
              <a:t>le</a:t>
            </a:r>
            <a:r>
              <a:rPr sz="1400" b="1" spc="-29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Ah</a:t>
            </a:r>
            <a:r>
              <a:rPr sz="1400" b="1" spc="4" dirty="0">
                <a:latin typeface="Calibri"/>
                <a:cs typeface="Calibri"/>
              </a:rPr>
              <a:t>l</a:t>
            </a:r>
            <a:r>
              <a:rPr sz="1400" b="1" spc="0" dirty="0">
                <a:latin typeface="Calibri"/>
                <a:cs typeface="Calibri"/>
              </a:rPr>
              <a:t>en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420" y="5543296"/>
            <a:ext cx="4250905" cy="25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>
              <a:lnSpc>
                <a:spcPct val="101725"/>
              </a:lnSpc>
              <a:spcBef>
                <a:spcPts val="125"/>
              </a:spcBef>
            </a:pPr>
            <a:r>
              <a:rPr sz="1400" b="1" spc="-4" dirty="0">
                <a:latin typeface="Calibri"/>
                <a:cs typeface="Calibri"/>
              </a:rPr>
              <a:t>13</a:t>
            </a:r>
            <a:r>
              <a:rPr sz="1400" b="1" spc="0" dirty="0">
                <a:latin typeface="Calibri"/>
                <a:cs typeface="Calibri"/>
              </a:rPr>
              <a:t>_</a:t>
            </a:r>
            <a:r>
              <a:rPr sz="1400" b="1" spc="4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Ma</a:t>
            </a:r>
            <a:r>
              <a:rPr sz="1400" b="1" spc="4" dirty="0">
                <a:latin typeface="Calibri"/>
                <a:cs typeface="Calibri"/>
              </a:rPr>
              <a:t>r</a:t>
            </a:r>
            <a:r>
              <a:rPr sz="1400" b="1" spc="0" dirty="0">
                <a:latin typeface="Calibri"/>
                <a:cs typeface="Calibri"/>
              </a:rPr>
              <a:t>i</a:t>
            </a:r>
            <a:r>
              <a:rPr sz="1400" b="1" spc="4" dirty="0">
                <a:latin typeface="Calibri"/>
                <a:cs typeface="Calibri"/>
              </a:rPr>
              <a:t>e</a:t>
            </a:r>
            <a:r>
              <a:rPr sz="1400" b="1" spc="0" dirty="0">
                <a:latin typeface="Calibri"/>
                <a:cs typeface="Calibri"/>
              </a:rPr>
              <a:t>ng</a:t>
            </a:r>
            <a:r>
              <a:rPr sz="1400" b="1" spc="-9" dirty="0">
                <a:latin typeface="Calibri"/>
                <a:cs typeface="Calibri"/>
              </a:rPr>
              <a:t>y</a:t>
            </a:r>
            <a:r>
              <a:rPr sz="1400" b="1" spc="0" dirty="0">
                <a:latin typeface="Calibri"/>
                <a:cs typeface="Calibri"/>
              </a:rPr>
              <a:t>mna</a:t>
            </a:r>
            <a:r>
              <a:rPr sz="1400" b="1" spc="4" dirty="0">
                <a:latin typeface="Calibri"/>
                <a:cs typeface="Calibri"/>
              </a:rPr>
              <a:t>s</a:t>
            </a:r>
            <a:r>
              <a:rPr sz="1400" b="1" spc="0" dirty="0">
                <a:latin typeface="Calibri"/>
                <a:cs typeface="Calibri"/>
              </a:rPr>
              <a:t>i</a:t>
            </a:r>
            <a:r>
              <a:rPr sz="1400" b="1" spc="4" dirty="0">
                <a:latin typeface="Calibri"/>
                <a:cs typeface="Calibri"/>
              </a:rPr>
              <a:t>u</a:t>
            </a:r>
            <a:r>
              <a:rPr sz="1400" b="1" spc="0" dirty="0">
                <a:latin typeface="Calibri"/>
                <a:cs typeface="Calibri"/>
              </a:rPr>
              <a:t>m</a:t>
            </a:r>
            <a:r>
              <a:rPr sz="1400" b="1" spc="-34" dirty="0">
                <a:latin typeface="Calibri"/>
                <a:cs typeface="Calibri"/>
              </a:rPr>
              <a:t> </a:t>
            </a:r>
            <a:r>
              <a:rPr sz="1400" b="1" spc="-59" dirty="0">
                <a:latin typeface="Calibri"/>
                <a:cs typeface="Calibri"/>
              </a:rPr>
              <a:t>W</a:t>
            </a:r>
            <a:r>
              <a:rPr sz="1400" b="1" spc="0" dirty="0">
                <a:latin typeface="Calibri"/>
                <a:cs typeface="Calibri"/>
              </a:rPr>
              <a:t>AF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13326" y="5543296"/>
            <a:ext cx="4368292" cy="25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>
              <a:lnSpc>
                <a:spcPct val="101725"/>
              </a:lnSpc>
              <a:spcBef>
                <a:spcPts val="125"/>
              </a:spcBef>
            </a:pPr>
            <a:r>
              <a:rPr sz="1400" b="1" spc="-4" dirty="0">
                <a:latin typeface="Calibri"/>
                <a:cs typeface="Calibri"/>
              </a:rPr>
              <a:t>14</a:t>
            </a:r>
            <a:r>
              <a:rPr sz="1400" b="1" spc="0" dirty="0">
                <a:latin typeface="Calibri"/>
                <a:cs typeface="Calibri"/>
              </a:rPr>
              <a:t>_</a:t>
            </a:r>
            <a:r>
              <a:rPr sz="1400" b="1" spc="4" dirty="0">
                <a:latin typeface="Calibri"/>
                <a:cs typeface="Calibri"/>
              </a:rPr>
              <a:t> </a:t>
            </a:r>
            <a:r>
              <a:rPr sz="1400" b="1" spc="-19" dirty="0">
                <a:latin typeface="Calibri"/>
                <a:cs typeface="Calibri"/>
              </a:rPr>
              <a:t>G</a:t>
            </a:r>
            <a:r>
              <a:rPr sz="1400" b="1" spc="-4" dirty="0">
                <a:latin typeface="Calibri"/>
                <a:cs typeface="Calibri"/>
              </a:rPr>
              <a:t>y</a:t>
            </a:r>
            <a:r>
              <a:rPr sz="1400" b="1" spc="0" dirty="0">
                <a:latin typeface="Calibri"/>
                <a:cs typeface="Calibri"/>
              </a:rPr>
              <a:t>mna</a:t>
            </a:r>
            <a:r>
              <a:rPr sz="1400" b="1" spc="4" dirty="0">
                <a:latin typeface="Calibri"/>
                <a:cs typeface="Calibri"/>
              </a:rPr>
              <a:t>s</a:t>
            </a:r>
            <a:r>
              <a:rPr sz="1400" b="1" spc="0" dirty="0">
                <a:latin typeface="Calibri"/>
                <a:cs typeface="Calibri"/>
              </a:rPr>
              <a:t>i</a:t>
            </a:r>
            <a:r>
              <a:rPr sz="1400" b="1" spc="4" dirty="0">
                <a:latin typeface="Calibri"/>
                <a:cs typeface="Calibri"/>
              </a:rPr>
              <a:t>u</a:t>
            </a:r>
            <a:r>
              <a:rPr sz="1400" b="1" spc="0" dirty="0">
                <a:latin typeface="Calibri"/>
                <a:cs typeface="Calibri"/>
              </a:rPr>
              <a:t>m</a:t>
            </a:r>
            <a:r>
              <a:rPr sz="1400" b="1" spc="-24" dirty="0">
                <a:latin typeface="Calibri"/>
                <a:cs typeface="Calibri"/>
              </a:rPr>
              <a:t> </a:t>
            </a:r>
            <a:r>
              <a:rPr sz="1400" b="1" spc="-4" dirty="0">
                <a:latin typeface="Calibri"/>
                <a:cs typeface="Calibri"/>
              </a:rPr>
              <a:t>S</a:t>
            </a:r>
            <a:r>
              <a:rPr sz="1400" b="1" spc="4" dirty="0">
                <a:latin typeface="Calibri"/>
                <a:cs typeface="Calibri"/>
              </a:rPr>
              <a:t>t</a:t>
            </a:r>
            <a:r>
              <a:rPr sz="1400" b="1" spc="0" dirty="0">
                <a:latin typeface="Calibri"/>
                <a:cs typeface="Calibri"/>
              </a:rPr>
              <a:t>.</a:t>
            </a:r>
            <a:r>
              <a:rPr sz="1400" b="1" spc="-4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Mich</a:t>
            </a:r>
            <a:r>
              <a:rPr sz="1400" b="1" spc="4" dirty="0">
                <a:latin typeface="Calibri"/>
                <a:cs typeface="Calibri"/>
              </a:rPr>
              <a:t>a</a:t>
            </a:r>
            <a:r>
              <a:rPr sz="1400" b="1" spc="0" dirty="0">
                <a:latin typeface="Calibri"/>
                <a:cs typeface="Calibri"/>
              </a:rPr>
              <a:t>el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Ah</a:t>
            </a:r>
            <a:r>
              <a:rPr sz="1400" b="1" spc="4" dirty="0">
                <a:latin typeface="Calibri"/>
                <a:cs typeface="Calibri"/>
              </a:rPr>
              <a:t>l</a:t>
            </a:r>
            <a:r>
              <a:rPr sz="1400" b="1" spc="0" dirty="0">
                <a:latin typeface="Calibri"/>
                <a:cs typeface="Calibri"/>
              </a:rPr>
              <a:t>en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2420" y="5796216"/>
            <a:ext cx="4250905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>
              <a:lnSpc>
                <a:spcPct val="101725"/>
              </a:lnSpc>
              <a:spcBef>
                <a:spcPts val="125"/>
              </a:spcBef>
            </a:pPr>
            <a:r>
              <a:rPr sz="1400" b="1" spc="-4" dirty="0">
                <a:latin typeface="Calibri"/>
                <a:cs typeface="Calibri"/>
              </a:rPr>
              <a:t>14</a:t>
            </a:r>
            <a:r>
              <a:rPr sz="1400" b="1" spc="0" dirty="0">
                <a:latin typeface="Calibri"/>
                <a:cs typeface="Calibri"/>
              </a:rPr>
              <a:t>_</a:t>
            </a:r>
            <a:r>
              <a:rPr sz="1400" b="1" spc="4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Al</a:t>
            </a:r>
            <a:r>
              <a:rPr sz="1400" b="1" spc="4" dirty="0">
                <a:latin typeface="Calibri"/>
                <a:cs typeface="Calibri"/>
              </a:rPr>
              <a:t>b</a:t>
            </a:r>
            <a:r>
              <a:rPr sz="1400" b="1" spc="0" dirty="0">
                <a:latin typeface="Calibri"/>
                <a:cs typeface="Calibri"/>
              </a:rPr>
              <a:t>e</a:t>
            </a:r>
            <a:r>
              <a:rPr sz="1400" b="1" spc="4" dirty="0">
                <a:latin typeface="Calibri"/>
                <a:cs typeface="Calibri"/>
              </a:rPr>
              <a:t>rt</a:t>
            </a:r>
            <a:r>
              <a:rPr sz="1400" b="1" spc="0" dirty="0">
                <a:latin typeface="Calibri"/>
                <a:cs typeface="Calibri"/>
              </a:rPr>
              <a:t>u</a:t>
            </a:r>
            <a:r>
              <a:rPr sz="1400" b="1" spc="9" dirty="0">
                <a:latin typeface="Calibri"/>
                <a:cs typeface="Calibri"/>
              </a:rPr>
              <a:t>s</a:t>
            </a:r>
            <a:r>
              <a:rPr sz="1400" b="1" spc="0" dirty="0">
                <a:latin typeface="Calibri"/>
                <a:cs typeface="Calibri"/>
              </a:rPr>
              <a:t>-M</a:t>
            </a:r>
            <a:r>
              <a:rPr sz="1400" b="1" spc="-9" dirty="0">
                <a:latin typeface="Calibri"/>
                <a:cs typeface="Calibri"/>
              </a:rPr>
              <a:t>a</a:t>
            </a:r>
            <a:r>
              <a:rPr sz="1400" b="1" spc="-4" dirty="0">
                <a:latin typeface="Calibri"/>
                <a:cs typeface="Calibri"/>
              </a:rPr>
              <a:t>g</a:t>
            </a:r>
            <a:r>
              <a:rPr sz="1400" b="1" spc="0" dirty="0">
                <a:latin typeface="Calibri"/>
                <a:cs typeface="Calibri"/>
              </a:rPr>
              <a:t>nu</a:t>
            </a:r>
            <a:r>
              <a:rPr sz="1400" b="1" spc="9" dirty="0">
                <a:latin typeface="Calibri"/>
                <a:cs typeface="Calibri"/>
              </a:rPr>
              <a:t>s</a:t>
            </a:r>
            <a:r>
              <a:rPr sz="1400" b="1" spc="-9" dirty="0">
                <a:latin typeface="Calibri"/>
                <a:cs typeface="Calibri"/>
              </a:rPr>
              <a:t>-</a:t>
            </a:r>
            <a:r>
              <a:rPr sz="1400" b="1" spc="-29" dirty="0">
                <a:latin typeface="Calibri"/>
                <a:cs typeface="Calibri"/>
              </a:rPr>
              <a:t>G</a:t>
            </a:r>
            <a:r>
              <a:rPr sz="1400" b="1" spc="-4" dirty="0">
                <a:latin typeface="Calibri"/>
                <a:cs typeface="Calibri"/>
              </a:rPr>
              <a:t>y</a:t>
            </a:r>
            <a:r>
              <a:rPr sz="1400" b="1" spc="0" dirty="0">
                <a:latin typeface="Calibri"/>
                <a:cs typeface="Calibri"/>
              </a:rPr>
              <a:t>mn</a:t>
            </a:r>
            <a:r>
              <a:rPr sz="1400" b="1" spc="-9" dirty="0">
                <a:latin typeface="Calibri"/>
                <a:cs typeface="Calibri"/>
              </a:rPr>
              <a:t>a</a:t>
            </a:r>
            <a:r>
              <a:rPr sz="1400" b="1" spc="0" dirty="0">
                <a:latin typeface="Calibri"/>
                <a:cs typeface="Calibri"/>
              </a:rPr>
              <a:t>s</a:t>
            </a:r>
            <a:r>
              <a:rPr sz="1400" b="1" spc="4" dirty="0">
                <a:latin typeface="Calibri"/>
                <a:cs typeface="Calibri"/>
              </a:rPr>
              <a:t>i</a:t>
            </a:r>
            <a:r>
              <a:rPr sz="1400" b="1" spc="0" dirty="0">
                <a:latin typeface="Calibri"/>
                <a:cs typeface="Calibri"/>
              </a:rPr>
              <a:t>um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4" dirty="0">
                <a:latin typeface="Calibri"/>
                <a:cs typeface="Calibri"/>
              </a:rPr>
              <a:t>B</a:t>
            </a:r>
            <a:r>
              <a:rPr sz="1400" b="1" spc="0" dirty="0">
                <a:latin typeface="Calibri"/>
                <a:cs typeface="Calibri"/>
              </a:rPr>
              <a:t>ec</a:t>
            </a:r>
            <a:r>
              <a:rPr sz="1400" b="1" spc="-9" dirty="0">
                <a:latin typeface="Calibri"/>
                <a:cs typeface="Calibri"/>
              </a:rPr>
              <a:t>k</a:t>
            </a:r>
            <a:r>
              <a:rPr sz="1400" b="1" spc="0" dirty="0">
                <a:latin typeface="Calibri"/>
                <a:cs typeface="Calibri"/>
              </a:rPr>
              <a:t>um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13326" y="5796216"/>
            <a:ext cx="4368292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>
              <a:lnSpc>
                <a:spcPct val="101725"/>
              </a:lnSpc>
              <a:spcBef>
                <a:spcPts val="125"/>
              </a:spcBef>
            </a:pPr>
            <a:r>
              <a:rPr sz="1400" b="1" spc="-4" dirty="0">
                <a:latin typeface="Calibri"/>
                <a:cs typeface="Calibri"/>
              </a:rPr>
              <a:t>15</a:t>
            </a:r>
            <a:r>
              <a:rPr sz="1400" b="1" spc="0" dirty="0">
                <a:latin typeface="Calibri"/>
                <a:cs typeface="Calibri"/>
              </a:rPr>
              <a:t>_</a:t>
            </a:r>
            <a:r>
              <a:rPr sz="1400" b="1" spc="4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S</a:t>
            </a:r>
            <a:r>
              <a:rPr sz="1400" b="1" spc="-9" dirty="0">
                <a:latin typeface="Calibri"/>
                <a:cs typeface="Calibri"/>
              </a:rPr>
              <a:t>t</a:t>
            </a:r>
            <a:r>
              <a:rPr sz="1400" b="1" spc="0" dirty="0">
                <a:latin typeface="Calibri"/>
                <a:cs typeface="Calibri"/>
              </a:rPr>
              <a:t>ä</a:t>
            </a:r>
            <a:r>
              <a:rPr sz="1400" b="1" spc="4" dirty="0">
                <a:latin typeface="Calibri"/>
                <a:cs typeface="Calibri"/>
              </a:rPr>
              <a:t>dt</a:t>
            </a:r>
            <a:r>
              <a:rPr sz="1400" b="1" spc="0" dirty="0">
                <a:latin typeface="Calibri"/>
                <a:cs typeface="Calibri"/>
              </a:rPr>
              <a:t>i</a:t>
            </a:r>
            <a:r>
              <a:rPr sz="1400" b="1" spc="4" dirty="0">
                <a:latin typeface="Calibri"/>
                <a:cs typeface="Calibri"/>
              </a:rPr>
              <a:t>s</a:t>
            </a:r>
            <a:r>
              <a:rPr sz="1400" b="1" spc="0" dirty="0">
                <a:latin typeface="Calibri"/>
                <a:cs typeface="Calibri"/>
              </a:rPr>
              <a:t>ch</a:t>
            </a:r>
            <a:r>
              <a:rPr sz="1400" b="1" spc="4" dirty="0">
                <a:latin typeface="Calibri"/>
                <a:cs typeface="Calibri"/>
              </a:rPr>
              <a:t>e</a:t>
            </a:r>
            <a:r>
              <a:rPr sz="1400" b="1" spc="0" dirty="0">
                <a:latin typeface="Calibri"/>
                <a:cs typeface="Calibri"/>
              </a:rPr>
              <a:t>s</a:t>
            </a:r>
            <a:r>
              <a:rPr sz="1400" b="1" spc="-29" dirty="0">
                <a:latin typeface="Calibri"/>
                <a:cs typeface="Calibri"/>
              </a:rPr>
              <a:t> </a:t>
            </a:r>
            <a:r>
              <a:rPr sz="1400" b="1" spc="-19" dirty="0">
                <a:latin typeface="Calibri"/>
                <a:cs typeface="Calibri"/>
              </a:rPr>
              <a:t>G</a:t>
            </a:r>
            <a:r>
              <a:rPr sz="1400" b="1" spc="-4" dirty="0">
                <a:latin typeface="Calibri"/>
                <a:cs typeface="Calibri"/>
              </a:rPr>
              <a:t>y</a:t>
            </a:r>
            <a:r>
              <a:rPr sz="1400" b="1" spc="0" dirty="0">
                <a:latin typeface="Calibri"/>
                <a:cs typeface="Calibri"/>
              </a:rPr>
              <a:t>mna</a:t>
            </a:r>
            <a:r>
              <a:rPr sz="1400" b="1" spc="4" dirty="0">
                <a:latin typeface="Calibri"/>
                <a:cs typeface="Calibri"/>
              </a:rPr>
              <a:t>s</a:t>
            </a:r>
            <a:r>
              <a:rPr sz="1400" b="1" spc="0" dirty="0">
                <a:latin typeface="Calibri"/>
                <a:cs typeface="Calibri"/>
              </a:rPr>
              <a:t>i</a:t>
            </a:r>
            <a:r>
              <a:rPr sz="1400" b="1" spc="4" dirty="0">
                <a:latin typeface="Calibri"/>
                <a:cs typeface="Calibri"/>
              </a:rPr>
              <a:t>u</a:t>
            </a:r>
            <a:r>
              <a:rPr sz="1400" b="1" spc="0" dirty="0">
                <a:latin typeface="Calibri"/>
                <a:cs typeface="Calibri"/>
              </a:rPr>
              <a:t>m</a:t>
            </a:r>
            <a:r>
              <a:rPr sz="1400" b="1" spc="-39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Ah</a:t>
            </a:r>
            <a:r>
              <a:rPr sz="1400" b="1" spc="4" dirty="0">
                <a:latin typeface="Calibri"/>
                <a:cs typeface="Calibri"/>
              </a:rPr>
              <a:t>l</a:t>
            </a:r>
            <a:r>
              <a:rPr sz="1400" b="1" spc="0" dirty="0">
                <a:latin typeface="Calibri"/>
                <a:cs typeface="Calibri"/>
              </a:rPr>
              <a:t>en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420" y="6049149"/>
            <a:ext cx="4250905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>
              <a:lnSpc>
                <a:spcPct val="101725"/>
              </a:lnSpc>
              <a:spcBef>
                <a:spcPts val="125"/>
              </a:spcBef>
            </a:pPr>
            <a:r>
              <a:rPr sz="1400" b="1" spc="-4" dirty="0">
                <a:latin typeface="Calibri"/>
                <a:cs typeface="Calibri"/>
              </a:rPr>
              <a:t>15</a:t>
            </a:r>
            <a:r>
              <a:rPr sz="1400" b="1" spc="0" dirty="0">
                <a:latin typeface="Calibri"/>
                <a:cs typeface="Calibri"/>
              </a:rPr>
              <a:t>_</a:t>
            </a:r>
            <a:r>
              <a:rPr sz="1400" b="1" spc="4" dirty="0">
                <a:latin typeface="Calibri"/>
                <a:cs typeface="Calibri"/>
              </a:rPr>
              <a:t> G</a:t>
            </a:r>
            <a:r>
              <a:rPr sz="1400" b="1" spc="0" dirty="0">
                <a:latin typeface="Calibri"/>
                <a:cs typeface="Calibri"/>
              </a:rPr>
              <a:t>e</a:t>
            </a:r>
            <a:r>
              <a:rPr sz="1400" b="1" spc="4" dirty="0">
                <a:latin typeface="Calibri"/>
                <a:cs typeface="Calibri"/>
              </a:rPr>
              <a:t>s</a:t>
            </a:r>
            <a:r>
              <a:rPr sz="1400" b="1" spc="0" dirty="0">
                <a:latin typeface="Calibri"/>
                <a:cs typeface="Calibri"/>
              </a:rPr>
              <a:t>a</a:t>
            </a:r>
            <a:r>
              <a:rPr sz="1400" b="1" spc="-9" dirty="0">
                <a:latin typeface="Calibri"/>
                <a:cs typeface="Calibri"/>
              </a:rPr>
              <a:t>m</a:t>
            </a:r>
            <a:r>
              <a:rPr sz="1400" b="1" spc="4" dirty="0">
                <a:latin typeface="Calibri"/>
                <a:cs typeface="Calibri"/>
              </a:rPr>
              <a:t>t</a:t>
            </a:r>
            <a:r>
              <a:rPr sz="1400" b="1" spc="0" dirty="0">
                <a:latin typeface="Calibri"/>
                <a:cs typeface="Calibri"/>
              </a:rPr>
              <a:t>s</a:t>
            </a:r>
            <a:r>
              <a:rPr sz="1400" b="1" spc="4" dirty="0">
                <a:latin typeface="Calibri"/>
                <a:cs typeface="Calibri"/>
              </a:rPr>
              <a:t>c</a:t>
            </a:r>
            <a:r>
              <a:rPr sz="1400" b="1" spc="-9" dirty="0">
                <a:latin typeface="Calibri"/>
                <a:cs typeface="Calibri"/>
              </a:rPr>
              <a:t>h</a:t>
            </a:r>
            <a:r>
              <a:rPr sz="1400" b="1" spc="0" dirty="0">
                <a:latin typeface="Calibri"/>
                <a:cs typeface="Calibri"/>
              </a:rPr>
              <a:t>u</a:t>
            </a:r>
            <a:r>
              <a:rPr sz="1400" b="1" spc="4" dirty="0">
                <a:latin typeface="Calibri"/>
                <a:cs typeface="Calibri"/>
              </a:rPr>
              <a:t>l</a:t>
            </a:r>
            <a:r>
              <a:rPr sz="1400" b="1" spc="0" dirty="0">
                <a:latin typeface="Calibri"/>
                <a:cs typeface="Calibri"/>
              </a:rPr>
              <a:t>e</a:t>
            </a:r>
            <a:r>
              <a:rPr sz="1400" b="1" spc="-39" dirty="0">
                <a:latin typeface="Calibri"/>
                <a:cs typeface="Calibri"/>
              </a:rPr>
              <a:t> </a:t>
            </a:r>
            <a:r>
              <a:rPr sz="1400" b="1" spc="-50" dirty="0">
                <a:latin typeface="Calibri"/>
                <a:cs typeface="Calibri"/>
              </a:rPr>
              <a:t>W</a:t>
            </a:r>
            <a:r>
              <a:rPr sz="1400" b="1" spc="0" dirty="0">
                <a:latin typeface="Calibri"/>
                <a:cs typeface="Calibri"/>
              </a:rPr>
              <a:t>arendo</a:t>
            </a:r>
            <a:r>
              <a:rPr sz="1400" b="1" spc="4" dirty="0">
                <a:latin typeface="Calibri"/>
                <a:cs typeface="Calibri"/>
              </a:rPr>
              <a:t>r</a:t>
            </a:r>
            <a:r>
              <a:rPr sz="1400" b="1" spc="0" dirty="0">
                <a:latin typeface="Calibri"/>
                <a:cs typeface="Calibri"/>
              </a:rPr>
              <a:t>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3326" y="6049149"/>
            <a:ext cx="4368292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>
              <a:lnSpc>
                <a:spcPct val="101725"/>
              </a:lnSpc>
              <a:spcBef>
                <a:spcPts val="125"/>
              </a:spcBef>
            </a:pPr>
            <a:r>
              <a:rPr sz="1400" b="1" spc="-4" dirty="0">
                <a:latin typeface="Calibri"/>
                <a:cs typeface="Calibri"/>
              </a:rPr>
              <a:t>16</a:t>
            </a:r>
            <a:r>
              <a:rPr sz="1400" b="1" spc="0" dirty="0">
                <a:latin typeface="Calibri"/>
                <a:cs typeface="Calibri"/>
              </a:rPr>
              <a:t>_</a:t>
            </a:r>
            <a:r>
              <a:rPr sz="1400" b="1" spc="4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K</a:t>
            </a:r>
            <a:r>
              <a:rPr sz="1400" b="1" spc="0" dirty="0">
                <a:latin typeface="Calibri"/>
                <a:cs typeface="Calibri"/>
              </a:rPr>
              <a:t>op</a:t>
            </a:r>
            <a:r>
              <a:rPr sz="1400" b="1" spc="4" dirty="0">
                <a:latin typeface="Calibri"/>
                <a:cs typeface="Calibri"/>
              </a:rPr>
              <a:t>er</a:t>
            </a:r>
            <a:r>
              <a:rPr sz="1400" b="1" spc="0" dirty="0">
                <a:latin typeface="Calibri"/>
                <a:cs typeface="Calibri"/>
              </a:rPr>
              <a:t>n</a:t>
            </a:r>
            <a:r>
              <a:rPr sz="1400" b="1" spc="4" dirty="0">
                <a:latin typeface="Calibri"/>
                <a:cs typeface="Calibri"/>
              </a:rPr>
              <a:t>i</a:t>
            </a:r>
            <a:r>
              <a:rPr sz="1400" b="1" spc="-14" dirty="0">
                <a:latin typeface="Calibri"/>
                <a:cs typeface="Calibri"/>
              </a:rPr>
              <a:t>k</a:t>
            </a:r>
            <a:r>
              <a:rPr sz="1400" b="1" spc="0" dirty="0">
                <a:latin typeface="Calibri"/>
                <a:cs typeface="Calibri"/>
              </a:rPr>
              <a:t>u</a:t>
            </a:r>
            <a:r>
              <a:rPr sz="1400" b="1" spc="14" dirty="0">
                <a:latin typeface="Calibri"/>
                <a:cs typeface="Calibri"/>
              </a:rPr>
              <a:t>s</a:t>
            </a:r>
            <a:r>
              <a:rPr sz="1400" b="1" spc="-9" dirty="0">
                <a:latin typeface="Calibri"/>
                <a:cs typeface="Calibri"/>
              </a:rPr>
              <a:t>-</a:t>
            </a:r>
            <a:r>
              <a:rPr sz="1400" b="1" spc="-29" dirty="0">
                <a:latin typeface="Calibri"/>
                <a:cs typeface="Calibri"/>
              </a:rPr>
              <a:t>G</a:t>
            </a:r>
            <a:r>
              <a:rPr sz="1400" b="1" spc="-4" dirty="0">
                <a:latin typeface="Calibri"/>
                <a:cs typeface="Calibri"/>
              </a:rPr>
              <a:t>y</a:t>
            </a:r>
            <a:r>
              <a:rPr sz="1400" b="1" spc="0" dirty="0">
                <a:latin typeface="Calibri"/>
                <a:cs typeface="Calibri"/>
              </a:rPr>
              <a:t>mn</a:t>
            </a:r>
            <a:r>
              <a:rPr sz="1400" b="1" spc="-9" dirty="0">
                <a:latin typeface="Calibri"/>
                <a:cs typeface="Calibri"/>
              </a:rPr>
              <a:t>a</a:t>
            </a:r>
            <a:r>
              <a:rPr sz="1400" b="1" spc="0" dirty="0">
                <a:latin typeface="Calibri"/>
                <a:cs typeface="Calibri"/>
              </a:rPr>
              <a:t>s</a:t>
            </a:r>
            <a:r>
              <a:rPr sz="1400" b="1" spc="4" dirty="0">
                <a:latin typeface="Calibri"/>
                <a:cs typeface="Calibri"/>
              </a:rPr>
              <a:t>i</a:t>
            </a:r>
            <a:r>
              <a:rPr sz="1400" b="1" spc="0" dirty="0">
                <a:latin typeface="Calibri"/>
                <a:cs typeface="Calibri"/>
              </a:rPr>
              <a:t>um</a:t>
            </a:r>
            <a:r>
              <a:rPr sz="1400" b="1" spc="-14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Ne</a:t>
            </a:r>
            <a:r>
              <a:rPr sz="1400" b="1" spc="-9" dirty="0">
                <a:latin typeface="Calibri"/>
                <a:cs typeface="Calibri"/>
              </a:rPr>
              <a:t>u</a:t>
            </a:r>
            <a:r>
              <a:rPr sz="1400" b="1" spc="0" dirty="0">
                <a:latin typeface="Calibri"/>
                <a:cs typeface="Calibri"/>
              </a:rPr>
              <a:t>b</a:t>
            </a:r>
            <a:r>
              <a:rPr sz="1400" b="1" spc="-9" dirty="0">
                <a:latin typeface="Calibri"/>
                <a:cs typeface="Calibri"/>
              </a:rPr>
              <a:t>e</a:t>
            </a:r>
            <a:r>
              <a:rPr sz="1400" b="1" spc="0" dirty="0">
                <a:latin typeface="Calibri"/>
                <a:cs typeface="Calibri"/>
              </a:rPr>
              <a:t>c</a:t>
            </a:r>
            <a:r>
              <a:rPr sz="1400" b="1" spc="-14" dirty="0">
                <a:latin typeface="Calibri"/>
                <a:cs typeface="Calibri"/>
              </a:rPr>
              <a:t>k</a:t>
            </a:r>
            <a:r>
              <a:rPr sz="1400" b="1" spc="0" dirty="0">
                <a:latin typeface="Calibri"/>
                <a:cs typeface="Calibri"/>
              </a:rPr>
              <a:t>um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2420" y="6302082"/>
            <a:ext cx="4250905" cy="237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>
              <a:lnSpc>
                <a:spcPct val="101725"/>
              </a:lnSpc>
              <a:spcBef>
                <a:spcPts val="125"/>
              </a:spcBef>
            </a:pPr>
            <a:r>
              <a:rPr sz="1400" b="1" spc="-4" dirty="0">
                <a:latin typeface="Calibri"/>
                <a:cs typeface="Calibri"/>
              </a:rPr>
              <a:t>16</a:t>
            </a:r>
            <a:r>
              <a:rPr sz="1400" b="1" spc="0" dirty="0">
                <a:latin typeface="Calibri"/>
                <a:cs typeface="Calibri"/>
              </a:rPr>
              <a:t>_</a:t>
            </a:r>
            <a:r>
              <a:rPr sz="1400" b="1" spc="4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Mo</a:t>
            </a:r>
            <a:r>
              <a:rPr sz="1400" b="1" spc="-9" dirty="0">
                <a:latin typeface="Calibri"/>
                <a:cs typeface="Calibri"/>
              </a:rPr>
              <a:t>n</a:t>
            </a:r>
            <a:r>
              <a:rPr sz="1400" b="1" spc="-4" dirty="0">
                <a:latin typeface="Calibri"/>
                <a:cs typeface="Calibri"/>
              </a:rPr>
              <a:t>t</a:t>
            </a:r>
            <a:r>
              <a:rPr sz="1400" b="1" spc="0" dirty="0">
                <a:latin typeface="Calibri"/>
                <a:cs typeface="Calibri"/>
              </a:rPr>
              <a:t>e</a:t>
            </a:r>
            <a:r>
              <a:rPr sz="1400" b="1" spc="4" dirty="0">
                <a:latin typeface="Calibri"/>
                <a:cs typeface="Calibri"/>
              </a:rPr>
              <a:t>s</a:t>
            </a:r>
            <a:r>
              <a:rPr sz="1400" b="1" spc="0" dirty="0">
                <a:latin typeface="Calibri"/>
                <a:cs typeface="Calibri"/>
              </a:rPr>
              <a:t>s</a:t>
            </a:r>
            <a:r>
              <a:rPr sz="1400" b="1" spc="4" dirty="0">
                <a:latin typeface="Calibri"/>
                <a:cs typeface="Calibri"/>
              </a:rPr>
              <a:t>or</a:t>
            </a:r>
            <a:r>
              <a:rPr sz="1400" b="1" spc="9" dirty="0">
                <a:latin typeface="Calibri"/>
                <a:cs typeface="Calibri"/>
              </a:rPr>
              <a:t>i</a:t>
            </a:r>
            <a:r>
              <a:rPr sz="1400" b="1" spc="-9" dirty="0">
                <a:latin typeface="Calibri"/>
                <a:cs typeface="Calibri"/>
              </a:rPr>
              <a:t>-</a:t>
            </a:r>
            <a:r>
              <a:rPr sz="1400" b="1" spc="-4" dirty="0">
                <a:latin typeface="Calibri"/>
                <a:cs typeface="Calibri"/>
              </a:rPr>
              <a:t>G</a:t>
            </a:r>
            <a:r>
              <a:rPr sz="1400" b="1" spc="-9" dirty="0">
                <a:latin typeface="Calibri"/>
                <a:cs typeface="Calibri"/>
              </a:rPr>
              <a:t>e</a:t>
            </a:r>
            <a:r>
              <a:rPr sz="1400" b="1" spc="0" dirty="0">
                <a:latin typeface="Calibri"/>
                <a:cs typeface="Calibri"/>
              </a:rPr>
              <a:t>s</a:t>
            </a:r>
            <a:r>
              <a:rPr sz="1400" b="1" spc="4" dirty="0">
                <a:latin typeface="Calibri"/>
                <a:cs typeface="Calibri"/>
              </a:rPr>
              <a:t>a</a:t>
            </a:r>
            <a:r>
              <a:rPr sz="1400" b="1" spc="-25" dirty="0">
                <a:latin typeface="Calibri"/>
                <a:cs typeface="Calibri"/>
              </a:rPr>
              <a:t>m</a:t>
            </a:r>
            <a:r>
              <a:rPr sz="1400" b="1" spc="4" dirty="0">
                <a:latin typeface="Calibri"/>
                <a:cs typeface="Calibri"/>
              </a:rPr>
              <a:t>t</a:t>
            </a:r>
            <a:r>
              <a:rPr sz="1400" b="1" spc="0" dirty="0">
                <a:latin typeface="Calibri"/>
                <a:cs typeface="Calibri"/>
              </a:rPr>
              <a:t>s</a:t>
            </a:r>
            <a:r>
              <a:rPr sz="1400" b="1" spc="4" dirty="0">
                <a:latin typeface="Calibri"/>
                <a:cs typeface="Calibri"/>
              </a:rPr>
              <a:t>c</a:t>
            </a:r>
            <a:r>
              <a:rPr sz="1400" b="1" spc="-9" dirty="0">
                <a:latin typeface="Calibri"/>
                <a:cs typeface="Calibri"/>
              </a:rPr>
              <a:t>h</a:t>
            </a:r>
            <a:r>
              <a:rPr sz="1400" b="1" spc="0" dirty="0">
                <a:latin typeface="Calibri"/>
                <a:cs typeface="Calibri"/>
              </a:rPr>
              <a:t>u</a:t>
            </a:r>
            <a:r>
              <a:rPr sz="1400" b="1" spc="4" dirty="0">
                <a:latin typeface="Calibri"/>
                <a:cs typeface="Calibri"/>
              </a:rPr>
              <a:t>l</a:t>
            </a:r>
            <a:r>
              <a:rPr sz="1400" b="1" spc="0" dirty="0">
                <a:latin typeface="Calibri"/>
                <a:cs typeface="Calibri"/>
              </a:rPr>
              <a:t>e</a:t>
            </a:r>
            <a:r>
              <a:rPr sz="1400" b="1" spc="-44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Sende</a:t>
            </a:r>
            <a:r>
              <a:rPr sz="1400" b="1" spc="4" dirty="0">
                <a:latin typeface="Calibri"/>
                <a:cs typeface="Calibri"/>
              </a:rPr>
              <a:t>n</a:t>
            </a:r>
            <a:r>
              <a:rPr sz="1400" b="1" spc="0" dirty="0">
                <a:latin typeface="Calibri"/>
                <a:cs typeface="Calibri"/>
              </a:rPr>
              <a:t>ho</a:t>
            </a:r>
            <a:r>
              <a:rPr sz="1400" b="1" spc="-14" dirty="0">
                <a:latin typeface="Calibri"/>
                <a:cs typeface="Calibri"/>
              </a:rPr>
              <a:t>r</a:t>
            </a:r>
            <a:r>
              <a:rPr sz="1400" b="1" spc="-9" dirty="0">
                <a:latin typeface="Calibri"/>
                <a:cs typeface="Calibri"/>
              </a:rPr>
              <a:t>s</a:t>
            </a:r>
            <a:r>
              <a:rPr sz="1400" b="1" spc="0" dirty="0"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3326" y="6302082"/>
            <a:ext cx="4368292" cy="237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>
              <a:lnSpc>
                <a:spcPct val="101725"/>
              </a:lnSpc>
              <a:spcBef>
                <a:spcPts val="125"/>
              </a:spcBef>
            </a:pPr>
            <a:r>
              <a:rPr sz="1400" b="1" spc="-4" dirty="0">
                <a:latin typeface="Calibri"/>
                <a:cs typeface="Calibri"/>
              </a:rPr>
              <a:t>17</a:t>
            </a:r>
            <a:r>
              <a:rPr sz="1400" b="1" spc="0" dirty="0">
                <a:latin typeface="Calibri"/>
                <a:cs typeface="Calibri"/>
              </a:rPr>
              <a:t>_</a:t>
            </a:r>
            <a:r>
              <a:rPr sz="1400" b="1" spc="4" dirty="0">
                <a:latin typeface="Calibri"/>
                <a:cs typeface="Calibri"/>
              </a:rPr>
              <a:t> G</a:t>
            </a:r>
            <a:r>
              <a:rPr sz="1400" b="1" spc="0" dirty="0">
                <a:latin typeface="Calibri"/>
                <a:cs typeface="Calibri"/>
              </a:rPr>
              <a:t>e</a:t>
            </a:r>
            <a:r>
              <a:rPr sz="1400" b="1" spc="4" dirty="0">
                <a:latin typeface="Calibri"/>
                <a:cs typeface="Calibri"/>
              </a:rPr>
              <a:t>s</a:t>
            </a:r>
            <a:r>
              <a:rPr sz="1400" b="1" spc="0" dirty="0">
                <a:latin typeface="Calibri"/>
                <a:cs typeface="Calibri"/>
              </a:rPr>
              <a:t>a</a:t>
            </a:r>
            <a:r>
              <a:rPr sz="1400" b="1" spc="-9" dirty="0">
                <a:latin typeface="Calibri"/>
                <a:cs typeface="Calibri"/>
              </a:rPr>
              <a:t>m</a:t>
            </a:r>
            <a:r>
              <a:rPr sz="1400" b="1" spc="4" dirty="0">
                <a:latin typeface="Calibri"/>
                <a:cs typeface="Calibri"/>
              </a:rPr>
              <a:t>t</a:t>
            </a:r>
            <a:r>
              <a:rPr sz="1400" b="1" spc="0" dirty="0">
                <a:latin typeface="Calibri"/>
                <a:cs typeface="Calibri"/>
              </a:rPr>
              <a:t>s</a:t>
            </a:r>
            <a:r>
              <a:rPr sz="1400" b="1" spc="4" dirty="0">
                <a:latin typeface="Calibri"/>
                <a:cs typeface="Calibri"/>
              </a:rPr>
              <a:t>c</a:t>
            </a:r>
            <a:r>
              <a:rPr sz="1400" b="1" spc="-9" dirty="0">
                <a:latin typeface="Calibri"/>
                <a:cs typeface="Calibri"/>
              </a:rPr>
              <a:t>h</a:t>
            </a:r>
            <a:r>
              <a:rPr sz="1400" b="1" spc="0" dirty="0">
                <a:latin typeface="Calibri"/>
                <a:cs typeface="Calibri"/>
              </a:rPr>
              <a:t>u</a:t>
            </a:r>
            <a:r>
              <a:rPr sz="1400" b="1" spc="4" dirty="0">
                <a:latin typeface="Calibri"/>
                <a:cs typeface="Calibri"/>
              </a:rPr>
              <a:t>l</a:t>
            </a:r>
            <a:r>
              <a:rPr sz="1400" b="1" spc="0" dirty="0">
                <a:latin typeface="Calibri"/>
                <a:cs typeface="Calibri"/>
              </a:rPr>
              <a:t>e</a:t>
            </a:r>
            <a:r>
              <a:rPr sz="1400" b="1" spc="-39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Enn</a:t>
            </a:r>
            <a:r>
              <a:rPr sz="1400" b="1" spc="4" dirty="0">
                <a:latin typeface="Calibri"/>
                <a:cs typeface="Calibri"/>
              </a:rPr>
              <a:t>i</a:t>
            </a:r>
            <a:r>
              <a:rPr sz="1400" b="1" spc="-14" dirty="0">
                <a:latin typeface="Calibri"/>
                <a:cs typeface="Calibri"/>
              </a:rPr>
              <a:t>g</a:t>
            </a:r>
            <a:r>
              <a:rPr sz="1400" b="1" spc="0" dirty="0">
                <a:latin typeface="Calibri"/>
                <a:cs typeface="Calibri"/>
              </a:rPr>
              <a:t>e</a:t>
            </a:r>
            <a:r>
              <a:rPr sz="1400" b="1" spc="4" dirty="0">
                <a:latin typeface="Calibri"/>
                <a:cs typeface="Calibri"/>
              </a:rPr>
              <a:t>r</a:t>
            </a:r>
            <a:r>
              <a:rPr sz="1400" b="1" spc="0" dirty="0">
                <a:latin typeface="Calibri"/>
                <a:cs typeface="Calibri"/>
              </a:rPr>
              <a:t>lo</a:t>
            </a:r>
            <a:r>
              <a:rPr sz="1400" b="1" spc="9" dirty="0">
                <a:latin typeface="Calibri"/>
                <a:cs typeface="Calibri"/>
              </a:rPr>
              <a:t>h</a:t>
            </a:r>
            <a:r>
              <a:rPr sz="1400" b="1" spc="0" dirty="0">
                <a:latin typeface="Calibri"/>
                <a:cs typeface="Calibri"/>
              </a:rPr>
              <a:t>-Ne</a:t>
            </a:r>
            <a:r>
              <a:rPr sz="1400" b="1" spc="-9" dirty="0">
                <a:latin typeface="Calibri"/>
                <a:cs typeface="Calibri"/>
              </a:rPr>
              <a:t>u</a:t>
            </a:r>
            <a:r>
              <a:rPr sz="1400" b="1" spc="0" dirty="0">
                <a:latin typeface="Calibri"/>
                <a:cs typeface="Calibri"/>
              </a:rPr>
              <a:t>b</a:t>
            </a:r>
            <a:r>
              <a:rPr sz="1400" b="1" spc="-9" dirty="0">
                <a:latin typeface="Calibri"/>
                <a:cs typeface="Calibri"/>
              </a:rPr>
              <a:t>e</a:t>
            </a:r>
            <a:r>
              <a:rPr sz="1400" b="1" spc="0" dirty="0">
                <a:latin typeface="Calibri"/>
                <a:cs typeface="Calibri"/>
              </a:rPr>
              <a:t>c</a:t>
            </a:r>
            <a:r>
              <a:rPr sz="1400" b="1" spc="-14" dirty="0">
                <a:latin typeface="Calibri"/>
                <a:cs typeface="Calibri"/>
              </a:rPr>
              <a:t>k</a:t>
            </a:r>
            <a:r>
              <a:rPr sz="1400" b="1" spc="-9" dirty="0">
                <a:latin typeface="Calibri"/>
                <a:cs typeface="Calibri"/>
              </a:rPr>
              <a:t>u</a:t>
            </a:r>
            <a:r>
              <a:rPr sz="1400" b="1" spc="0" dirty="0"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2420" y="6540080"/>
            <a:ext cx="4250905" cy="230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513326" y="6540080"/>
            <a:ext cx="4368292" cy="230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>
              <a:lnSpc>
                <a:spcPts val="1689"/>
              </a:lnSpc>
              <a:spcBef>
                <a:spcPts val="209"/>
              </a:spcBef>
            </a:pPr>
            <a:r>
              <a:rPr sz="1400" b="1" spc="-4" dirty="0">
                <a:latin typeface="Calibri"/>
                <a:cs typeface="Calibri"/>
              </a:rPr>
              <a:t>18</a:t>
            </a:r>
            <a:r>
              <a:rPr sz="1400" b="1" spc="0" dirty="0">
                <a:latin typeface="Calibri"/>
                <a:cs typeface="Calibri"/>
              </a:rPr>
              <a:t>_Ges</a:t>
            </a:r>
            <a:r>
              <a:rPr sz="1400" b="1" spc="4" dirty="0">
                <a:latin typeface="Calibri"/>
                <a:cs typeface="Calibri"/>
              </a:rPr>
              <a:t>a</a:t>
            </a:r>
            <a:r>
              <a:rPr sz="1400" b="1" spc="-14" dirty="0">
                <a:latin typeface="Calibri"/>
                <a:cs typeface="Calibri"/>
              </a:rPr>
              <a:t>m</a:t>
            </a:r>
            <a:r>
              <a:rPr sz="1400" b="1" spc="4" dirty="0">
                <a:latin typeface="Calibri"/>
                <a:cs typeface="Calibri"/>
              </a:rPr>
              <a:t>t</a:t>
            </a:r>
            <a:r>
              <a:rPr sz="1400" b="1" spc="0" dirty="0">
                <a:latin typeface="Calibri"/>
                <a:cs typeface="Calibri"/>
              </a:rPr>
              <a:t>s</a:t>
            </a:r>
            <a:r>
              <a:rPr sz="1400" b="1" spc="4" dirty="0">
                <a:latin typeface="Calibri"/>
                <a:cs typeface="Calibri"/>
              </a:rPr>
              <a:t>c</a:t>
            </a:r>
            <a:r>
              <a:rPr sz="1400" b="1" spc="0" dirty="0">
                <a:latin typeface="Calibri"/>
                <a:cs typeface="Calibri"/>
              </a:rPr>
              <a:t>hu</a:t>
            </a:r>
            <a:r>
              <a:rPr sz="1400" b="1" spc="4" dirty="0">
                <a:latin typeface="Calibri"/>
                <a:cs typeface="Calibri"/>
              </a:rPr>
              <a:t>l</a:t>
            </a:r>
            <a:r>
              <a:rPr sz="1400" b="1" spc="0" dirty="0">
                <a:latin typeface="Calibri"/>
                <a:cs typeface="Calibri"/>
              </a:rPr>
              <a:t>e</a:t>
            </a:r>
            <a:r>
              <a:rPr sz="1400" b="1" spc="-39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Oel</a:t>
            </a:r>
            <a:r>
              <a:rPr sz="1400" b="1" spc="4" dirty="0">
                <a:latin typeface="Calibri"/>
                <a:cs typeface="Calibri"/>
              </a:rPr>
              <a:t>d</a:t>
            </a:r>
            <a:r>
              <a:rPr sz="1400" b="1" spc="0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07736" y="4076699"/>
            <a:ext cx="3636264" cy="278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10534" y="185293"/>
            <a:ext cx="21818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986454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1007872"/>
            <a:ext cx="8486177" cy="2600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tie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der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hei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ungs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hase</a:t>
            </a:r>
            <a:r>
              <a:rPr sz="4200" b="1" spc="-17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t:</a:t>
            </a:r>
            <a:r>
              <a:rPr sz="4200" b="1" spc="-1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Hande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es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sich bei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meinen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tideen</a:t>
            </a:r>
            <a:r>
              <a:rPr sz="4200" b="1" spc="-18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um</a:t>
            </a:r>
            <a:r>
              <a:rPr sz="4200" b="1" spc="-3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meine</a:t>
            </a:r>
            <a:r>
              <a:rPr sz="4200" b="1" spc="-5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enen</a:t>
            </a:r>
            <a:r>
              <a:rPr sz="4200" b="1" spc="-7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el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Sinne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„</a:t>
            </a:r>
            <a:r>
              <a:rPr sz="4200" b="1" spc="-39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schenden</a:t>
            </a:r>
            <a:r>
              <a:rPr sz="4200" b="1" spc="-14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Lernen</a:t>
            </a:r>
            <a:r>
              <a:rPr sz="4200" b="1" spc="-19" baseline="1950" dirty="0">
                <a:latin typeface="Calibri"/>
                <a:cs typeface="Calibri"/>
              </a:rPr>
              <a:t>s</a:t>
            </a:r>
            <a:r>
              <a:rPr sz="4200" b="1" spc="0" baseline="1950" dirty="0">
                <a:latin typeface="Calibri"/>
                <a:cs typeface="Calibri"/>
              </a:rPr>
              <a:t>“</a:t>
            </a:r>
            <a:r>
              <a:rPr sz="4200" b="1" spc="-8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 meiner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50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ess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on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l</a:t>
            </a:r>
            <a:r>
              <a:rPr sz="4200" b="1" spc="-4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Se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-34" baseline="1950" dirty="0">
                <a:latin typeface="Calibri"/>
                <a:cs typeface="Calibri"/>
              </a:rPr>
              <a:t>st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-3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r>
              <a:rPr sz="4200" b="1" spc="-4" baseline="1950" dirty="0">
                <a:latin typeface="Calibri"/>
                <a:cs typeface="Calibri"/>
              </a:rPr>
              <a:t>u</a:t>
            </a:r>
            <a:r>
              <a:rPr sz="4200" b="1" spc="0" baseline="1950" dirty="0">
                <a:latin typeface="Calibri"/>
                <a:cs typeface="Calibri"/>
              </a:rPr>
              <a:t>n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449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Prü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6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ob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</a:t>
            </a:r>
            <a:r>
              <a:rPr sz="2800" b="1" spc="4" dirty="0">
                <a:latin typeface="Calibri"/>
                <a:cs typeface="Calibri"/>
              </a:rPr>
              <a:t>(</a:t>
            </a:r>
            <a:r>
              <a:rPr sz="2800" b="1" spc="0" dirty="0">
                <a:latin typeface="Calibri"/>
                <a:cs typeface="Calibri"/>
              </a:rPr>
              <a:t>für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tla</a:t>
            </a:r>
            <a:r>
              <a:rPr sz="2800" b="1" spc="-34" dirty="0">
                <a:latin typeface="Calibri"/>
                <a:cs typeface="Calibri"/>
              </a:rPr>
              <a:t>st</a:t>
            </a:r>
            <a:r>
              <a:rPr sz="2800" b="1" spc="0" dirty="0">
                <a:latin typeface="Calibri"/>
                <a:cs typeface="Calibri"/>
              </a:rPr>
              <a:t>ende!)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Schni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3206033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3654171"/>
            <a:ext cx="450697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eben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wis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hen</a:t>
            </a:r>
            <a:r>
              <a:rPr sz="4200" b="1" spc="-10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em</a:t>
            </a:r>
            <a:r>
              <a:rPr sz="4200" b="1" spc="-4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3083" y="3654171"/>
            <a:ext cx="244585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Studi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np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oje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86414" y="3654171"/>
            <a:ext cx="65031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38718" y="3654171"/>
            <a:ext cx="100136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080891"/>
            <a:ext cx="79058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6690" y="4080891"/>
            <a:ext cx="323404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erric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29" baseline="2925" dirty="0">
                <a:latin typeface="Calibri"/>
                <a:cs typeface="Calibri"/>
              </a:rPr>
              <a:t>s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orhabe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60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5192" y="1847088"/>
            <a:ext cx="5429250" cy="4395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3262" y="462152"/>
            <a:ext cx="769646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10.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7845" y="949832"/>
            <a:ext cx="150584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Studium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7067" y="949832"/>
            <a:ext cx="197994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onne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9930" y="949832"/>
            <a:ext cx="274541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io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Arbeit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6496" y="949832"/>
            <a:ext cx="249672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erfüh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61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1640" y="321970"/>
            <a:ext cx="8502992" cy="5986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733" marR="52412">
              <a:lnSpc>
                <a:spcPts val="3365"/>
              </a:lnSpc>
              <a:spcBef>
                <a:spcPts val="168"/>
              </a:spcBef>
            </a:pP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7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2229"/>
              </a:spcBef>
            </a:pPr>
            <a:r>
              <a:rPr sz="2800" b="1" spc="0" dirty="0">
                <a:latin typeface="Calibri"/>
                <a:cs typeface="Calibri"/>
              </a:rPr>
              <a:t>Das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Füh</a:t>
            </a:r>
            <a:r>
              <a:rPr sz="2800" b="1" spc="-25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ausbi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dun</a:t>
            </a:r>
            <a:r>
              <a:rPr sz="2800" b="1" spc="-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sbe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</a:t>
            </a:r>
            <a:r>
              <a:rPr sz="2800" b="1" spc="-11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xisphas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n- 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os</a:t>
            </a:r>
            <a:r>
              <a:rPr sz="2800" b="1" spc="-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.B.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4" dirty="0">
                <a:latin typeface="Calibri"/>
                <a:cs typeface="Calibri"/>
              </a:rPr>
              <a:t>e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ort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o)</a:t>
            </a:r>
            <a:r>
              <a:rPr sz="2800" b="1" spc="-9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ob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orisch</a:t>
            </a:r>
            <a:r>
              <a:rPr sz="2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ABG</a:t>
            </a:r>
            <a:endParaRPr sz="2800">
              <a:latin typeface="Calibri"/>
              <a:cs typeface="Calibri"/>
            </a:endParaRPr>
          </a:p>
          <a:p>
            <a:pPr marL="12700" marR="52412">
              <a:lnSpc>
                <a:spcPts val="3170"/>
              </a:lnSpc>
              <a:spcBef>
                <a:spcPts val="7"/>
              </a:spcBef>
            </a:pPr>
            <a:r>
              <a:rPr sz="4200" b="1" spc="0" baseline="1950" dirty="0">
                <a:latin typeface="Calibri"/>
                <a:cs typeface="Calibri"/>
              </a:rPr>
              <a:t>200</a:t>
            </a:r>
            <a:r>
              <a:rPr sz="4200" b="1" spc="-9" baseline="1950" dirty="0">
                <a:latin typeface="Calibri"/>
                <a:cs typeface="Calibri"/>
              </a:rPr>
              <a:t>9</a:t>
            </a:r>
            <a:r>
              <a:rPr sz="4200" b="1" spc="0" baseline="1950" dirty="0">
                <a:latin typeface="Calibri"/>
                <a:cs typeface="Calibri"/>
              </a:rPr>
              <a:t>),</a:t>
            </a:r>
            <a:r>
              <a:rPr sz="4200" b="1" spc="3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g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lt</a:t>
            </a:r>
            <a:r>
              <a:rPr sz="4200" b="1" spc="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demnach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auch für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das P</a:t>
            </a:r>
            <a:r>
              <a:rPr sz="4200" b="1" spc="-64" baseline="1950" dirty="0">
                <a:latin typeface="Calibri"/>
                <a:cs typeface="Calibri"/>
              </a:rPr>
              <a:t>r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xiss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me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2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marR="499738">
              <a:lnSpc>
                <a:spcPts val="3020"/>
              </a:lnSpc>
              <a:spcBef>
                <a:spcPts val="523"/>
              </a:spcBef>
            </a:pPr>
            <a:r>
              <a:rPr sz="2800" b="1" spc="0" dirty="0">
                <a:latin typeface="Calibri"/>
                <a:cs typeface="Calibri"/>
              </a:rPr>
              <a:t>Das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-44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ort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4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eine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ziel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eric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8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em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tische Sam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lung</a:t>
            </a:r>
            <a:r>
              <a:rPr sz="2800" b="1" spc="-11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Da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st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7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es ind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vid</a:t>
            </a:r>
            <a:r>
              <a:rPr sz="2800" b="1" spc="-4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4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Lernp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4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esses/</a:t>
            </a:r>
            <a:r>
              <a:rPr sz="2800" b="1" spc="-8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Studi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en.</a:t>
            </a:r>
            <a:endParaRPr sz="280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  <a:spcBef>
                <a:spcPts val="583"/>
              </a:spcBef>
            </a:pPr>
            <a:r>
              <a:rPr sz="2800" b="1" spc="0" dirty="0">
                <a:latin typeface="Calibri"/>
                <a:cs typeface="Calibri"/>
              </a:rPr>
              <a:t>Es e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thält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2800" b="1" spc="-11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zw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np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80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als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prüfungs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15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Lei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en,</a:t>
            </a:r>
            <a:r>
              <a:rPr sz="2800" b="1" spc="-5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ebenso</a:t>
            </a:r>
            <a:r>
              <a:rPr sz="2800" b="1" spc="-8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 </a:t>
            </a:r>
            <a:endParaRPr sz="280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Do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</a:t>
            </a:r>
            <a:r>
              <a:rPr sz="2800" b="1" spc="-10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xion</a:t>
            </a:r>
            <a:r>
              <a:rPr sz="2800" b="1" spc="-6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sv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orhaben </a:t>
            </a:r>
            <a:endParaRPr sz="280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sowie</a:t>
            </a:r>
            <a:r>
              <a:rPr sz="2800" b="1" spc="-67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23" dirty="0">
                <a:latin typeface="Calibri"/>
                <a:cs typeface="Calibri"/>
              </a:rPr>
              <a:t> 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tie</a:t>
            </a:r>
            <a:r>
              <a:rPr sz="2800" b="1" spc="9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ahrun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eg</a:t>
            </a:r>
            <a:r>
              <a:rPr sz="2800" b="1" spc="-9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 </a:t>
            </a:r>
            <a:endParaRPr sz="280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da</a:t>
            </a:r>
            <a:r>
              <a:rPr sz="2800" b="1" spc="-9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5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erhal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5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2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2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it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9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ltun</a:t>
            </a:r>
            <a:r>
              <a:rPr sz="2800" b="1" spc="-1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en).</a:t>
            </a:r>
            <a:endParaRPr sz="2800">
              <a:latin typeface="Calibri"/>
              <a:cs typeface="Calibri"/>
            </a:endParaRPr>
          </a:p>
          <a:p>
            <a:pPr marL="12700" marR="52412">
              <a:lnSpc>
                <a:spcPct val="101725"/>
              </a:lnSpc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3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5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8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os</a:t>
            </a:r>
            <a:r>
              <a:rPr sz="2800" b="1" spc="-2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üssen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nic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104093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2278806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516548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0651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311747"/>
            <a:ext cx="284159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öf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tlich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ma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62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19700" y="3788663"/>
            <a:ext cx="3924300" cy="3069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1640" y="70510"/>
            <a:ext cx="7562836" cy="2388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3704" marR="177362" algn="ctr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olio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endParaRPr sz="3200">
              <a:latin typeface="Calibri"/>
              <a:cs typeface="Calibri"/>
            </a:endParaRPr>
          </a:p>
          <a:p>
            <a:pPr marL="37147" marR="40942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4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hulp</a:t>
            </a:r>
            <a:r>
              <a:rPr sz="4800" b="1" spc="-6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tisch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Phase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für die Lernor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endParaRPr sz="3200">
              <a:latin typeface="Calibri"/>
              <a:cs typeface="Calibri"/>
            </a:endParaRPr>
          </a:p>
          <a:p>
            <a:pPr marL="2838919" marR="2100645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nut</a:t>
            </a:r>
            <a:r>
              <a:rPr sz="4800" b="1" spc="-59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1127"/>
              </a:spcBef>
            </a:pPr>
            <a:r>
              <a:rPr sz="2400" b="1" spc="0" dirty="0">
                <a:latin typeface="Calibri"/>
                <a:cs typeface="Calibri"/>
              </a:rPr>
              <a:t>als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onsin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529"/>
              </a:spcBef>
            </a:pPr>
            <a:r>
              <a:rPr sz="2400" b="1" spc="0" dirty="0">
                <a:latin typeface="Calibri"/>
                <a:cs typeface="Calibri"/>
              </a:rPr>
              <a:t>als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xiss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ebuch </a:t>
            </a:r>
            <a:r>
              <a:rPr sz="2400" b="1" spc="0" dirty="0">
                <a:latin typeface="Calibri"/>
                <a:cs typeface="Calibri"/>
              </a:rPr>
              <a:t>(Fixie</a:t>
            </a:r>
            <a:r>
              <a:rPr sz="2400" b="1" spc="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ung der für Sie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wic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ti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78447" y="558673"/>
            <a:ext cx="74150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671478"/>
            <a:ext cx="177800" cy="769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7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1536" y="2494915"/>
            <a:ext cx="8548827" cy="3768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804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ellu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en,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R</a:t>
            </a:r>
            <a:r>
              <a:rPr sz="3600" b="1" spc="-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fl</a:t>
            </a:r>
            <a:r>
              <a:rPr sz="3600" b="1" spc="-3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xionen,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an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ngss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-29" baseline="3413" dirty="0">
                <a:latin typeface="Calibri"/>
                <a:cs typeface="Calibri"/>
              </a:rPr>
              <a:t>tt</a:t>
            </a:r>
            <a:r>
              <a:rPr sz="3600" b="1" spc="0" baseline="3413" dirty="0">
                <a:latin typeface="Calibri"/>
                <a:cs typeface="Calibri"/>
              </a:rPr>
              <a:t>e,</a:t>
            </a:r>
            <a:r>
              <a:rPr sz="3600" b="1" spc="2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bac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en…</a:t>
            </a:r>
            <a:r>
              <a:rPr sz="3600" b="1" spc="-4" baseline="3413" dirty="0">
                <a:latin typeface="Calibri"/>
                <a:cs typeface="Calibri"/>
              </a:rPr>
              <a:t>)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82804" marR="45720">
              <a:lnSpc>
                <a:spcPct val="101725"/>
              </a:lnSpc>
              <a:spcBef>
                <a:spcPts val="399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84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ei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tw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cklu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si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82804" marR="45720">
              <a:lnSpc>
                <a:spcPts val="2880"/>
              </a:lnSpc>
              <a:spcBef>
                <a:spcPts val="144"/>
              </a:spcBef>
            </a:pPr>
            <a:r>
              <a:rPr sz="3600" b="1" spc="-34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olle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sse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/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es 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omp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zs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s,</a:t>
            </a:r>
            <a:endParaRPr sz="2400">
              <a:latin typeface="Calibri"/>
              <a:cs typeface="Calibri"/>
            </a:endParaRPr>
          </a:p>
          <a:p>
            <a:pPr marL="81279" marR="3811962" indent="1524">
              <a:lnSpc>
                <a:spcPts val="2929"/>
              </a:lnSpc>
              <a:spcBef>
                <a:spcPts val="384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gleich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 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erbil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es/ </a:t>
            </a:r>
            <a:endParaRPr sz="2400">
              <a:latin typeface="Calibri"/>
              <a:cs typeface="Calibri"/>
            </a:endParaRPr>
          </a:p>
          <a:p>
            <a:pPr marL="81279" marR="3811962">
              <a:lnSpc>
                <a:spcPts val="2929"/>
              </a:lnSpc>
              <a:spcBef>
                <a:spcPts val="527"/>
              </a:spcBef>
            </a:pP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zs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mit E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art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 </a:t>
            </a:r>
            <a:endParaRPr sz="2400">
              <a:latin typeface="Calibri"/>
              <a:cs typeface="Calibri"/>
            </a:endParaRPr>
          </a:p>
          <a:p>
            <a:pPr marL="81279" marR="3811962">
              <a:lnSpc>
                <a:spcPts val="2929"/>
              </a:lnSpc>
              <a:spcBef>
                <a:spcPts val="527"/>
              </a:spcBef>
            </a:pP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A</a:t>
            </a:r>
            <a:r>
              <a:rPr sz="2400" b="1" spc="-14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7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82804" marR="45720">
              <a:lnSpc>
                <a:spcPts val="2930"/>
              </a:lnSpc>
              <a:spcBef>
                <a:spcPts val="673"/>
              </a:spcBef>
            </a:pPr>
            <a:r>
              <a:rPr sz="3600" b="1" spc="0" baseline="1137" dirty="0">
                <a:latin typeface="Calibri"/>
                <a:cs typeface="Calibri"/>
              </a:rPr>
              <a:t>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r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-114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orbe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64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/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4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c</a:t>
            </a:r>
            <a:r>
              <a:rPr sz="3600" b="1" spc="-1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382"/>
              </a:spcBef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 BP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82804" marR="45720">
              <a:lnSpc>
                <a:spcPct val="101725"/>
              </a:lnSpc>
              <a:spcBef>
                <a:spcPts val="526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1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rg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wiss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 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Beru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91544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372036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03685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1525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6" y="6372326"/>
            <a:ext cx="245989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ah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tschei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63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84120" y="2421636"/>
            <a:ext cx="3383279" cy="3311652"/>
          </a:xfrm>
          <a:custGeom>
            <a:avLst/>
            <a:gdLst/>
            <a:ahLst/>
            <a:cxnLst/>
            <a:rect l="l" t="t" r="r" b="b"/>
            <a:pathLst>
              <a:path w="3383279" h="3311652">
                <a:moveTo>
                  <a:pt x="0" y="3311652"/>
                </a:moveTo>
                <a:lnTo>
                  <a:pt x="3383279" y="3311652"/>
                </a:lnTo>
                <a:lnTo>
                  <a:pt x="3383279" y="0"/>
                </a:lnTo>
                <a:lnTo>
                  <a:pt x="0" y="0"/>
                </a:lnTo>
                <a:lnTo>
                  <a:pt x="0" y="33116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4120" y="2421636"/>
            <a:ext cx="3383279" cy="3311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605129" y="585851"/>
            <a:ext cx="8026373" cy="1505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16621" marR="1537969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1F5F"/>
                </a:solidFill>
                <a:latin typeface="Calibri"/>
                <a:cs typeface="Calibri"/>
              </a:rPr>
              <a:t>11.</a:t>
            </a:r>
            <a:r>
              <a:rPr sz="4800" b="1" spc="-9" baseline="341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4800" b="1" spc="9" baseline="3413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1F5F"/>
                </a:solidFill>
                <a:latin typeface="Calibri"/>
                <a:cs typeface="Calibri"/>
              </a:rPr>
              <a:t>e </a:t>
            </a:r>
            <a:r>
              <a:rPr sz="4800" b="1" spc="-104" baseline="3413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1F5F"/>
                </a:solidFill>
                <a:latin typeface="Calibri"/>
                <a:cs typeface="Calibri"/>
              </a:rPr>
              <a:t>önnen</a:t>
            </a:r>
            <a:r>
              <a:rPr sz="4800" b="1" spc="-9" baseline="341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1F5F"/>
                </a:solidFill>
                <a:latin typeface="Calibri"/>
                <a:cs typeface="Calibri"/>
              </a:rPr>
              <a:t>Sie han</a:t>
            </a:r>
            <a:r>
              <a:rPr sz="4800" b="1" spc="-9" baseline="3413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1F5F"/>
                </a:solidFill>
                <a:latin typeface="Calibri"/>
                <a:cs typeface="Calibri"/>
              </a:rPr>
              <a:t>eln?</a:t>
            </a:r>
            <a:endParaRPr sz="3200">
              <a:latin typeface="Calibri"/>
              <a:cs typeface="Calibri"/>
            </a:endParaRPr>
          </a:p>
          <a:p>
            <a:pPr indent="0" algn="ctr">
              <a:lnSpc>
                <a:spcPts val="3840"/>
              </a:lnSpc>
              <a:spcBef>
                <a:spcPts val="700"/>
              </a:spcBef>
            </a:pPr>
            <a:r>
              <a:rPr sz="3200" b="1" spc="0" dirty="0">
                <a:latin typeface="Calibri"/>
                <a:cs typeface="Calibri"/>
              </a:rPr>
              <a:t>D</a:t>
            </a:r>
            <a:r>
              <a:rPr sz="3200" b="1" spc="-39" dirty="0">
                <a:latin typeface="Calibri"/>
                <a:cs typeface="Calibri"/>
              </a:rPr>
              <a:t>r</a:t>
            </a:r>
            <a:r>
              <a:rPr sz="3200" b="1" spc="0" dirty="0">
                <a:latin typeface="Calibri"/>
                <a:cs typeface="Calibri"/>
              </a:rPr>
              <a:t>ei </a:t>
            </a:r>
            <a:r>
              <a:rPr sz="3200" b="1" spc="-84" dirty="0">
                <a:latin typeface="Calibri"/>
                <a:cs typeface="Calibri"/>
              </a:rPr>
              <a:t>F</a:t>
            </a:r>
            <a:r>
              <a:rPr sz="3200" b="1" spc="0" dirty="0">
                <a:latin typeface="Calibri"/>
                <a:cs typeface="Calibri"/>
              </a:rPr>
              <a:t>allbei</a:t>
            </a:r>
            <a:r>
              <a:rPr sz="3200" b="1" spc="9" dirty="0">
                <a:latin typeface="Calibri"/>
                <a:cs typeface="Calibri"/>
              </a:rPr>
              <a:t>s</a:t>
            </a:r>
            <a:r>
              <a:rPr sz="3200" b="1" spc="0" dirty="0">
                <a:latin typeface="Calibri"/>
                <a:cs typeface="Calibri"/>
              </a:rPr>
              <a:t>p</a:t>
            </a:r>
            <a:r>
              <a:rPr sz="3200" b="1" spc="-9" dirty="0">
                <a:latin typeface="Calibri"/>
                <a:cs typeface="Calibri"/>
              </a:rPr>
              <a:t>i</a:t>
            </a:r>
            <a:r>
              <a:rPr sz="3200" b="1" spc="0" dirty="0">
                <a:latin typeface="Calibri"/>
                <a:cs typeface="Calibri"/>
              </a:rPr>
              <a:t>ele</a:t>
            </a:r>
            <a:r>
              <a:rPr sz="3200" b="1" spc="-34" dirty="0">
                <a:latin typeface="Calibri"/>
                <a:cs typeface="Calibri"/>
              </a:rPr>
              <a:t> </a:t>
            </a:r>
            <a:r>
              <a:rPr sz="3200" b="1" spc="0" dirty="0">
                <a:latin typeface="Calibri"/>
                <a:cs typeface="Calibri"/>
              </a:rPr>
              <a:t>aus</a:t>
            </a:r>
            <a:r>
              <a:rPr sz="3200" b="1" spc="-9" dirty="0">
                <a:latin typeface="Calibri"/>
                <a:cs typeface="Calibri"/>
              </a:rPr>
              <a:t> </a:t>
            </a:r>
            <a:r>
              <a:rPr sz="3200" b="1" spc="0" dirty="0">
                <a:latin typeface="Calibri"/>
                <a:cs typeface="Calibri"/>
              </a:rPr>
              <a:t>dem</a:t>
            </a:r>
            <a:r>
              <a:rPr sz="3200" b="1" spc="-14" dirty="0">
                <a:latin typeface="Calibri"/>
                <a:cs typeface="Calibri"/>
              </a:rPr>
              <a:t> </a:t>
            </a:r>
            <a:r>
              <a:rPr sz="3200" b="1" spc="0" dirty="0">
                <a:latin typeface="Calibri"/>
                <a:cs typeface="Calibri"/>
              </a:rPr>
              <a:t>s</a:t>
            </a:r>
            <a:r>
              <a:rPr sz="3200" b="1" spc="4" dirty="0">
                <a:latin typeface="Calibri"/>
                <a:cs typeface="Calibri"/>
              </a:rPr>
              <a:t>c</a:t>
            </a:r>
            <a:r>
              <a:rPr sz="3200" b="1" spc="0" dirty="0">
                <a:latin typeface="Calibri"/>
                <a:cs typeface="Calibri"/>
              </a:rPr>
              <a:t>hul</a:t>
            </a:r>
            <a:r>
              <a:rPr sz="3200" b="1" spc="-4" dirty="0">
                <a:latin typeface="Calibri"/>
                <a:cs typeface="Calibri"/>
              </a:rPr>
              <a:t>p</a:t>
            </a:r>
            <a:r>
              <a:rPr sz="3200" b="1" spc="-69" dirty="0">
                <a:latin typeface="Calibri"/>
                <a:cs typeface="Calibri"/>
              </a:rPr>
              <a:t>r</a:t>
            </a:r>
            <a:r>
              <a:rPr sz="3200" b="1" spc="0" dirty="0">
                <a:latin typeface="Calibri"/>
                <a:cs typeface="Calibri"/>
              </a:rPr>
              <a:t>a</a:t>
            </a:r>
            <a:r>
              <a:rPr sz="3200" b="1" spc="-25" dirty="0">
                <a:latin typeface="Calibri"/>
                <a:cs typeface="Calibri"/>
              </a:rPr>
              <a:t>k</a:t>
            </a:r>
            <a:r>
              <a:rPr sz="3200" b="1" spc="0" dirty="0">
                <a:latin typeface="Calibri"/>
                <a:cs typeface="Calibri"/>
              </a:rPr>
              <a:t>tisc</a:t>
            </a:r>
            <a:r>
              <a:rPr sz="3200" b="1" spc="-4" dirty="0">
                <a:latin typeface="Calibri"/>
                <a:cs typeface="Calibri"/>
              </a:rPr>
              <a:t>h</a:t>
            </a:r>
            <a:r>
              <a:rPr sz="3200" b="1" spc="0" dirty="0">
                <a:latin typeface="Calibri"/>
                <a:cs typeface="Calibri"/>
              </a:rPr>
              <a:t>en</a:t>
            </a:r>
            <a:r>
              <a:rPr sz="3200" b="1" spc="-34" dirty="0">
                <a:latin typeface="Calibri"/>
                <a:cs typeface="Calibri"/>
              </a:rPr>
              <a:t> </a:t>
            </a:r>
            <a:r>
              <a:rPr sz="3200" b="1" spc="-279" dirty="0">
                <a:latin typeface="Calibri"/>
                <a:cs typeface="Calibri"/>
              </a:rPr>
              <a:t>T</a:t>
            </a:r>
            <a:r>
              <a:rPr sz="3200" b="1" spc="0" dirty="0">
                <a:latin typeface="Calibri"/>
                <a:cs typeface="Calibri"/>
              </a:rPr>
              <a:t>eil des P</a:t>
            </a:r>
            <a:r>
              <a:rPr sz="3200" b="1" spc="-79" dirty="0">
                <a:latin typeface="Calibri"/>
                <a:cs typeface="Calibri"/>
              </a:rPr>
              <a:t>r</a:t>
            </a:r>
            <a:r>
              <a:rPr sz="3200" b="1" spc="-19" dirty="0">
                <a:latin typeface="Calibri"/>
                <a:cs typeface="Calibri"/>
              </a:rPr>
              <a:t>a</a:t>
            </a:r>
            <a:r>
              <a:rPr sz="3200" b="1" spc="0" dirty="0">
                <a:latin typeface="Calibri"/>
                <a:cs typeface="Calibri"/>
              </a:rPr>
              <a:t>xi</a:t>
            </a:r>
            <a:r>
              <a:rPr sz="3200" b="1" spc="14" dirty="0">
                <a:latin typeface="Calibri"/>
                <a:cs typeface="Calibri"/>
              </a:rPr>
              <a:t>s</a:t>
            </a:r>
            <a:r>
              <a:rPr sz="3200" b="1" spc="0" dirty="0">
                <a:latin typeface="Calibri"/>
                <a:cs typeface="Calibri"/>
              </a:rPr>
              <a:t>s</a:t>
            </a:r>
            <a:r>
              <a:rPr sz="3200" b="1" spc="-9" dirty="0">
                <a:latin typeface="Calibri"/>
                <a:cs typeface="Calibri"/>
              </a:rPr>
              <a:t>e</a:t>
            </a:r>
            <a:r>
              <a:rPr sz="3200" b="1" spc="0" dirty="0">
                <a:latin typeface="Calibri"/>
                <a:cs typeface="Calibri"/>
              </a:rPr>
              <a:t>me</a:t>
            </a:r>
            <a:r>
              <a:rPr sz="3200" b="1" spc="-39" dirty="0">
                <a:latin typeface="Calibri"/>
                <a:cs typeface="Calibri"/>
              </a:rPr>
              <a:t>s</a:t>
            </a:r>
            <a:r>
              <a:rPr sz="3200" b="1" spc="-44" dirty="0">
                <a:latin typeface="Calibri"/>
                <a:cs typeface="Calibri"/>
              </a:rPr>
              <a:t>t</a:t>
            </a:r>
            <a:r>
              <a:rPr sz="3200" b="1" spc="0" dirty="0">
                <a:latin typeface="Calibri"/>
                <a:cs typeface="Calibri"/>
              </a:rPr>
              <a:t>e</a:t>
            </a:r>
            <a:r>
              <a:rPr sz="3200" b="1" spc="-39" dirty="0">
                <a:latin typeface="Calibri"/>
                <a:cs typeface="Calibri"/>
              </a:rPr>
              <a:t>r</a:t>
            </a:r>
            <a:r>
              <a:rPr sz="3200" b="1" spc="0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1691" y="189763"/>
            <a:ext cx="7711306" cy="702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545"/>
              </a:lnSpc>
              <a:spcBef>
                <a:spcPts val="127"/>
              </a:spcBef>
            </a:pPr>
            <a:r>
              <a:rPr sz="3300" spc="0" baseline="3952" dirty="0">
                <a:solidFill>
                  <a:srgbClr val="4471C4"/>
                </a:solidFill>
                <a:latin typeface="Arial"/>
                <a:cs typeface="Arial"/>
              </a:rPr>
              <a:t>•</a:t>
            </a:r>
            <a:r>
              <a:rPr sz="3300" spc="-102" baseline="3952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3600" b="1" spc="0" baseline="3413" dirty="0">
                <a:solidFill>
                  <a:srgbClr val="4471C4"/>
                </a:solidFill>
                <a:latin typeface="Calibri"/>
                <a:cs typeface="Calibri"/>
              </a:rPr>
              <a:t>W</a:t>
            </a:r>
            <a:r>
              <a:rPr sz="3600" b="1" spc="-4" baseline="3413" dirty="0">
                <a:solidFill>
                  <a:srgbClr val="4471C4"/>
                </a:solidFill>
                <a:latin typeface="Calibri"/>
                <a:cs typeface="Calibri"/>
              </a:rPr>
              <a:t>i</a:t>
            </a:r>
            <a:r>
              <a:rPr sz="3600" b="1" spc="0" baseline="3413" dirty="0">
                <a:solidFill>
                  <a:srgbClr val="4471C4"/>
                </a:solidFill>
                <a:latin typeface="Calibri"/>
                <a:cs typeface="Calibri"/>
              </a:rPr>
              <a:t>e </a:t>
            </a:r>
            <a:r>
              <a:rPr sz="3600" b="1" spc="-69" baseline="3413" dirty="0">
                <a:solidFill>
                  <a:srgbClr val="4471C4"/>
                </a:solidFill>
                <a:latin typeface="Calibri"/>
                <a:cs typeface="Calibri"/>
              </a:rPr>
              <a:t>k</a:t>
            </a:r>
            <a:r>
              <a:rPr sz="3600" b="1" spc="0" baseline="3413" dirty="0">
                <a:solidFill>
                  <a:srgbClr val="4471C4"/>
                </a:solidFill>
                <a:latin typeface="Calibri"/>
                <a:cs typeface="Calibri"/>
              </a:rPr>
              <a:t>ön</a:t>
            </a:r>
            <a:r>
              <a:rPr sz="3600" b="1" spc="-4" baseline="3413" dirty="0">
                <a:solidFill>
                  <a:srgbClr val="4471C4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4471C4"/>
                </a:solidFill>
                <a:latin typeface="Calibri"/>
                <a:cs typeface="Calibri"/>
              </a:rPr>
              <a:t>en Sie</a:t>
            </a:r>
            <a:r>
              <a:rPr sz="3600" b="1" spc="-14" baseline="3413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4471C4"/>
                </a:solidFill>
                <a:latin typeface="Calibri"/>
                <a:cs typeface="Calibri"/>
              </a:rPr>
              <a:t>ha</a:t>
            </a:r>
            <a:r>
              <a:rPr sz="3600" b="1" spc="-9" baseline="3413" dirty="0">
                <a:solidFill>
                  <a:srgbClr val="4471C4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4471C4"/>
                </a:solidFill>
                <a:latin typeface="Calibri"/>
                <a:cs typeface="Calibri"/>
              </a:rPr>
              <a:t>del</a:t>
            </a:r>
            <a:r>
              <a:rPr sz="3600" b="1" spc="-9" baseline="3413" dirty="0">
                <a:solidFill>
                  <a:srgbClr val="4471C4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4471C4"/>
                </a:solidFill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76707">
              <a:lnSpc>
                <a:spcPct val="101725"/>
              </a:lnSpc>
              <a:spcBef>
                <a:spcPts val="107"/>
              </a:spcBef>
            </a:pPr>
            <a:r>
              <a:rPr sz="2200" b="1" spc="0" dirty="0">
                <a:latin typeface="Calibri"/>
                <a:cs typeface="Calibri"/>
              </a:rPr>
              <a:t>–</a:t>
            </a:r>
            <a:r>
              <a:rPr sz="2200" b="1" spc="496" dirty="0">
                <a:latin typeface="Calibri"/>
                <a:cs typeface="Calibri"/>
              </a:rPr>
              <a:t> </a:t>
            </a:r>
            <a:r>
              <a:rPr sz="2200" b="1" spc="-59" dirty="0">
                <a:latin typeface="Calibri"/>
                <a:cs typeface="Calibri"/>
              </a:rPr>
              <a:t>F</a:t>
            </a:r>
            <a:r>
              <a:rPr sz="2200" b="1" spc="0" dirty="0">
                <a:latin typeface="Calibri"/>
                <a:cs typeface="Calibri"/>
              </a:rPr>
              <a:t>all</a:t>
            </a:r>
            <a:r>
              <a:rPr sz="2200" b="1" spc="-4" dirty="0">
                <a:latin typeface="Calibri"/>
                <a:cs typeface="Calibri"/>
              </a:rPr>
              <a:t>b</a:t>
            </a:r>
            <a:r>
              <a:rPr sz="2200" b="1" spc="0" dirty="0">
                <a:latin typeface="Calibri"/>
                <a:cs typeface="Calibri"/>
              </a:rPr>
              <a:t>eispiele</a:t>
            </a:r>
            <a:r>
              <a:rPr sz="2200" b="1" spc="-93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a</a:t>
            </a:r>
            <a:r>
              <a:rPr sz="2200" b="1" spc="-4" dirty="0">
                <a:latin typeface="Calibri"/>
                <a:cs typeface="Calibri"/>
              </a:rPr>
              <a:t>u</a:t>
            </a:r>
            <a:r>
              <a:rPr sz="2200" b="1" spc="0" dirty="0">
                <a:latin typeface="Calibri"/>
                <a:cs typeface="Calibri"/>
              </a:rPr>
              <a:t>s</a:t>
            </a:r>
            <a:r>
              <a:rPr sz="2200" b="1" spc="-22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dem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schulp</a:t>
            </a:r>
            <a:r>
              <a:rPr sz="2200" b="1" spc="-50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a</a:t>
            </a:r>
            <a:r>
              <a:rPr sz="2200" b="1" spc="-14" dirty="0">
                <a:latin typeface="Calibri"/>
                <a:cs typeface="Calibri"/>
              </a:rPr>
              <a:t>k</a:t>
            </a:r>
            <a:r>
              <a:rPr sz="2200" b="1" spc="0" dirty="0">
                <a:latin typeface="Calibri"/>
                <a:cs typeface="Calibri"/>
              </a:rPr>
              <a:t>tischen</a:t>
            </a:r>
            <a:r>
              <a:rPr sz="2200" b="1" spc="-153" dirty="0">
                <a:latin typeface="Calibri"/>
                <a:cs typeface="Calibri"/>
              </a:rPr>
              <a:t> </a:t>
            </a:r>
            <a:r>
              <a:rPr sz="2200" b="1" spc="-184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eil</a:t>
            </a:r>
            <a:r>
              <a:rPr sz="2200" b="1" spc="-32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des</a:t>
            </a:r>
            <a:r>
              <a:rPr sz="2200" b="1" spc="-31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P</a:t>
            </a:r>
            <a:r>
              <a:rPr sz="2200" b="1" spc="-50" dirty="0">
                <a:latin typeface="Calibri"/>
                <a:cs typeface="Calibri"/>
              </a:rPr>
              <a:t>r</a:t>
            </a:r>
            <a:r>
              <a:rPr sz="2200" b="1" spc="-29" dirty="0">
                <a:latin typeface="Calibri"/>
                <a:cs typeface="Calibri"/>
              </a:rPr>
              <a:t>a</a:t>
            </a:r>
            <a:r>
              <a:rPr sz="2200" b="1" spc="0" dirty="0">
                <a:latin typeface="Calibri"/>
                <a:cs typeface="Calibri"/>
              </a:rPr>
              <a:t>xisseme</a:t>
            </a:r>
            <a:r>
              <a:rPr sz="2200" b="1" spc="-25" dirty="0">
                <a:latin typeface="Calibri"/>
                <a:cs typeface="Calibri"/>
              </a:rPr>
              <a:t>s</a:t>
            </a:r>
            <a:r>
              <a:rPr sz="2200" b="1" spc="-29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e</a:t>
            </a:r>
            <a:r>
              <a:rPr sz="2200" b="1" spc="-25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1691" y="1287145"/>
            <a:ext cx="5882801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="1" i="1" spc="0" baseline="2482" dirty="0">
                <a:latin typeface="Calibri"/>
                <a:cs typeface="Calibri"/>
              </a:rPr>
              <a:t>Arbeitsau</a:t>
            </a:r>
            <a:r>
              <a:rPr sz="3300" b="1" i="1" spc="4" baseline="2482" dirty="0">
                <a:latin typeface="Calibri"/>
                <a:cs typeface="Calibri"/>
              </a:rPr>
              <a:t>f</a:t>
            </a:r>
            <a:r>
              <a:rPr sz="3300" b="1" i="1" spc="0" baseline="2482" dirty="0">
                <a:latin typeface="Calibri"/>
                <a:cs typeface="Calibri"/>
              </a:rPr>
              <a:t>t</a:t>
            </a:r>
            <a:r>
              <a:rPr sz="3300" b="1" i="1" spc="-9" baseline="2482" dirty="0">
                <a:latin typeface="Calibri"/>
                <a:cs typeface="Calibri"/>
              </a:rPr>
              <a:t>r</a:t>
            </a:r>
            <a:r>
              <a:rPr sz="3300" b="1" i="1" spc="0" baseline="2482" dirty="0">
                <a:latin typeface="Calibri"/>
                <a:cs typeface="Calibri"/>
              </a:rPr>
              <a:t>ag</a:t>
            </a:r>
            <a:r>
              <a:rPr sz="3300" b="1" i="1" spc="-108" baseline="2482" dirty="0">
                <a:latin typeface="Calibri"/>
                <a:cs typeface="Calibri"/>
              </a:rPr>
              <a:t> </a:t>
            </a:r>
            <a:r>
              <a:rPr sz="3300" b="1" i="1" spc="0" baseline="2482" dirty="0">
                <a:latin typeface="Calibri"/>
                <a:cs typeface="Calibri"/>
              </a:rPr>
              <a:t>(Arbei</a:t>
            </a:r>
            <a:r>
              <a:rPr sz="3300" b="1" i="1" spc="-25" baseline="2482" dirty="0">
                <a:latin typeface="Calibri"/>
                <a:cs typeface="Calibri"/>
              </a:rPr>
              <a:t>t</a:t>
            </a:r>
            <a:r>
              <a:rPr sz="3300" b="1" i="1" spc="0" baseline="2482" dirty="0">
                <a:latin typeface="Calibri"/>
                <a:cs typeface="Calibri"/>
              </a:rPr>
              <a:t>en</a:t>
            </a:r>
            <a:r>
              <a:rPr sz="3300" b="1" i="1" spc="-65" baseline="2482" dirty="0">
                <a:latin typeface="Calibri"/>
                <a:cs typeface="Calibri"/>
              </a:rPr>
              <a:t> </a:t>
            </a:r>
            <a:r>
              <a:rPr sz="3300" b="1" i="1" spc="0" baseline="2482" dirty="0">
                <a:latin typeface="Calibri"/>
                <a:cs typeface="Calibri"/>
              </a:rPr>
              <a:t>Sie</a:t>
            </a:r>
            <a:r>
              <a:rPr sz="3300" b="1" i="1" spc="-26" baseline="2482" dirty="0">
                <a:latin typeface="Calibri"/>
                <a:cs typeface="Calibri"/>
              </a:rPr>
              <a:t> </a:t>
            </a:r>
            <a:r>
              <a:rPr sz="3300" b="1" i="1" spc="0" baseline="2482" dirty="0">
                <a:latin typeface="Calibri"/>
                <a:cs typeface="Calibri"/>
              </a:rPr>
              <a:t>in</a:t>
            </a:r>
            <a:r>
              <a:rPr sz="3300" b="1" i="1" spc="-6" baseline="2482" dirty="0">
                <a:latin typeface="Calibri"/>
                <a:cs typeface="Calibri"/>
              </a:rPr>
              <a:t> </a:t>
            </a:r>
            <a:r>
              <a:rPr sz="3300" b="1" i="1" spc="-69" baseline="2482" dirty="0">
                <a:latin typeface="Calibri"/>
                <a:cs typeface="Calibri"/>
              </a:rPr>
              <a:t>T</a:t>
            </a:r>
            <a:r>
              <a:rPr sz="3300" b="1" i="1" spc="0" baseline="2482" dirty="0">
                <a:latin typeface="Calibri"/>
                <a:cs typeface="Calibri"/>
              </a:rPr>
              <a:t>rios</a:t>
            </a:r>
            <a:r>
              <a:rPr sz="3300" b="1" i="1" spc="-44" baseline="2482" dirty="0">
                <a:latin typeface="Calibri"/>
                <a:cs typeface="Calibri"/>
              </a:rPr>
              <a:t> </a:t>
            </a:r>
            <a:r>
              <a:rPr sz="3300" b="1" i="1" spc="0" baseline="2482" dirty="0">
                <a:latin typeface="Calibri"/>
                <a:cs typeface="Calibri"/>
              </a:rPr>
              <a:t>o</a:t>
            </a:r>
            <a:r>
              <a:rPr sz="3300" b="1" i="1" spc="4" baseline="2482" dirty="0">
                <a:latin typeface="Calibri"/>
                <a:cs typeface="Calibri"/>
              </a:rPr>
              <a:t>d</a:t>
            </a:r>
            <a:r>
              <a:rPr sz="3300" b="1" i="1" spc="0" baseline="2482" dirty="0">
                <a:latin typeface="Calibri"/>
                <a:cs typeface="Calibri"/>
              </a:rPr>
              <a:t>er</a:t>
            </a:r>
            <a:r>
              <a:rPr sz="3300" b="1" i="1" spc="-51" baseline="2482" dirty="0">
                <a:latin typeface="Calibri"/>
                <a:cs typeface="Calibri"/>
              </a:rPr>
              <a:t> </a:t>
            </a:r>
            <a:r>
              <a:rPr sz="3300" b="1" i="1" spc="-9" baseline="2482" dirty="0">
                <a:latin typeface="Calibri"/>
                <a:cs typeface="Calibri"/>
              </a:rPr>
              <a:t>z</a:t>
            </a:r>
            <a:r>
              <a:rPr sz="3300" b="1" i="1" spc="0" baseline="2482" dirty="0">
                <a:latin typeface="Calibri"/>
                <a:cs typeface="Calibri"/>
              </a:rPr>
              <a:t>u</a:t>
            </a:r>
            <a:r>
              <a:rPr sz="3300" b="1" i="1" spc="-10" baseline="2482" dirty="0">
                <a:latin typeface="Calibri"/>
                <a:cs typeface="Calibri"/>
              </a:rPr>
              <a:t> </a:t>
            </a:r>
            <a:r>
              <a:rPr sz="3300" b="1" i="1" spc="0" baseline="2482" dirty="0">
                <a:latin typeface="Calibri"/>
                <a:cs typeface="Calibri"/>
              </a:rPr>
              <a:t>vier</a:t>
            </a:r>
            <a:r>
              <a:rPr sz="3300" b="1" i="1" spc="-4" baseline="2482" dirty="0">
                <a:latin typeface="Calibri"/>
                <a:cs typeface="Calibri"/>
              </a:rPr>
              <a:t>t</a:t>
            </a:r>
            <a:r>
              <a:rPr sz="3300" b="1" i="1" spc="0" baseline="2482" dirty="0">
                <a:latin typeface="Calibri"/>
                <a:cs typeface="Calibri"/>
              </a:rPr>
              <a:t>):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691" y="1614747"/>
            <a:ext cx="164998" cy="6502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2345"/>
              </a:lnSpc>
              <a:spcBef>
                <a:spcPts val="117"/>
              </a:spcBef>
            </a:pPr>
            <a:r>
              <a:rPr sz="2200" spc="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7"/>
              </a:spcBef>
            </a:pPr>
            <a:r>
              <a:rPr sz="2200" spc="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4591" y="1631569"/>
            <a:ext cx="8386024" cy="929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340"/>
              </a:lnSpc>
              <a:spcBef>
                <a:spcPts val="117"/>
              </a:spcBef>
            </a:pPr>
            <a:r>
              <a:rPr sz="3300" b="1" spc="-39" baseline="2482" dirty="0">
                <a:latin typeface="Calibri"/>
                <a:cs typeface="Calibri"/>
              </a:rPr>
              <a:t>P</a:t>
            </a:r>
            <a:r>
              <a:rPr sz="3300" b="1" spc="0" baseline="2482" dirty="0">
                <a:latin typeface="Calibri"/>
                <a:cs typeface="Calibri"/>
              </a:rPr>
              <a:t>e</a:t>
            </a:r>
            <a:r>
              <a:rPr sz="3300" b="1" spc="-25" baseline="2482" dirty="0">
                <a:latin typeface="Calibri"/>
                <a:cs typeface="Calibri"/>
              </a:rPr>
              <a:t>r</a:t>
            </a:r>
            <a:r>
              <a:rPr sz="3300" b="1" spc="0" baseline="2482" dirty="0">
                <a:latin typeface="Calibri"/>
                <a:cs typeface="Calibri"/>
              </a:rPr>
              <a:t>son</a:t>
            </a:r>
            <a:r>
              <a:rPr sz="3300" b="1" spc="-42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A</a:t>
            </a:r>
            <a:r>
              <a:rPr sz="3300" b="1" spc="6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lie</a:t>
            </a:r>
            <a:r>
              <a:rPr sz="3300" b="1" spc="-25" baseline="2482" dirty="0">
                <a:latin typeface="Calibri"/>
                <a:cs typeface="Calibri"/>
              </a:rPr>
              <a:t>s</a:t>
            </a:r>
            <a:r>
              <a:rPr sz="3300" b="1" spc="0" baseline="2482" dirty="0">
                <a:latin typeface="Calibri"/>
                <a:cs typeface="Calibri"/>
              </a:rPr>
              <a:t>t </a:t>
            </a:r>
            <a:r>
              <a:rPr sz="3300" b="1" spc="-39" baseline="2482" dirty="0">
                <a:latin typeface="Calibri"/>
                <a:cs typeface="Calibri"/>
              </a:rPr>
              <a:t>P</a:t>
            </a:r>
            <a:r>
              <a:rPr sz="3300" b="1" spc="0" baseline="2482" dirty="0">
                <a:latin typeface="Calibri"/>
                <a:cs typeface="Calibri"/>
              </a:rPr>
              <a:t>e</a:t>
            </a:r>
            <a:r>
              <a:rPr sz="3300" b="1" spc="-25" baseline="2482" dirty="0">
                <a:latin typeface="Calibri"/>
                <a:cs typeface="Calibri"/>
              </a:rPr>
              <a:t>r</a:t>
            </a:r>
            <a:r>
              <a:rPr sz="3300" b="1" spc="0" baseline="2482" dirty="0">
                <a:latin typeface="Calibri"/>
                <a:cs typeface="Calibri"/>
              </a:rPr>
              <a:t>son</a:t>
            </a:r>
            <a:r>
              <a:rPr sz="3300" b="1" spc="-27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B</a:t>
            </a:r>
            <a:r>
              <a:rPr sz="3300" b="1" spc="-12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eine</a:t>
            </a:r>
            <a:r>
              <a:rPr sz="3300" b="1" spc="-29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Situ</a:t>
            </a:r>
            <a:r>
              <a:rPr sz="3300" b="1" spc="-29" baseline="2482" dirty="0">
                <a:latin typeface="Calibri"/>
                <a:cs typeface="Calibri"/>
              </a:rPr>
              <a:t>a</a:t>
            </a:r>
            <a:r>
              <a:rPr sz="3300" b="1" spc="0" baseline="2482" dirty="0">
                <a:latin typeface="Calibri"/>
                <a:cs typeface="Calibri"/>
              </a:rPr>
              <a:t>ti</a:t>
            </a:r>
            <a:r>
              <a:rPr sz="3300" b="1" spc="-9" baseline="2482" dirty="0">
                <a:latin typeface="Calibri"/>
                <a:cs typeface="Calibri"/>
              </a:rPr>
              <a:t>o</a:t>
            </a:r>
            <a:r>
              <a:rPr sz="3300" b="1" spc="0" baseline="2482" dirty="0">
                <a:latin typeface="Calibri"/>
                <a:cs typeface="Calibri"/>
              </a:rPr>
              <a:t>n</a:t>
            </a:r>
            <a:r>
              <a:rPr sz="3300" b="1" spc="-57" baseline="2482" dirty="0">
                <a:latin typeface="Calibri"/>
                <a:cs typeface="Calibri"/>
              </a:rPr>
              <a:t> </a:t>
            </a:r>
            <a:r>
              <a:rPr sz="3300" b="1" spc="-19" baseline="2482" dirty="0">
                <a:latin typeface="Calibri"/>
                <a:cs typeface="Calibri"/>
              </a:rPr>
              <a:t>v</a:t>
            </a:r>
            <a:r>
              <a:rPr sz="3300" b="1" spc="0" baseline="2482" dirty="0">
                <a:latin typeface="Calibri"/>
                <a:cs typeface="Calibri"/>
              </a:rPr>
              <a:t>o</a:t>
            </a:r>
            <a:r>
              <a:rPr sz="3300" b="1" spc="-200" baseline="2482" dirty="0">
                <a:latin typeface="Calibri"/>
                <a:cs typeface="Calibri"/>
              </a:rPr>
              <a:t>r</a:t>
            </a:r>
            <a:r>
              <a:rPr sz="3300" b="1" spc="0" baseline="2482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65"/>
              </a:lnSpc>
              <a:spcBef>
                <a:spcPts val="51"/>
              </a:spcBef>
            </a:pPr>
            <a:r>
              <a:rPr sz="3300" b="1" spc="-39" baseline="1241" dirty="0">
                <a:latin typeface="Calibri"/>
                <a:cs typeface="Calibri"/>
              </a:rPr>
              <a:t>P</a:t>
            </a:r>
            <a:r>
              <a:rPr sz="3300" b="1" spc="0" baseline="1241" dirty="0">
                <a:latin typeface="Calibri"/>
                <a:cs typeface="Calibri"/>
              </a:rPr>
              <a:t>e</a:t>
            </a:r>
            <a:r>
              <a:rPr sz="3300" b="1" spc="-29" baseline="1241" dirty="0">
                <a:latin typeface="Calibri"/>
                <a:cs typeface="Calibri"/>
              </a:rPr>
              <a:t>r</a:t>
            </a:r>
            <a:r>
              <a:rPr sz="3300" b="1" spc="0" baseline="1241" dirty="0">
                <a:latin typeface="Calibri"/>
                <a:cs typeface="Calibri"/>
              </a:rPr>
              <a:t>s</a:t>
            </a:r>
            <a:r>
              <a:rPr sz="3300" b="1" spc="-9" baseline="1241" dirty="0">
                <a:latin typeface="Calibri"/>
                <a:cs typeface="Calibri"/>
              </a:rPr>
              <a:t>o</a:t>
            </a:r>
            <a:r>
              <a:rPr sz="3300" b="1" spc="0" baseline="1241" dirty="0">
                <a:latin typeface="Calibri"/>
                <a:cs typeface="Calibri"/>
              </a:rPr>
              <a:t>n</a:t>
            </a:r>
            <a:r>
              <a:rPr sz="3300" b="1" spc="13" baseline="1241" dirty="0">
                <a:latin typeface="Calibri"/>
                <a:cs typeface="Calibri"/>
              </a:rPr>
              <a:t> </a:t>
            </a:r>
            <a:r>
              <a:rPr sz="3300" b="1" spc="0" baseline="1241" dirty="0">
                <a:latin typeface="Calibri"/>
                <a:cs typeface="Calibri"/>
              </a:rPr>
              <a:t>B</a:t>
            </a:r>
            <a:r>
              <a:rPr sz="3300" b="1" spc="4" baseline="1241" dirty="0">
                <a:latin typeface="Calibri"/>
                <a:cs typeface="Calibri"/>
              </a:rPr>
              <a:t> </a:t>
            </a:r>
            <a:r>
              <a:rPr sz="3300" b="1" spc="-34" baseline="1241" dirty="0">
                <a:latin typeface="Calibri"/>
                <a:cs typeface="Calibri"/>
              </a:rPr>
              <a:t>f</a:t>
            </a:r>
            <a:r>
              <a:rPr sz="3300" b="1" spc="-4" baseline="1241" dirty="0">
                <a:latin typeface="Calibri"/>
                <a:cs typeface="Calibri"/>
              </a:rPr>
              <a:t>o</a:t>
            </a:r>
            <a:r>
              <a:rPr sz="3300" b="1" spc="0" baseline="1241" dirty="0">
                <a:latin typeface="Calibri"/>
                <a:cs typeface="Calibri"/>
              </a:rPr>
              <a:t>rmuli</a:t>
            </a:r>
            <a:r>
              <a:rPr sz="3300" b="1" spc="-4" baseline="1241" dirty="0">
                <a:latin typeface="Calibri"/>
                <a:cs typeface="Calibri"/>
              </a:rPr>
              <a:t>e</a:t>
            </a:r>
            <a:r>
              <a:rPr sz="3300" b="1" spc="0" baseline="1241" dirty="0">
                <a:latin typeface="Calibri"/>
                <a:cs typeface="Calibri"/>
              </a:rPr>
              <a:t>rt</a:t>
            </a:r>
            <a:r>
              <a:rPr sz="3300" b="1" spc="34" baseline="1241" dirty="0">
                <a:latin typeface="Calibri"/>
                <a:cs typeface="Calibri"/>
              </a:rPr>
              <a:t> </a:t>
            </a:r>
            <a:r>
              <a:rPr sz="3300" b="1" spc="0" baseline="1241" dirty="0">
                <a:latin typeface="Calibri"/>
                <a:cs typeface="Calibri"/>
              </a:rPr>
              <a:t>ih</a:t>
            </a:r>
            <a:r>
              <a:rPr sz="3300" b="1" spc="-29" baseline="1241" dirty="0">
                <a:latin typeface="Calibri"/>
                <a:cs typeface="Calibri"/>
              </a:rPr>
              <a:t>r</a:t>
            </a:r>
            <a:r>
              <a:rPr sz="3300" b="1" spc="0" baseline="1241" dirty="0">
                <a:latin typeface="Calibri"/>
                <a:cs typeface="Calibri"/>
              </a:rPr>
              <a:t>e</a:t>
            </a:r>
            <a:r>
              <a:rPr sz="3300" b="1" spc="14" baseline="1241" dirty="0">
                <a:latin typeface="Calibri"/>
                <a:cs typeface="Calibri"/>
              </a:rPr>
              <a:t> </a:t>
            </a:r>
            <a:r>
              <a:rPr sz="3300" b="1" spc="0" baseline="1241" dirty="0">
                <a:latin typeface="Calibri"/>
                <a:cs typeface="Calibri"/>
              </a:rPr>
              <a:t>Ged</a:t>
            </a:r>
            <a:r>
              <a:rPr sz="3300" b="1" spc="-9" baseline="1241" dirty="0">
                <a:latin typeface="Calibri"/>
                <a:cs typeface="Calibri"/>
              </a:rPr>
              <a:t>a</a:t>
            </a:r>
            <a:r>
              <a:rPr sz="3300" b="1" spc="0" baseline="1241" dirty="0">
                <a:latin typeface="Calibri"/>
                <a:cs typeface="Calibri"/>
              </a:rPr>
              <a:t>n</a:t>
            </a:r>
            <a:r>
              <a:rPr sz="3300" b="1" spc="-64" baseline="1241" dirty="0">
                <a:latin typeface="Calibri"/>
                <a:cs typeface="Calibri"/>
              </a:rPr>
              <a:t>k</a:t>
            </a:r>
            <a:r>
              <a:rPr sz="3300" b="1" spc="0" baseline="1241" dirty="0">
                <a:latin typeface="Calibri"/>
                <a:cs typeface="Calibri"/>
              </a:rPr>
              <a:t>en</a:t>
            </a:r>
            <a:r>
              <a:rPr sz="3300" b="1" spc="9" baseline="1241" dirty="0">
                <a:latin typeface="Calibri"/>
                <a:cs typeface="Calibri"/>
              </a:rPr>
              <a:t> </a:t>
            </a:r>
            <a:r>
              <a:rPr sz="3300" b="1" spc="0" baseline="1241" dirty="0">
                <a:latin typeface="Calibri"/>
                <a:cs typeface="Calibri"/>
              </a:rPr>
              <a:t>(</a:t>
            </a:r>
            <a:r>
              <a:rPr sz="3300" b="1" spc="-4" baseline="1241" dirty="0">
                <a:latin typeface="Calibri"/>
                <a:cs typeface="Calibri"/>
              </a:rPr>
              <a:t>P</a:t>
            </a:r>
            <a:r>
              <a:rPr sz="3300" b="1" spc="-25" baseline="1241" dirty="0">
                <a:latin typeface="Calibri"/>
                <a:cs typeface="Calibri"/>
              </a:rPr>
              <a:t>r</a:t>
            </a:r>
            <a:r>
              <a:rPr sz="3300" b="1" spc="-4" baseline="1241" dirty="0">
                <a:latin typeface="Calibri"/>
                <a:cs typeface="Calibri"/>
              </a:rPr>
              <a:t>o</a:t>
            </a:r>
            <a:r>
              <a:rPr sz="3300" b="1" spc="0" baseline="1241" dirty="0">
                <a:latin typeface="Calibri"/>
                <a:cs typeface="Calibri"/>
              </a:rPr>
              <a:t>bl</a:t>
            </a:r>
            <a:r>
              <a:rPr sz="3300" b="1" spc="-4" baseline="1241" dirty="0">
                <a:latin typeface="Calibri"/>
                <a:cs typeface="Calibri"/>
              </a:rPr>
              <a:t>e</a:t>
            </a:r>
            <a:r>
              <a:rPr sz="3300" b="1" spc="0" baseline="1241" dirty="0">
                <a:latin typeface="Calibri"/>
                <a:cs typeface="Calibri"/>
              </a:rPr>
              <a:t>m</a:t>
            </a:r>
            <a:r>
              <a:rPr sz="3300" b="1" spc="-25" baseline="1241" dirty="0">
                <a:latin typeface="Calibri"/>
                <a:cs typeface="Calibri"/>
              </a:rPr>
              <a:t>g</a:t>
            </a:r>
            <a:r>
              <a:rPr sz="3300" b="1" spc="0" baseline="1241" dirty="0">
                <a:latin typeface="Calibri"/>
                <a:cs typeface="Calibri"/>
              </a:rPr>
              <a:t>eh</a:t>
            </a:r>
            <a:r>
              <a:rPr sz="3300" b="1" spc="-14" baseline="1241" dirty="0">
                <a:latin typeface="Calibri"/>
                <a:cs typeface="Calibri"/>
              </a:rPr>
              <a:t>a</a:t>
            </a:r>
            <a:r>
              <a:rPr sz="3300" b="1" spc="0" baseline="1241" dirty="0">
                <a:latin typeface="Calibri"/>
                <a:cs typeface="Calibri"/>
              </a:rPr>
              <a:t>l</a:t>
            </a:r>
            <a:r>
              <a:rPr sz="3300" b="1" spc="-4" baseline="1241" dirty="0">
                <a:latin typeface="Calibri"/>
                <a:cs typeface="Calibri"/>
              </a:rPr>
              <a:t>t</a:t>
            </a:r>
            <a:r>
              <a:rPr sz="3300" b="1" spc="0" baseline="1241" dirty="0">
                <a:latin typeface="Calibri"/>
                <a:cs typeface="Calibri"/>
              </a:rPr>
              <a:t>,</a:t>
            </a:r>
            <a:r>
              <a:rPr sz="3300" b="1" spc="6" baseline="1241" dirty="0">
                <a:latin typeface="Calibri"/>
                <a:cs typeface="Calibri"/>
              </a:rPr>
              <a:t> </a:t>
            </a:r>
            <a:r>
              <a:rPr sz="3300" b="1" spc="0" baseline="1241" dirty="0">
                <a:latin typeface="Calibri"/>
                <a:cs typeface="Calibri"/>
              </a:rPr>
              <a:t>b</a:t>
            </a:r>
            <a:r>
              <a:rPr sz="3300" b="1" spc="-19" baseline="1241" dirty="0">
                <a:latin typeface="Calibri"/>
                <a:cs typeface="Calibri"/>
              </a:rPr>
              <a:t>e</a:t>
            </a:r>
            <a:r>
              <a:rPr sz="3300" b="1" spc="-29" baseline="1241" dirty="0">
                <a:latin typeface="Calibri"/>
                <a:cs typeface="Calibri"/>
              </a:rPr>
              <a:t>t</a:t>
            </a:r>
            <a:r>
              <a:rPr sz="3300" b="1" spc="0" baseline="1241" dirty="0">
                <a:latin typeface="Calibri"/>
                <a:cs typeface="Calibri"/>
              </a:rPr>
              <a:t>eili</a:t>
            </a:r>
            <a:r>
              <a:rPr sz="3300" b="1" spc="-9" baseline="1241" dirty="0">
                <a:latin typeface="Calibri"/>
                <a:cs typeface="Calibri"/>
              </a:rPr>
              <a:t>g</a:t>
            </a:r>
            <a:r>
              <a:rPr sz="3300" b="1" spc="-29" baseline="1241" dirty="0">
                <a:latin typeface="Calibri"/>
                <a:cs typeface="Calibri"/>
              </a:rPr>
              <a:t>t</a:t>
            </a:r>
            <a:r>
              <a:rPr sz="3300" b="1" spc="0" baseline="1241" dirty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20"/>
              </a:lnSpc>
            </a:pPr>
            <a:r>
              <a:rPr sz="3300" b="1" spc="0" baseline="3723" dirty="0">
                <a:latin typeface="Calibri"/>
                <a:cs typeface="Calibri"/>
              </a:rPr>
              <a:t>A</a:t>
            </a:r>
            <a:r>
              <a:rPr sz="3300" b="1" spc="-9" baseline="3723" dirty="0">
                <a:latin typeface="Calibri"/>
                <a:cs typeface="Calibri"/>
              </a:rPr>
              <a:t>k</a:t>
            </a:r>
            <a:r>
              <a:rPr sz="3300" b="1" spc="-29" baseline="3723" dirty="0">
                <a:latin typeface="Calibri"/>
                <a:cs typeface="Calibri"/>
              </a:rPr>
              <a:t>t</a:t>
            </a:r>
            <a:r>
              <a:rPr sz="3300" b="1" spc="0" baseline="3723" dirty="0">
                <a:latin typeface="Calibri"/>
                <a:cs typeface="Calibri"/>
              </a:rPr>
              <a:t>eu</a:t>
            </a:r>
            <a:r>
              <a:rPr sz="3300" b="1" spc="-25" baseline="3723" dirty="0">
                <a:latin typeface="Calibri"/>
                <a:cs typeface="Calibri"/>
              </a:rPr>
              <a:t>r</a:t>
            </a:r>
            <a:r>
              <a:rPr sz="3300" b="1" spc="0" baseline="3723" dirty="0">
                <a:latin typeface="Calibri"/>
                <a:cs typeface="Calibri"/>
              </a:rPr>
              <a:t>e….)</a:t>
            </a:r>
            <a:r>
              <a:rPr sz="3300" b="1" spc="-40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in </a:t>
            </a:r>
            <a:r>
              <a:rPr sz="3300" b="1" spc="4" baseline="3723" dirty="0">
                <a:latin typeface="Calibri"/>
                <a:cs typeface="Calibri"/>
              </a:rPr>
              <a:t>B</a:t>
            </a:r>
            <a:r>
              <a:rPr sz="3300" b="1" spc="-25" baseline="3723" dirty="0">
                <a:latin typeface="Calibri"/>
                <a:cs typeface="Calibri"/>
              </a:rPr>
              <a:t>e</a:t>
            </a:r>
            <a:r>
              <a:rPr sz="3300" b="1" spc="-9" baseline="3723" dirty="0">
                <a:latin typeface="Calibri"/>
                <a:cs typeface="Calibri"/>
              </a:rPr>
              <a:t>z</a:t>
            </a:r>
            <a:r>
              <a:rPr sz="3300" b="1" spc="0" baseline="3723" dirty="0">
                <a:latin typeface="Calibri"/>
                <a:cs typeface="Calibri"/>
              </a:rPr>
              <a:t>ug</a:t>
            </a:r>
            <a:r>
              <a:rPr sz="3300" b="1" spc="-54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a</a:t>
            </a:r>
            <a:r>
              <a:rPr sz="3300" b="1" spc="-9" baseline="3723" dirty="0">
                <a:latin typeface="Calibri"/>
                <a:cs typeface="Calibri"/>
              </a:rPr>
              <a:t>u</a:t>
            </a:r>
            <a:r>
              <a:rPr sz="3300" b="1" spc="0" baseline="3723" dirty="0">
                <a:latin typeface="Calibri"/>
                <a:cs typeface="Calibri"/>
              </a:rPr>
              <a:t>f</a:t>
            </a:r>
            <a:r>
              <a:rPr sz="3300" b="1" spc="-1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die</a:t>
            </a:r>
            <a:r>
              <a:rPr sz="3300" b="1" spc="-18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Situ</a:t>
            </a:r>
            <a:r>
              <a:rPr sz="3300" b="1" spc="-34" baseline="3723" dirty="0">
                <a:latin typeface="Calibri"/>
                <a:cs typeface="Calibri"/>
              </a:rPr>
              <a:t>a</a:t>
            </a:r>
            <a:r>
              <a:rPr sz="3300" b="1" spc="0" baseline="3723" dirty="0">
                <a:latin typeface="Calibri"/>
                <a:cs typeface="Calibri"/>
              </a:rPr>
              <a:t>ti</a:t>
            </a:r>
            <a:r>
              <a:rPr sz="3300" b="1" spc="-9" baseline="3723" dirty="0">
                <a:latin typeface="Calibri"/>
                <a:cs typeface="Calibri"/>
              </a:rPr>
              <a:t>o</a:t>
            </a:r>
            <a:r>
              <a:rPr sz="3300" b="1" spc="0" baseline="3723" dirty="0">
                <a:latin typeface="Calibri"/>
                <a:cs typeface="Calibri"/>
              </a:rPr>
              <a:t>n</a:t>
            </a:r>
            <a:r>
              <a:rPr sz="3300" b="1" spc="9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la</a:t>
            </a:r>
            <a:r>
              <a:rPr sz="3300" b="1" spc="-9" baseline="3723" dirty="0">
                <a:latin typeface="Calibri"/>
                <a:cs typeface="Calibri"/>
              </a:rPr>
              <a:t>u</a:t>
            </a:r>
            <a:r>
              <a:rPr sz="3300" b="1" spc="0" baseline="3723" dirty="0">
                <a:latin typeface="Calibri"/>
                <a:cs typeface="Calibri"/>
              </a:rPr>
              <a:t>t</a:t>
            </a:r>
            <a:r>
              <a:rPr sz="3300" b="1" spc="9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h</a:t>
            </a:r>
            <a:r>
              <a:rPr sz="3300" b="1" spc="-9" baseline="3723" dirty="0">
                <a:latin typeface="Calibri"/>
                <a:cs typeface="Calibri"/>
              </a:rPr>
              <a:t>ö</a:t>
            </a:r>
            <a:r>
              <a:rPr sz="3300" b="1" spc="0" baseline="3723" dirty="0">
                <a:latin typeface="Calibri"/>
                <a:cs typeface="Calibri"/>
              </a:rPr>
              <a:t>rb</a:t>
            </a:r>
            <a:r>
              <a:rPr sz="3300" b="1" spc="-4" baseline="3723" dirty="0">
                <a:latin typeface="Calibri"/>
                <a:cs typeface="Calibri"/>
              </a:rPr>
              <a:t>a</a:t>
            </a:r>
            <a:r>
              <a:rPr sz="3300" b="1" spc="0" baseline="3723" dirty="0">
                <a:latin typeface="Calibri"/>
                <a:cs typeface="Calibri"/>
              </a:rPr>
              <a:t>r</a:t>
            </a:r>
            <a:r>
              <a:rPr sz="3300" b="1" spc="-8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für</a:t>
            </a:r>
            <a:r>
              <a:rPr sz="3300" b="1" spc="-26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die</a:t>
            </a:r>
            <a:r>
              <a:rPr sz="3300" b="1" spc="-18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Gesa</a:t>
            </a:r>
            <a:r>
              <a:rPr sz="3300" b="1" spc="-19" baseline="3723" dirty="0">
                <a:latin typeface="Calibri"/>
                <a:cs typeface="Calibri"/>
              </a:rPr>
              <a:t>m</a:t>
            </a:r>
            <a:r>
              <a:rPr sz="3300" b="1" spc="0" baseline="3723" dirty="0">
                <a:latin typeface="Calibri"/>
                <a:cs typeface="Calibri"/>
              </a:rPr>
              <a:t>tgru</a:t>
            </a:r>
            <a:r>
              <a:rPr sz="3300" b="1" spc="-9" baseline="3723" dirty="0">
                <a:latin typeface="Calibri"/>
                <a:cs typeface="Calibri"/>
              </a:rPr>
              <a:t>p</a:t>
            </a:r>
            <a:r>
              <a:rPr sz="3300" b="1" spc="0" baseline="3723" dirty="0">
                <a:latin typeface="Calibri"/>
                <a:cs typeface="Calibri"/>
              </a:rPr>
              <a:t>pe,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591" y="2534157"/>
            <a:ext cx="7752360" cy="927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459">
              <a:lnSpc>
                <a:spcPts val="2340"/>
              </a:lnSpc>
              <a:spcBef>
                <a:spcPts val="117"/>
              </a:spcBef>
            </a:pPr>
            <a:r>
              <a:rPr sz="3300" b="1" spc="-54" baseline="2482" dirty="0">
                <a:latin typeface="Calibri"/>
                <a:cs typeface="Calibri"/>
              </a:rPr>
              <a:t>k</a:t>
            </a:r>
            <a:r>
              <a:rPr sz="3300" b="1" spc="0" baseline="2482" dirty="0">
                <a:latin typeface="Calibri"/>
                <a:cs typeface="Calibri"/>
              </a:rPr>
              <a:t>om</a:t>
            </a:r>
            <a:r>
              <a:rPr sz="3300" b="1" spc="-25" baseline="2482" dirty="0">
                <a:latin typeface="Calibri"/>
                <a:cs typeface="Calibri"/>
              </a:rPr>
              <a:t>m</a:t>
            </a:r>
            <a:r>
              <a:rPr sz="3300" b="1" spc="0" baseline="2482" dirty="0">
                <a:latin typeface="Calibri"/>
                <a:cs typeface="Calibri"/>
              </a:rPr>
              <a:t>t</a:t>
            </a:r>
            <a:r>
              <a:rPr sz="3300" b="1" spc="-37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d</a:t>
            </a:r>
            <a:r>
              <a:rPr sz="3300" b="1" spc="-4" baseline="2482" dirty="0">
                <a:latin typeface="Calibri"/>
                <a:cs typeface="Calibri"/>
              </a:rPr>
              <a:t>a</a:t>
            </a:r>
            <a:r>
              <a:rPr sz="3300" b="1" spc="0" baseline="2482" dirty="0">
                <a:latin typeface="Calibri"/>
                <a:cs typeface="Calibri"/>
              </a:rPr>
              <a:t>nn</a:t>
            </a:r>
            <a:r>
              <a:rPr sz="3300" b="1" spc="-46" baseline="2482" dirty="0">
                <a:latin typeface="Calibri"/>
                <a:cs typeface="Calibri"/>
              </a:rPr>
              <a:t> </a:t>
            </a:r>
            <a:r>
              <a:rPr sz="3300" b="1" spc="-9" baseline="2482" dirty="0">
                <a:latin typeface="Calibri"/>
                <a:cs typeface="Calibri"/>
              </a:rPr>
              <a:t>z</a:t>
            </a:r>
            <a:r>
              <a:rPr sz="3300" b="1" spc="0" baseline="2482" dirty="0">
                <a:latin typeface="Calibri"/>
                <a:cs typeface="Calibri"/>
              </a:rPr>
              <a:t>u</a:t>
            </a:r>
            <a:r>
              <a:rPr sz="3300" b="1" spc="-25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einer</a:t>
            </a:r>
            <a:r>
              <a:rPr sz="3300" b="1" spc="-22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L</a:t>
            </a:r>
            <a:r>
              <a:rPr sz="3300" b="1" spc="-9" baseline="2482" dirty="0">
                <a:latin typeface="Calibri"/>
                <a:cs typeface="Calibri"/>
              </a:rPr>
              <a:t>ö</a:t>
            </a:r>
            <a:r>
              <a:rPr sz="3300" b="1" spc="0" baseline="2482" dirty="0">
                <a:latin typeface="Calibri"/>
                <a:cs typeface="Calibri"/>
              </a:rPr>
              <a:t>su</a:t>
            </a:r>
            <a:r>
              <a:rPr sz="3300" b="1" spc="-4" baseline="2482" dirty="0">
                <a:latin typeface="Calibri"/>
                <a:cs typeface="Calibri"/>
              </a:rPr>
              <a:t>n</a:t>
            </a:r>
            <a:r>
              <a:rPr sz="3300" b="1" spc="0" baseline="2482" dirty="0">
                <a:latin typeface="Calibri"/>
                <a:cs typeface="Calibri"/>
              </a:rPr>
              <a:t>g</a:t>
            </a:r>
            <a:r>
              <a:rPr sz="3300" b="1" spc="-53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des</a:t>
            </a:r>
            <a:r>
              <a:rPr sz="3300" b="1" spc="-31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H</a:t>
            </a:r>
            <a:r>
              <a:rPr sz="3300" b="1" spc="-4" baseline="2482" dirty="0">
                <a:latin typeface="Calibri"/>
                <a:cs typeface="Calibri"/>
              </a:rPr>
              <a:t>a</a:t>
            </a:r>
            <a:r>
              <a:rPr sz="3300" b="1" spc="0" baseline="2482" dirty="0">
                <a:latin typeface="Calibri"/>
                <a:cs typeface="Calibri"/>
              </a:rPr>
              <a:t>nd</a:t>
            </a:r>
            <a:r>
              <a:rPr sz="3300" b="1" spc="-4" baseline="2482" dirty="0">
                <a:latin typeface="Calibri"/>
                <a:cs typeface="Calibri"/>
              </a:rPr>
              <a:t>e</a:t>
            </a:r>
            <a:r>
              <a:rPr sz="3300" b="1" spc="0" baseline="2482" dirty="0">
                <a:latin typeface="Calibri"/>
                <a:cs typeface="Calibri"/>
              </a:rPr>
              <a:t>lns</a:t>
            </a:r>
            <a:r>
              <a:rPr sz="3300" b="1" spc="-44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und</a:t>
            </a:r>
            <a:r>
              <a:rPr sz="3300" b="1" spc="-40" baseline="2482" dirty="0">
                <a:latin typeface="Calibri"/>
                <a:cs typeface="Calibri"/>
              </a:rPr>
              <a:t> </a:t>
            </a:r>
            <a:r>
              <a:rPr sz="3300" b="1" spc="-4" baseline="2482" dirty="0">
                <a:latin typeface="Calibri"/>
                <a:cs typeface="Calibri"/>
              </a:rPr>
              <a:t>p</a:t>
            </a:r>
            <a:r>
              <a:rPr sz="3300" b="1" spc="-50" baseline="2482" dirty="0">
                <a:latin typeface="Calibri"/>
                <a:cs typeface="Calibri"/>
              </a:rPr>
              <a:t>r</a:t>
            </a:r>
            <a:r>
              <a:rPr sz="3300" b="1" spc="0" baseline="2482" dirty="0">
                <a:latin typeface="Calibri"/>
                <a:cs typeface="Calibri"/>
              </a:rPr>
              <a:t>äse</a:t>
            </a:r>
            <a:r>
              <a:rPr sz="3300" b="1" spc="-29" baseline="2482" dirty="0">
                <a:latin typeface="Calibri"/>
                <a:cs typeface="Calibri"/>
              </a:rPr>
              <a:t>n</a:t>
            </a:r>
            <a:r>
              <a:rPr sz="3300" b="1" spc="0" baseline="2482" dirty="0">
                <a:latin typeface="Calibri"/>
                <a:cs typeface="Calibri"/>
              </a:rPr>
              <a:t>ti</a:t>
            </a:r>
            <a:r>
              <a:rPr sz="3300" b="1" spc="-4" baseline="2482" dirty="0">
                <a:latin typeface="Calibri"/>
                <a:cs typeface="Calibri"/>
              </a:rPr>
              <a:t>e</a:t>
            </a:r>
            <a:r>
              <a:rPr sz="3300" b="1" spc="0" baseline="2482" dirty="0">
                <a:latin typeface="Calibri"/>
                <a:cs typeface="Calibri"/>
              </a:rPr>
              <a:t>rt</a:t>
            </a:r>
            <a:r>
              <a:rPr sz="3300" b="1" spc="-56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diese.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180"/>
              </a:lnSpc>
              <a:spcBef>
                <a:spcPts val="382"/>
              </a:spcBef>
            </a:pPr>
            <a:r>
              <a:rPr sz="2200" b="1" spc="0" dirty="0">
                <a:latin typeface="Calibri"/>
                <a:cs typeface="Calibri"/>
              </a:rPr>
              <a:t>Alle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Gruppe</a:t>
            </a:r>
            <a:r>
              <a:rPr sz="2200" b="1" spc="-9" dirty="0">
                <a:latin typeface="Calibri"/>
                <a:cs typeface="Calibri"/>
              </a:rPr>
              <a:t>n</a:t>
            </a:r>
            <a:r>
              <a:rPr sz="2200" b="1" spc="0" dirty="0">
                <a:latin typeface="Calibri"/>
                <a:cs typeface="Calibri"/>
              </a:rPr>
              <a:t>mitglieder</a:t>
            </a:r>
            <a:r>
              <a:rPr sz="2200" b="1" spc="-148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dis</a:t>
            </a:r>
            <a:r>
              <a:rPr sz="2200" b="1" spc="-25" dirty="0">
                <a:latin typeface="Calibri"/>
                <a:cs typeface="Calibri"/>
              </a:rPr>
              <a:t>k</a:t>
            </a:r>
            <a:r>
              <a:rPr sz="2200" b="1" spc="0" dirty="0">
                <a:latin typeface="Calibri"/>
                <a:cs typeface="Calibri"/>
              </a:rPr>
              <a:t>u</a:t>
            </a:r>
            <a:r>
              <a:rPr sz="2200" b="1" spc="-4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ie</a:t>
            </a:r>
            <a:r>
              <a:rPr sz="2200" b="1" spc="-25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en</a:t>
            </a:r>
            <a:r>
              <a:rPr sz="2200" b="1" spc="-56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die</a:t>
            </a:r>
            <a:r>
              <a:rPr sz="2200" b="1" spc="-28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L</a:t>
            </a:r>
            <a:r>
              <a:rPr sz="2200" b="1" spc="-4" dirty="0">
                <a:latin typeface="Calibri"/>
                <a:cs typeface="Calibri"/>
              </a:rPr>
              <a:t>ö</a:t>
            </a:r>
            <a:r>
              <a:rPr sz="2200" b="1" spc="0" dirty="0">
                <a:latin typeface="Calibri"/>
                <a:cs typeface="Calibri"/>
              </a:rPr>
              <a:t>su</a:t>
            </a:r>
            <a:r>
              <a:rPr sz="2200" b="1" spc="-4" dirty="0">
                <a:latin typeface="Calibri"/>
                <a:cs typeface="Calibri"/>
              </a:rPr>
              <a:t>n</a:t>
            </a:r>
            <a:r>
              <a:rPr sz="2200" b="1" spc="0" dirty="0">
                <a:latin typeface="Calibri"/>
                <a:cs typeface="Calibri"/>
              </a:rPr>
              <a:t>g</a:t>
            </a:r>
            <a:r>
              <a:rPr sz="2200" b="1" spc="-53" dirty="0">
                <a:latin typeface="Calibri"/>
                <a:cs typeface="Calibri"/>
              </a:rPr>
              <a:t> </a:t>
            </a:r>
            <a:r>
              <a:rPr sz="2200" b="1" spc="-19" dirty="0">
                <a:latin typeface="Calibri"/>
                <a:cs typeface="Calibri"/>
              </a:rPr>
              <a:t>v</a:t>
            </a:r>
            <a:r>
              <a:rPr sz="2200" b="1" spc="0" dirty="0">
                <a:latin typeface="Calibri"/>
                <a:cs typeface="Calibri"/>
              </a:rPr>
              <a:t>on</a:t>
            </a:r>
            <a:r>
              <a:rPr sz="2200" b="1" spc="-33" dirty="0">
                <a:latin typeface="Calibri"/>
                <a:cs typeface="Calibri"/>
              </a:rPr>
              <a:t> </a:t>
            </a:r>
            <a:r>
              <a:rPr sz="2200" b="1" spc="-39" dirty="0">
                <a:latin typeface="Calibri"/>
                <a:cs typeface="Calibri"/>
              </a:rPr>
              <a:t>P</a:t>
            </a:r>
            <a:r>
              <a:rPr sz="2200" b="1" spc="0" dirty="0">
                <a:latin typeface="Calibri"/>
                <a:cs typeface="Calibri"/>
              </a:rPr>
              <a:t>e</a:t>
            </a:r>
            <a:r>
              <a:rPr sz="2200" b="1" spc="-25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son</a:t>
            </a:r>
            <a:r>
              <a:rPr sz="2200" b="1" spc="-27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B</a:t>
            </a:r>
            <a:r>
              <a:rPr sz="2200" b="1" spc="-12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so</a:t>
            </a:r>
            <a:r>
              <a:rPr sz="2200" b="1" spc="-9" dirty="0">
                <a:latin typeface="Calibri"/>
                <a:cs typeface="Calibri"/>
              </a:rPr>
              <a:t>w</a:t>
            </a:r>
            <a:r>
              <a:rPr sz="2200" b="1" spc="0" dirty="0">
                <a:latin typeface="Calibri"/>
                <a:cs typeface="Calibri"/>
              </a:rPr>
              <a:t>ie ei</a:t>
            </a:r>
            <a:r>
              <a:rPr sz="2200" b="1" spc="-19" dirty="0">
                <a:latin typeface="Calibri"/>
                <a:cs typeface="Calibri"/>
              </a:rPr>
              <a:t>g</a:t>
            </a:r>
            <a:r>
              <a:rPr sz="2200" b="1" spc="0" dirty="0">
                <a:latin typeface="Calibri"/>
                <a:cs typeface="Calibri"/>
              </a:rPr>
              <a:t>ene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Ideen</a:t>
            </a:r>
            <a:r>
              <a:rPr sz="2200" b="1" spc="-41" dirty="0">
                <a:latin typeface="Calibri"/>
                <a:cs typeface="Calibri"/>
              </a:rPr>
              <a:t> </a:t>
            </a:r>
            <a:r>
              <a:rPr sz="2200" b="1" spc="-9" dirty="0">
                <a:latin typeface="Calibri"/>
                <a:cs typeface="Calibri"/>
              </a:rPr>
              <a:t>z</a:t>
            </a:r>
            <a:r>
              <a:rPr sz="2200" b="1" spc="0" dirty="0">
                <a:latin typeface="Calibri"/>
                <a:cs typeface="Calibri"/>
              </a:rPr>
              <a:t>u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einer</a:t>
            </a:r>
            <a:r>
              <a:rPr sz="2200" b="1" spc="-32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möglichen</a:t>
            </a:r>
            <a:r>
              <a:rPr sz="2200" b="1" spc="-94" dirty="0">
                <a:latin typeface="Calibri"/>
                <a:cs typeface="Calibri"/>
              </a:rPr>
              <a:t> </a:t>
            </a:r>
            <a:r>
              <a:rPr sz="2200" b="1" spc="-29" dirty="0">
                <a:latin typeface="Calibri"/>
                <a:cs typeface="Calibri"/>
              </a:rPr>
              <a:t>K</a:t>
            </a:r>
            <a:r>
              <a:rPr sz="2200" b="1" spc="0" dirty="0">
                <a:latin typeface="Calibri"/>
                <a:cs typeface="Calibri"/>
              </a:rPr>
              <a:t>o</a:t>
            </a:r>
            <a:r>
              <a:rPr sz="2200" b="1" spc="-19" dirty="0">
                <a:latin typeface="Calibri"/>
                <a:cs typeface="Calibri"/>
              </a:rPr>
              <a:t>n</a:t>
            </a:r>
            <a:r>
              <a:rPr sz="2200" b="1" spc="0" dirty="0">
                <a:latin typeface="Calibri"/>
                <a:cs typeface="Calibri"/>
              </a:rPr>
              <a:t>fli</a:t>
            </a:r>
            <a:r>
              <a:rPr sz="2200" b="1" spc="-9" dirty="0">
                <a:latin typeface="Calibri"/>
                <a:cs typeface="Calibri"/>
              </a:rPr>
              <a:t>k</a:t>
            </a:r>
            <a:r>
              <a:rPr sz="2200" b="1" spc="0" dirty="0">
                <a:latin typeface="Calibri"/>
                <a:cs typeface="Calibri"/>
              </a:rPr>
              <a:t>tl</a:t>
            </a:r>
            <a:r>
              <a:rPr sz="2200" b="1" spc="-9" dirty="0">
                <a:latin typeface="Calibri"/>
                <a:cs typeface="Calibri"/>
              </a:rPr>
              <a:t>ö</a:t>
            </a:r>
            <a:r>
              <a:rPr sz="2200" b="1" spc="0" dirty="0">
                <a:latin typeface="Calibri"/>
                <a:cs typeface="Calibri"/>
              </a:rPr>
              <a:t>su</a:t>
            </a:r>
            <a:r>
              <a:rPr sz="2200" b="1" spc="-4" dirty="0">
                <a:latin typeface="Calibri"/>
                <a:cs typeface="Calibri"/>
              </a:rPr>
              <a:t>n</a:t>
            </a:r>
            <a:r>
              <a:rPr sz="2200" b="1" spc="0" dirty="0">
                <a:latin typeface="Calibri"/>
                <a:cs typeface="Calibri"/>
              </a:rPr>
              <a:t>g</a:t>
            </a:r>
            <a:r>
              <a:rPr sz="2200" b="1" spc="-83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der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Situ</a:t>
            </a:r>
            <a:r>
              <a:rPr sz="2200" b="1" spc="-29" dirty="0">
                <a:latin typeface="Calibri"/>
                <a:cs typeface="Calibri"/>
              </a:rPr>
              <a:t>a</a:t>
            </a:r>
            <a:r>
              <a:rPr sz="2200" b="1" spc="0" dirty="0">
                <a:latin typeface="Calibri"/>
                <a:cs typeface="Calibri"/>
              </a:rPr>
              <a:t>ti</a:t>
            </a:r>
            <a:r>
              <a:rPr sz="2200" b="1" spc="-9" dirty="0">
                <a:latin typeface="Calibri"/>
                <a:cs typeface="Calibri"/>
              </a:rPr>
              <a:t>o</a:t>
            </a:r>
            <a:r>
              <a:rPr sz="2200" b="1" spc="0" dirty="0">
                <a:latin typeface="Calibri"/>
                <a:cs typeface="Calibri"/>
              </a:rPr>
              <a:t>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691" y="2863284"/>
            <a:ext cx="16484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691" y="3886580"/>
            <a:ext cx="829956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Am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Ende soll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j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des Gr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9" baseline="3413" dirty="0">
                <a:latin typeface="Calibri"/>
                <a:cs typeface="Calibri"/>
              </a:rPr>
              <a:t>p</a:t>
            </a:r>
            <a:r>
              <a:rPr sz="3600" b="1" spc="0" baseline="3413" dirty="0">
                <a:latin typeface="Calibri"/>
                <a:cs typeface="Calibri"/>
              </a:rPr>
              <a:t>enmitglied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z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r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bearbei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Sit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691" y="4189856"/>
            <a:ext cx="7875768" cy="1000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545"/>
              </a:lnSpc>
              <a:spcBef>
                <a:spcPts val="127"/>
              </a:spcBef>
            </a:pP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ol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ende F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r sich </a:t>
            </a:r>
            <a:r>
              <a:rPr sz="3600" b="1" spc="-9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a</a:t>
            </a:r>
            <a:r>
              <a:rPr sz="3600" b="1" spc="-2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29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or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 haben.</a:t>
            </a:r>
            <a:endParaRPr sz="2400">
              <a:latin typeface="Calibri"/>
              <a:cs typeface="Calibri"/>
            </a:endParaRPr>
          </a:p>
          <a:p>
            <a:pPr marL="12700" marR="41833">
              <a:lnSpc>
                <a:spcPts val="2585"/>
              </a:lnSpc>
              <a:spcBef>
                <a:spcPts val="2"/>
              </a:spcBef>
            </a:pP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1.</a:t>
            </a:r>
            <a:r>
              <a:rPr sz="3300" b="1" spc="-16" baseline="12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300" b="1" spc="-79" baseline="1241" dirty="0">
                <a:solidFill>
                  <a:srgbClr val="4471C4"/>
                </a:solidFill>
                <a:latin typeface="Calibri"/>
                <a:cs typeface="Calibri"/>
              </a:rPr>
              <a:t>W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elche</a:t>
            </a:r>
            <a:r>
              <a:rPr sz="3300" b="1" spc="-38" baseline="12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300" b="1" spc="-100" baseline="1241" dirty="0">
                <a:solidFill>
                  <a:srgbClr val="4471C4"/>
                </a:solidFill>
                <a:latin typeface="Calibri"/>
                <a:cs typeface="Calibri"/>
              </a:rPr>
              <a:t>V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o</a:t>
            </a:r>
            <a:r>
              <a:rPr sz="3300" b="1" spc="-29" baseline="1241" dirty="0">
                <a:solidFill>
                  <a:srgbClr val="4471C4"/>
                </a:solidFill>
                <a:latin typeface="Calibri"/>
                <a:cs typeface="Calibri"/>
              </a:rPr>
              <a:t>r</a:t>
            </a:r>
            <a:r>
              <a:rPr sz="3300" b="1" spc="-34" baseline="1241" dirty="0">
                <a:solidFill>
                  <a:srgbClr val="4471C4"/>
                </a:solidFill>
                <a:latin typeface="Calibri"/>
                <a:cs typeface="Calibri"/>
              </a:rPr>
              <a:t>g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a</a:t>
            </a:r>
            <a:r>
              <a:rPr sz="3300" b="1" spc="-4" baseline="1241" dirty="0">
                <a:solidFill>
                  <a:srgbClr val="4471C4"/>
                </a:solidFill>
                <a:latin typeface="Calibri"/>
                <a:cs typeface="Calibri"/>
              </a:rPr>
              <a:t>b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en</a:t>
            </a:r>
            <a:r>
              <a:rPr sz="3300" b="1" spc="-63" baseline="12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muss</a:t>
            </a:r>
            <a:r>
              <a:rPr sz="3300" b="1" spc="-47" baseline="12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ich</a:t>
            </a:r>
            <a:r>
              <a:rPr sz="3300" b="1" spc="-26" baseline="12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bei</a:t>
            </a:r>
            <a:r>
              <a:rPr sz="3300" b="1" spc="-23" baseline="12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meinem</a:t>
            </a:r>
            <a:r>
              <a:rPr sz="3300" b="1" spc="-75" baseline="12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300" b="1" spc="-100" baseline="1241" dirty="0">
                <a:solidFill>
                  <a:srgbClr val="4471C4"/>
                </a:solidFill>
                <a:latin typeface="Calibri"/>
                <a:cs typeface="Calibri"/>
              </a:rPr>
              <a:t>V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o</a:t>
            </a:r>
            <a:r>
              <a:rPr sz="3300" b="1" spc="-29" baseline="1241" dirty="0">
                <a:solidFill>
                  <a:srgbClr val="4471C4"/>
                </a:solidFill>
                <a:latin typeface="Calibri"/>
                <a:cs typeface="Calibri"/>
              </a:rPr>
              <a:t>r</a:t>
            </a:r>
            <a:r>
              <a:rPr sz="3300" b="1" spc="-19" baseline="1241" dirty="0">
                <a:solidFill>
                  <a:srgbClr val="4471C4"/>
                </a:solidFill>
                <a:latin typeface="Calibri"/>
                <a:cs typeface="Calibri"/>
              </a:rPr>
              <a:t>g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ehen</a:t>
            </a:r>
            <a:r>
              <a:rPr sz="3300" b="1" spc="-68" baseline="12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be</a:t>
            </a:r>
            <a:r>
              <a:rPr sz="3300" b="1" spc="-9" baseline="1241" dirty="0">
                <a:solidFill>
                  <a:srgbClr val="4471C4"/>
                </a:solidFill>
                <a:latin typeface="Calibri"/>
                <a:cs typeface="Calibri"/>
              </a:rPr>
              <a:t>a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c</a:t>
            </a:r>
            <a:r>
              <a:rPr sz="3300" b="1" spc="-19" baseline="1241" dirty="0">
                <a:solidFill>
                  <a:srgbClr val="4471C4"/>
                </a:solidFill>
                <a:latin typeface="Calibri"/>
                <a:cs typeface="Calibri"/>
              </a:rPr>
              <a:t>h</a:t>
            </a:r>
            <a:r>
              <a:rPr sz="3300" b="1" spc="-29" baseline="1241" dirty="0">
                <a:solidFill>
                  <a:srgbClr val="4471C4"/>
                </a:solidFill>
                <a:latin typeface="Calibri"/>
                <a:cs typeface="Calibri"/>
              </a:rPr>
              <a:t>t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en?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2.</a:t>
            </a:r>
            <a:r>
              <a:rPr sz="2200" b="1" spc="-16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-79" dirty="0">
                <a:solidFill>
                  <a:srgbClr val="4471C4"/>
                </a:solidFill>
                <a:latin typeface="Calibri"/>
                <a:cs typeface="Calibri"/>
              </a:rPr>
              <a:t>W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elche</a:t>
            </a:r>
            <a:r>
              <a:rPr sz="2200" b="1" spc="-38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Spiel</a:t>
            </a:r>
            <a:r>
              <a:rPr sz="2200" b="1" spc="-44" dirty="0">
                <a:solidFill>
                  <a:srgbClr val="4471C4"/>
                </a:solidFill>
                <a:latin typeface="Calibri"/>
                <a:cs typeface="Calibri"/>
              </a:rPr>
              <a:t>r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ä</a:t>
            </a:r>
            <a:r>
              <a:rPr sz="2200" b="1" spc="-4" dirty="0">
                <a:solidFill>
                  <a:srgbClr val="4471C4"/>
                </a:solidFill>
                <a:latin typeface="Calibri"/>
                <a:cs typeface="Calibri"/>
              </a:rPr>
              <a:t>u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me</a:t>
            </a:r>
            <a:r>
              <a:rPr sz="2200" b="1" spc="-88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h</a:t>
            </a:r>
            <a:r>
              <a:rPr sz="2200" b="1" spc="-4" dirty="0">
                <a:solidFill>
                  <a:srgbClr val="4471C4"/>
                </a:solidFill>
                <a:latin typeface="Calibri"/>
                <a:cs typeface="Calibri"/>
              </a:rPr>
              <a:t>a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be</a:t>
            </a:r>
            <a:r>
              <a:rPr sz="2200" b="1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ich</a:t>
            </a:r>
            <a:r>
              <a:rPr sz="2200" b="1" spc="-16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und</a:t>
            </a:r>
            <a:r>
              <a:rPr sz="2200" b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-9" dirty="0">
                <a:solidFill>
                  <a:srgbClr val="4471C4"/>
                </a:solidFill>
                <a:latin typeface="Calibri"/>
                <a:cs typeface="Calibri"/>
              </a:rPr>
              <a:t>w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ie</a:t>
            </a:r>
            <a:r>
              <a:rPr sz="2200" b="1" spc="-17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möc</a:t>
            </a:r>
            <a:r>
              <a:rPr sz="2200" b="1" spc="-25" dirty="0">
                <a:solidFill>
                  <a:srgbClr val="4471C4"/>
                </a:solidFill>
                <a:latin typeface="Calibri"/>
                <a:cs typeface="Calibri"/>
              </a:rPr>
              <a:t>h</a:t>
            </a:r>
            <a:r>
              <a:rPr sz="2200" b="1" spc="-29" dirty="0">
                <a:solidFill>
                  <a:srgbClr val="4471C4"/>
                </a:solidFill>
                <a:latin typeface="Calibri"/>
                <a:cs typeface="Calibri"/>
              </a:rPr>
              <a:t>t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e</a:t>
            </a:r>
            <a:r>
              <a:rPr sz="2200" b="1" spc="-36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ich</a:t>
            </a:r>
            <a:r>
              <a:rPr sz="2200" b="1" spc="-26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diese</a:t>
            </a:r>
            <a:r>
              <a:rPr sz="2200" b="1" spc="-38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-19" dirty="0">
                <a:solidFill>
                  <a:srgbClr val="4471C4"/>
                </a:solidFill>
                <a:latin typeface="Calibri"/>
                <a:cs typeface="Calibri"/>
              </a:rPr>
              <a:t>g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e</a:t>
            </a:r>
            <a:r>
              <a:rPr sz="2200" b="1" spc="-25" dirty="0">
                <a:solidFill>
                  <a:srgbClr val="4471C4"/>
                </a:solidFill>
                <a:latin typeface="Calibri"/>
                <a:cs typeface="Calibri"/>
              </a:rPr>
              <a:t>s</a:t>
            </a:r>
            <a:r>
              <a:rPr sz="2200" b="1" spc="-29" dirty="0">
                <a:solidFill>
                  <a:srgbClr val="4471C4"/>
                </a:solidFill>
                <a:latin typeface="Calibri"/>
                <a:cs typeface="Calibri"/>
              </a:rPr>
              <a:t>t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al</a:t>
            </a:r>
            <a:r>
              <a:rPr sz="2200" b="1" spc="-34" dirty="0">
                <a:solidFill>
                  <a:srgbClr val="4471C4"/>
                </a:solidFill>
                <a:latin typeface="Calibri"/>
                <a:cs typeface="Calibri"/>
              </a:rPr>
              <a:t>t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en?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1691" y="5636082"/>
            <a:ext cx="8619494" cy="572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275"/>
              </a:lnSpc>
              <a:spcBef>
                <a:spcPts val="113"/>
              </a:spcBef>
            </a:pPr>
            <a:r>
              <a:rPr sz="3300" b="1" i="1" spc="0" baseline="1241" dirty="0">
                <a:latin typeface="Calibri"/>
                <a:cs typeface="Calibri"/>
              </a:rPr>
              <a:t>Der</a:t>
            </a:r>
            <a:r>
              <a:rPr sz="3300" b="1" i="1" spc="-32" baseline="1241" dirty="0">
                <a:latin typeface="Calibri"/>
                <a:cs typeface="Calibri"/>
              </a:rPr>
              <a:t> </a:t>
            </a:r>
            <a:r>
              <a:rPr sz="3300" b="1" i="1" spc="4" baseline="1241" dirty="0">
                <a:latin typeface="Calibri"/>
                <a:cs typeface="Calibri"/>
              </a:rPr>
              <a:t>n</a:t>
            </a:r>
            <a:r>
              <a:rPr sz="3300" b="1" i="1" spc="0" baseline="1241" dirty="0">
                <a:latin typeface="Calibri"/>
                <a:cs typeface="Calibri"/>
              </a:rPr>
              <a:t>äch</a:t>
            </a:r>
            <a:r>
              <a:rPr sz="3300" b="1" i="1" spc="-19" baseline="1241" dirty="0">
                <a:latin typeface="Calibri"/>
                <a:cs typeface="Calibri"/>
              </a:rPr>
              <a:t>s</a:t>
            </a:r>
            <a:r>
              <a:rPr sz="3300" b="1" i="1" spc="-29" baseline="1241" dirty="0">
                <a:latin typeface="Calibri"/>
                <a:cs typeface="Calibri"/>
              </a:rPr>
              <a:t>t</a:t>
            </a:r>
            <a:r>
              <a:rPr sz="3300" b="1" i="1" spc="0" baseline="1241" dirty="0">
                <a:latin typeface="Calibri"/>
                <a:cs typeface="Calibri"/>
              </a:rPr>
              <a:t>e</a:t>
            </a:r>
            <a:r>
              <a:rPr sz="3300" b="1" i="1" spc="-58" baseline="1241" dirty="0">
                <a:latin typeface="Calibri"/>
                <a:cs typeface="Calibri"/>
              </a:rPr>
              <a:t> </a:t>
            </a:r>
            <a:r>
              <a:rPr sz="3300" b="1" i="1" spc="-25" baseline="1241" dirty="0">
                <a:latin typeface="Calibri"/>
                <a:cs typeface="Calibri"/>
              </a:rPr>
              <a:t>F</a:t>
            </a:r>
            <a:r>
              <a:rPr sz="3300" b="1" i="1" spc="0" baseline="1241" dirty="0">
                <a:latin typeface="Calibri"/>
                <a:cs typeface="Calibri"/>
              </a:rPr>
              <a:t>all!</a:t>
            </a:r>
            <a:r>
              <a:rPr sz="3300" b="1" i="1" spc="9" baseline="1241" dirty="0">
                <a:latin typeface="Calibri"/>
                <a:cs typeface="Calibri"/>
              </a:rPr>
              <a:t> </a:t>
            </a:r>
            <a:r>
              <a:rPr sz="3300" b="1" i="1" spc="0" baseline="1241" dirty="0">
                <a:latin typeface="Calibri"/>
                <a:cs typeface="Calibri"/>
              </a:rPr>
              <a:t>J</a:t>
            </a:r>
            <a:r>
              <a:rPr sz="3300" b="1" i="1" spc="-9" baseline="1241" dirty="0">
                <a:latin typeface="Calibri"/>
                <a:cs typeface="Calibri"/>
              </a:rPr>
              <a:t>e</a:t>
            </a:r>
            <a:r>
              <a:rPr sz="3300" b="1" i="1" spc="0" baseline="1241" dirty="0">
                <a:latin typeface="Calibri"/>
                <a:cs typeface="Calibri"/>
              </a:rPr>
              <a:t>tzt</a:t>
            </a:r>
            <a:r>
              <a:rPr sz="3300" b="1" i="1" spc="-51" baseline="1241" dirty="0">
                <a:latin typeface="Calibri"/>
                <a:cs typeface="Calibri"/>
              </a:rPr>
              <a:t> </a:t>
            </a:r>
            <a:r>
              <a:rPr sz="3300" b="1" i="1" spc="0" baseline="1241" dirty="0">
                <a:latin typeface="Calibri"/>
                <a:cs typeface="Calibri"/>
              </a:rPr>
              <a:t>lie</a:t>
            </a:r>
            <a:r>
              <a:rPr sz="3300" b="1" i="1" spc="-25" baseline="1241" dirty="0">
                <a:latin typeface="Calibri"/>
                <a:cs typeface="Calibri"/>
              </a:rPr>
              <a:t>s</a:t>
            </a:r>
            <a:r>
              <a:rPr sz="3300" b="1" i="1" spc="0" baseline="1241" dirty="0">
                <a:latin typeface="Calibri"/>
                <a:cs typeface="Calibri"/>
              </a:rPr>
              <a:t>t</a:t>
            </a:r>
            <a:r>
              <a:rPr sz="3300" b="1" i="1" spc="-40" baseline="1241" dirty="0">
                <a:latin typeface="Calibri"/>
                <a:cs typeface="Calibri"/>
              </a:rPr>
              <a:t> </a:t>
            </a:r>
            <a:r>
              <a:rPr sz="3300" b="1" i="1" spc="-39" baseline="1241" dirty="0">
                <a:latin typeface="Calibri"/>
                <a:cs typeface="Calibri"/>
              </a:rPr>
              <a:t>P</a:t>
            </a:r>
            <a:r>
              <a:rPr sz="3300" b="1" i="1" spc="0" baseline="1241" dirty="0">
                <a:latin typeface="Calibri"/>
                <a:cs typeface="Calibri"/>
              </a:rPr>
              <a:t>erson</a:t>
            </a:r>
            <a:r>
              <a:rPr sz="3300" b="1" i="1" spc="-42" baseline="1241" dirty="0">
                <a:latin typeface="Calibri"/>
                <a:cs typeface="Calibri"/>
              </a:rPr>
              <a:t> </a:t>
            </a:r>
            <a:r>
              <a:rPr sz="3300" b="1" i="1" spc="0" baseline="1241" dirty="0">
                <a:latin typeface="Calibri"/>
                <a:cs typeface="Calibri"/>
              </a:rPr>
              <a:t>B</a:t>
            </a:r>
            <a:r>
              <a:rPr sz="3300" b="1" i="1" spc="-12" baseline="1241" dirty="0">
                <a:latin typeface="Calibri"/>
                <a:cs typeface="Calibri"/>
              </a:rPr>
              <a:t> </a:t>
            </a:r>
            <a:r>
              <a:rPr sz="3300" b="1" i="1" spc="0" baseline="1241" dirty="0">
                <a:latin typeface="Calibri"/>
                <a:cs typeface="Calibri"/>
              </a:rPr>
              <a:t>diesen</a:t>
            </a:r>
            <a:r>
              <a:rPr sz="3300" b="1" i="1" spc="-48" baseline="1241" dirty="0">
                <a:latin typeface="Calibri"/>
                <a:cs typeface="Calibri"/>
              </a:rPr>
              <a:t> </a:t>
            </a:r>
            <a:r>
              <a:rPr sz="3300" b="1" i="1" spc="-44" baseline="1241" dirty="0">
                <a:latin typeface="Calibri"/>
                <a:cs typeface="Calibri"/>
              </a:rPr>
              <a:t>P</a:t>
            </a:r>
            <a:r>
              <a:rPr sz="3300" b="1" i="1" spc="0" baseline="1241" dirty="0">
                <a:latin typeface="Calibri"/>
                <a:cs typeface="Calibri"/>
              </a:rPr>
              <a:t>erson</a:t>
            </a:r>
            <a:r>
              <a:rPr sz="3300" b="1" i="1" spc="-52" baseline="1241" dirty="0">
                <a:latin typeface="Calibri"/>
                <a:cs typeface="Calibri"/>
              </a:rPr>
              <a:t> </a:t>
            </a:r>
            <a:r>
              <a:rPr sz="3300" b="1" i="1" spc="0" baseline="1241" dirty="0">
                <a:latin typeface="Calibri"/>
                <a:cs typeface="Calibri"/>
              </a:rPr>
              <a:t>C</a:t>
            </a:r>
            <a:r>
              <a:rPr sz="3300" b="1" i="1" spc="-11" baseline="1241" dirty="0">
                <a:latin typeface="Calibri"/>
                <a:cs typeface="Calibri"/>
              </a:rPr>
              <a:t> </a:t>
            </a:r>
            <a:r>
              <a:rPr sz="3300" b="1" i="1" spc="-14" baseline="1241" dirty="0">
                <a:latin typeface="Calibri"/>
                <a:cs typeface="Calibri"/>
              </a:rPr>
              <a:t>v</a:t>
            </a:r>
            <a:r>
              <a:rPr sz="3300" b="1" i="1" spc="4" baseline="1241" dirty="0">
                <a:latin typeface="Calibri"/>
                <a:cs typeface="Calibri"/>
              </a:rPr>
              <a:t>o</a:t>
            </a:r>
            <a:r>
              <a:rPr sz="3300" b="1" i="1" spc="-159" baseline="1241" dirty="0">
                <a:latin typeface="Calibri"/>
                <a:cs typeface="Calibri"/>
              </a:rPr>
              <a:t>r</a:t>
            </a:r>
            <a:r>
              <a:rPr sz="3300" b="1" i="1" spc="0" baseline="1241" dirty="0">
                <a:latin typeface="Calibri"/>
                <a:cs typeface="Calibri"/>
              </a:rPr>
              <a:t>.</a:t>
            </a:r>
            <a:r>
              <a:rPr sz="3300" b="1" i="1" spc="-15" baseline="1241" dirty="0">
                <a:latin typeface="Calibri"/>
                <a:cs typeface="Calibri"/>
              </a:rPr>
              <a:t> </a:t>
            </a:r>
            <a:r>
              <a:rPr sz="3300" b="1" i="1" spc="-39" baseline="1241" dirty="0">
                <a:latin typeface="Calibri"/>
                <a:cs typeface="Calibri"/>
              </a:rPr>
              <a:t>P</a:t>
            </a:r>
            <a:r>
              <a:rPr sz="3300" b="1" i="1" spc="0" baseline="1241" dirty="0">
                <a:latin typeface="Calibri"/>
                <a:cs typeface="Calibri"/>
              </a:rPr>
              <a:t>erson</a:t>
            </a:r>
            <a:r>
              <a:rPr sz="3300" b="1" i="1" spc="-52" baseline="1241" dirty="0">
                <a:latin typeface="Calibri"/>
                <a:cs typeface="Calibri"/>
              </a:rPr>
              <a:t> </a:t>
            </a:r>
            <a:r>
              <a:rPr sz="3300" b="1" i="1" spc="0" baseline="1241" dirty="0">
                <a:latin typeface="Calibri"/>
                <a:cs typeface="Calibri"/>
              </a:rPr>
              <a:t>C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175"/>
              </a:lnSpc>
            </a:pPr>
            <a:r>
              <a:rPr sz="3300" b="1" i="1" spc="-9" baseline="3723" dirty="0">
                <a:latin typeface="Calibri"/>
                <a:cs typeface="Calibri"/>
              </a:rPr>
              <a:t>f</a:t>
            </a:r>
            <a:r>
              <a:rPr sz="3300" b="1" i="1" spc="4" baseline="3723" dirty="0">
                <a:latin typeface="Calibri"/>
                <a:cs typeface="Calibri"/>
              </a:rPr>
              <a:t>o</a:t>
            </a:r>
            <a:r>
              <a:rPr sz="3300" b="1" i="1" spc="0" baseline="3723" dirty="0">
                <a:latin typeface="Calibri"/>
                <a:cs typeface="Calibri"/>
              </a:rPr>
              <a:t>rmuliert</a:t>
            </a:r>
            <a:r>
              <a:rPr sz="3300" b="1" i="1" spc="-92" baseline="3723" dirty="0">
                <a:latin typeface="Calibri"/>
                <a:cs typeface="Calibri"/>
              </a:rPr>
              <a:t> </a:t>
            </a:r>
            <a:r>
              <a:rPr sz="3300" b="1" i="1" spc="0" baseline="3723" dirty="0">
                <a:latin typeface="Calibri"/>
                <a:cs typeface="Calibri"/>
              </a:rPr>
              <a:t>ihre</a:t>
            </a:r>
            <a:r>
              <a:rPr sz="3300" b="1" i="1" spc="-25" baseline="3723" dirty="0">
                <a:latin typeface="Calibri"/>
                <a:cs typeface="Calibri"/>
              </a:rPr>
              <a:t> </a:t>
            </a:r>
            <a:r>
              <a:rPr sz="3300" b="1" i="1" spc="0" baseline="3723" dirty="0">
                <a:latin typeface="Calibri"/>
                <a:cs typeface="Calibri"/>
              </a:rPr>
              <a:t>G</a:t>
            </a:r>
            <a:r>
              <a:rPr sz="3300" b="1" i="1" spc="4" baseline="3723" dirty="0">
                <a:latin typeface="Calibri"/>
                <a:cs typeface="Calibri"/>
              </a:rPr>
              <a:t>e</a:t>
            </a:r>
            <a:r>
              <a:rPr sz="3300" b="1" i="1" spc="0" baseline="3723" dirty="0">
                <a:latin typeface="Calibri"/>
                <a:cs typeface="Calibri"/>
              </a:rPr>
              <a:t>d</a:t>
            </a:r>
            <a:r>
              <a:rPr sz="3300" b="1" i="1" spc="4" baseline="3723" dirty="0">
                <a:latin typeface="Calibri"/>
                <a:cs typeface="Calibri"/>
              </a:rPr>
              <a:t>an</a:t>
            </a:r>
            <a:r>
              <a:rPr sz="3300" b="1" i="1" spc="-54" baseline="3723" dirty="0">
                <a:latin typeface="Calibri"/>
                <a:cs typeface="Calibri"/>
              </a:rPr>
              <a:t>k</a:t>
            </a:r>
            <a:r>
              <a:rPr sz="3300" b="1" i="1" spc="0" baseline="3723" dirty="0">
                <a:latin typeface="Calibri"/>
                <a:cs typeface="Calibri"/>
              </a:rPr>
              <a:t>en</a:t>
            </a:r>
            <a:r>
              <a:rPr sz="3300" b="1" i="1" spc="-83" baseline="3723" dirty="0">
                <a:latin typeface="Calibri"/>
                <a:cs typeface="Calibri"/>
              </a:rPr>
              <a:t> </a:t>
            </a:r>
            <a:r>
              <a:rPr sz="3300" b="1" i="1" spc="-9" baseline="3723" dirty="0">
                <a:latin typeface="Calibri"/>
                <a:cs typeface="Calibri"/>
              </a:rPr>
              <a:t>z</a:t>
            </a:r>
            <a:r>
              <a:rPr sz="3300" b="1" i="1" spc="4" baseline="3723" dirty="0">
                <a:latin typeface="Calibri"/>
                <a:cs typeface="Calibri"/>
              </a:rPr>
              <a:t>u</a:t>
            </a:r>
            <a:r>
              <a:rPr sz="3300" b="1" i="1" spc="0" baseline="3723" dirty="0">
                <a:latin typeface="Calibri"/>
                <a:cs typeface="Calibri"/>
              </a:rPr>
              <a:t>m</a:t>
            </a:r>
            <a:r>
              <a:rPr sz="3300" b="1" i="1" spc="-37" baseline="3723" dirty="0">
                <a:latin typeface="Calibri"/>
                <a:cs typeface="Calibri"/>
              </a:rPr>
              <a:t> </a:t>
            </a:r>
            <a:r>
              <a:rPr sz="3300" b="1" i="1" spc="-29" baseline="3723" dirty="0">
                <a:latin typeface="Calibri"/>
                <a:cs typeface="Calibri"/>
              </a:rPr>
              <a:t>F</a:t>
            </a:r>
            <a:r>
              <a:rPr sz="3300" b="1" i="1" spc="0" baseline="3723" dirty="0">
                <a:latin typeface="Calibri"/>
                <a:cs typeface="Calibri"/>
              </a:rPr>
              <a:t>all   </a:t>
            </a:r>
            <a:r>
              <a:rPr sz="3300" b="1" i="1" spc="4" baseline="3723" dirty="0">
                <a:latin typeface="Calibri"/>
                <a:cs typeface="Calibri"/>
              </a:rPr>
              <a:t> </a:t>
            </a:r>
            <a:r>
              <a:rPr sz="3300" b="1" i="1" spc="0" baseline="3723" dirty="0">
                <a:latin typeface="Calibri"/>
                <a:cs typeface="Calibri"/>
              </a:rPr>
              <a:t>….</a:t>
            </a:r>
            <a:r>
              <a:rPr sz="3300" b="1" i="1" spc="13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und</a:t>
            </a:r>
            <a:r>
              <a:rPr sz="3300" b="1" spc="-40" baseline="3723" dirty="0">
                <a:latin typeface="Calibri"/>
                <a:cs typeface="Calibri"/>
              </a:rPr>
              <a:t> </a:t>
            </a:r>
            <a:r>
              <a:rPr sz="3300" b="1" spc="-4" baseline="3723" dirty="0">
                <a:latin typeface="Calibri"/>
                <a:cs typeface="Calibri"/>
              </a:rPr>
              <a:t>d</a:t>
            </a:r>
            <a:r>
              <a:rPr sz="3300" b="1" spc="0" baseline="3723" dirty="0">
                <a:latin typeface="Calibri"/>
                <a:cs typeface="Calibri"/>
              </a:rPr>
              <a:t>a</a:t>
            </a:r>
            <a:r>
              <a:rPr sz="3300" b="1" spc="-4" baseline="3723" dirty="0">
                <a:latin typeface="Calibri"/>
                <a:cs typeface="Calibri"/>
              </a:rPr>
              <a:t>n</a:t>
            </a:r>
            <a:r>
              <a:rPr sz="3300" b="1" spc="0" baseline="3723" dirty="0">
                <a:latin typeface="Calibri"/>
                <a:cs typeface="Calibri"/>
              </a:rPr>
              <a:t>n</a:t>
            </a:r>
            <a:r>
              <a:rPr sz="3300" b="1" spc="-31" baseline="3723" dirty="0">
                <a:latin typeface="Calibri"/>
                <a:cs typeface="Calibri"/>
              </a:rPr>
              <a:t> </a:t>
            </a:r>
            <a:r>
              <a:rPr sz="3300" b="1" spc="-19" baseline="3723" dirty="0">
                <a:latin typeface="Calibri"/>
                <a:cs typeface="Calibri"/>
              </a:rPr>
              <a:t>g</a:t>
            </a:r>
            <a:r>
              <a:rPr sz="3300" b="1" spc="0" baseline="3723" dirty="0">
                <a:latin typeface="Calibri"/>
                <a:cs typeface="Calibri"/>
              </a:rPr>
              <a:t>e</a:t>
            </a:r>
            <a:r>
              <a:rPr sz="3300" b="1" spc="-29" baseline="3723" dirty="0">
                <a:latin typeface="Calibri"/>
                <a:cs typeface="Calibri"/>
              </a:rPr>
              <a:t>h</a:t>
            </a:r>
            <a:r>
              <a:rPr sz="3300" b="1" spc="0" baseline="3723" dirty="0">
                <a:latin typeface="Calibri"/>
                <a:cs typeface="Calibri"/>
              </a:rPr>
              <a:t>t</a:t>
            </a:r>
            <a:r>
              <a:rPr sz="3300" b="1" spc="-33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es</a:t>
            </a:r>
            <a:r>
              <a:rPr sz="3300" b="1" spc="-19" baseline="3723" dirty="0">
                <a:latin typeface="Calibri"/>
                <a:cs typeface="Calibri"/>
              </a:rPr>
              <a:t> </a:t>
            </a:r>
            <a:r>
              <a:rPr sz="3300" b="1" spc="-14" baseline="3723" dirty="0">
                <a:latin typeface="Calibri"/>
                <a:cs typeface="Calibri"/>
              </a:rPr>
              <a:t>w</a:t>
            </a:r>
            <a:r>
              <a:rPr sz="3300" b="1" spc="0" baseline="3723" dirty="0">
                <a:latin typeface="Calibri"/>
                <a:cs typeface="Calibri"/>
              </a:rPr>
              <a:t>ei</a:t>
            </a:r>
            <a:r>
              <a:rPr sz="3300" b="1" spc="-29" baseline="3723" dirty="0">
                <a:latin typeface="Calibri"/>
                <a:cs typeface="Calibri"/>
              </a:rPr>
              <a:t>t</a:t>
            </a:r>
            <a:r>
              <a:rPr sz="3300" b="1" spc="0" baseline="3723" dirty="0">
                <a:latin typeface="Calibri"/>
                <a:cs typeface="Calibri"/>
              </a:rPr>
              <a:t>er</a:t>
            </a:r>
            <a:r>
              <a:rPr sz="3300" b="1" spc="-34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wie</a:t>
            </a:r>
            <a:r>
              <a:rPr sz="3300" b="1" spc="-22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o</a:t>
            </a:r>
            <a:r>
              <a:rPr sz="3300" b="1" spc="-4" baseline="3723" dirty="0">
                <a:latin typeface="Calibri"/>
                <a:cs typeface="Calibri"/>
              </a:rPr>
              <a:t>b</a:t>
            </a:r>
            <a:r>
              <a:rPr sz="3300" b="1" spc="0" baseline="3723" dirty="0">
                <a:latin typeface="Calibri"/>
                <a:cs typeface="Calibri"/>
              </a:rPr>
              <a:t>en!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17820" y="2564891"/>
            <a:ext cx="3429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230118" y="472948"/>
            <a:ext cx="273506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224270"/>
                </a:solidFill>
                <a:latin typeface="Calibri"/>
                <a:cs typeface="Calibri"/>
              </a:rPr>
              <a:t>12.</a:t>
            </a:r>
            <a:r>
              <a:rPr sz="4200" b="1" spc="-15" baseline="2925" dirty="0">
                <a:solidFill>
                  <a:srgbClr val="22427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24270"/>
                </a:solidFill>
                <a:latin typeface="Calibri"/>
                <a:cs typeface="Calibri"/>
              </a:rPr>
              <a:t>Zu</a:t>
            </a:r>
            <a:r>
              <a:rPr sz="4200" b="1" spc="-18" baseline="2925" dirty="0">
                <a:solidFill>
                  <a:srgbClr val="22427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24270"/>
                </a:solidFill>
                <a:latin typeface="Calibri"/>
                <a:cs typeface="Calibri"/>
              </a:rPr>
              <a:t>gu</a:t>
            </a:r>
            <a:r>
              <a:rPr sz="4200" b="1" spc="-39" baseline="2925" dirty="0">
                <a:solidFill>
                  <a:srgbClr val="22427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224270"/>
                </a:solidFill>
                <a:latin typeface="Calibri"/>
                <a:cs typeface="Calibri"/>
              </a:rPr>
              <a:t>er</a:t>
            </a:r>
            <a:r>
              <a:rPr sz="4200" b="1" spc="-41" baseline="2925" dirty="0">
                <a:solidFill>
                  <a:srgbClr val="22427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24270"/>
                </a:solidFill>
                <a:latin typeface="Calibri"/>
                <a:cs typeface="Calibri"/>
              </a:rPr>
              <a:t>L</a:t>
            </a:r>
            <a:r>
              <a:rPr sz="4200" b="1" spc="-25" baseline="2925" dirty="0">
                <a:solidFill>
                  <a:srgbClr val="22427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224270"/>
                </a:solidFill>
                <a:latin typeface="Calibri"/>
                <a:cs typeface="Calibri"/>
              </a:rPr>
              <a:t>tz</a:t>
            </a:r>
            <a:r>
              <a:rPr sz="4200" b="1" spc="4" baseline="2925" dirty="0">
                <a:solidFill>
                  <a:srgbClr val="22427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224270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5830" y="856996"/>
            <a:ext cx="460088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Wir</a:t>
            </a:r>
            <a:r>
              <a:rPr sz="4200" b="1" spc="-3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</a:t>
            </a:r>
            <a:r>
              <a:rPr sz="4200" b="1" spc="-2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euen</a:t>
            </a:r>
            <a:r>
              <a:rPr sz="4200" b="1" spc="-6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uns über</a:t>
            </a:r>
            <a:r>
              <a:rPr sz="4200" b="1" spc="-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20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ur</a:t>
            </a:r>
            <a:r>
              <a:rPr sz="4200" b="1" spc="-3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28177" y="856996"/>
            <a:ext cx="14693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3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eedb</a:t>
            </a:r>
            <a:r>
              <a:rPr sz="4200" b="1" spc="-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ck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04295" y="856996"/>
            <a:ext cx="62487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31032" y="856996"/>
            <a:ext cx="103858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Ihn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2742" y="1642265"/>
            <a:ext cx="133604" cy="241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0" dirty="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5642" y="1655318"/>
            <a:ext cx="3820194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r>
              <a:rPr sz="2550" b="1" spc="0" baseline="3212" dirty="0">
                <a:latin typeface="Calibri"/>
                <a:cs typeface="Calibri"/>
              </a:rPr>
              <a:t>Bi</a:t>
            </a:r>
            <a:r>
              <a:rPr sz="2550" b="1" spc="-19" baseline="3212" dirty="0">
                <a:latin typeface="Calibri"/>
                <a:cs typeface="Calibri"/>
              </a:rPr>
              <a:t>t</a:t>
            </a:r>
            <a:r>
              <a:rPr sz="2550" b="1" spc="-25" baseline="3212" dirty="0">
                <a:latin typeface="Calibri"/>
                <a:cs typeface="Calibri"/>
              </a:rPr>
              <a:t>t</a:t>
            </a:r>
            <a:r>
              <a:rPr sz="2550" b="1" spc="0" baseline="3212" dirty="0">
                <a:latin typeface="Calibri"/>
                <a:cs typeface="Calibri"/>
              </a:rPr>
              <a:t>e</a:t>
            </a:r>
            <a:r>
              <a:rPr sz="2550" b="1" spc="-19" baseline="3212" dirty="0">
                <a:latin typeface="Calibri"/>
                <a:cs typeface="Calibri"/>
              </a:rPr>
              <a:t> </a:t>
            </a:r>
            <a:r>
              <a:rPr sz="2550" b="1" spc="-25" baseline="3212" dirty="0">
                <a:latin typeface="Calibri"/>
                <a:cs typeface="Calibri"/>
              </a:rPr>
              <a:t>g</a:t>
            </a:r>
            <a:r>
              <a:rPr sz="2550" b="1" spc="-4" baseline="3212" dirty="0">
                <a:latin typeface="Calibri"/>
                <a:cs typeface="Calibri"/>
              </a:rPr>
              <a:t>e</a:t>
            </a:r>
            <a:r>
              <a:rPr sz="2550" b="1" spc="0" baseline="3212" dirty="0">
                <a:latin typeface="Calibri"/>
                <a:cs typeface="Calibri"/>
              </a:rPr>
              <a:t>b</a:t>
            </a:r>
            <a:r>
              <a:rPr sz="2550" b="1" spc="-9" baseline="3212" dirty="0">
                <a:latin typeface="Calibri"/>
                <a:cs typeface="Calibri"/>
              </a:rPr>
              <a:t>e</a:t>
            </a:r>
            <a:r>
              <a:rPr sz="2550" b="1" spc="0" baseline="3212" dirty="0">
                <a:latin typeface="Calibri"/>
                <a:cs typeface="Calibri"/>
              </a:rPr>
              <a:t>n </a:t>
            </a:r>
            <a:r>
              <a:rPr sz="2550" b="1" spc="-4" baseline="3212" dirty="0">
                <a:latin typeface="Calibri"/>
                <a:cs typeface="Calibri"/>
              </a:rPr>
              <a:t>S</a:t>
            </a:r>
            <a:r>
              <a:rPr sz="2550" b="1" spc="0" baseline="3212" dirty="0">
                <a:latin typeface="Calibri"/>
                <a:cs typeface="Calibri"/>
              </a:rPr>
              <a:t>ie</a:t>
            </a:r>
            <a:r>
              <a:rPr sz="2550" b="1" spc="-14" baseline="3212" dirty="0">
                <a:latin typeface="Calibri"/>
                <a:cs typeface="Calibri"/>
              </a:rPr>
              <a:t> </a:t>
            </a:r>
            <a:r>
              <a:rPr sz="2550" b="1" spc="0" baseline="3212" dirty="0">
                <a:latin typeface="Calibri"/>
                <a:cs typeface="Calibri"/>
              </a:rPr>
              <a:t>Ihr</a:t>
            </a:r>
            <a:r>
              <a:rPr sz="2550" b="1" spc="-4" baseline="3212" dirty="0">
                <a:latin typeface="Calibri"/>
                <a:cs typeface="Calibri"/>
              </a:rPr>
              <a:t> </a:t>
            </a:r>
            <a:r>
              <a:rPr sz="2550" b="1" spc="-25" baseline="3212" dirty="0">
                <a:latin typeface="Calibri"/>
                <a:cs typeface="Calibri"/>
              </a:rPr>
              <a:t>F</a:t>
            </a:r>
            <a:r>
              <a:rPr sz="2550" b="1" spc="-4" baseline="3212" dirty="0">
                <a:latin typeface="Calibri"/>
                <a:cs typeface="Calibri"/>
              </a:rPr>
              <a:t>ee</a:t>
            </a:r>
            <a:r>
              <a:rPr sz="2550" b="1" spc="0" baseline="3212" dirty="0">
                <a:latin typeface="Calibri"/>
                <a:cs typeface="Calibri"/>
              </a:rPr>
              <a:t>d</a:t>
            </a:r>
            <a:r>
              <a:rPr sz="2550" b="1" spc="-4" baseline="3212" dirty="0">
                <a:latin typeface="Calibri"/>
                <a:cs typeface="Calibri"/>
              </a:rPr>
              <a:t>b</a:t>
            </a:r>
            <a:r>
              <a:rPr sz="2550" b="1" spc="0" baseline="3212" dirty="0">
                <a:latin typeface="Calibri"/>
                <a:cs typeface="Calibri"/>
              </a:rPr>
              <a:t>a</a:t>
            </a:r>
            <a:r>
              <a:rPr sz="2550" b="1" spc="-4" baseline="3212" dirty="0">
                <a:latin typeface="Calibri"/>
                <a:cs typeface="Calibri"/>
              </a:rPr>
              <a:t>c</a:t>
            </a:r>
            <a:r>
              <a:rPr sz="2550" b="1" spc="0" baseline="3212" dirty="0">
                <a:latin typeface="Calibri"/>
                <a:cs typeface="Calibri"/>
              </a:rPr>
              <a:t>k </a:t>
            </a:r>
            <a:r>
              <a:rPr sz="2550" b="1" spc="-4" baseline="3212" dirty="0">
                <a:latin typeface="Calibri"/>
                <a:cs typeface="Calibri"/>
              </a:rPr>
              <a:t>ü</a:t>
            </a:r>
            <a:r>
              <a:rPr sz="2550" b="1" spc="0" baseline="3212" dirty="0">
                <a:latin typeface="Calibri"/>
                <a:cs typeface="Calibri"/>
              </a:rPr>
              <a:t>b</a:t>
            </a:r>
            <a:r>
              <a:rPr sz="2550" b="1" spc="-9" baseline="3212" dirty="0">
                <a:latin typeface="Calibri"/>
                <a:cs typeface="Calibri"/>
              </a:rPr>
              <a:t>e</a:t>
            </a:r>
            <a:r>
              <a:rPr sz="2550" b="1" spc="0" baseline="3212" dirty="0">
                <a:latin typeface="Calibri"/>
                <a:cs typeface="Calibri"/>
              </a:rPr>
              <a:t>r</a:t>
            </a:r>
            <a:r>
              <a:rPr sz="2550" b="1" spc="-4" baseline="3212" dirty="0">
                <a:latin typeface="Calibri"/>
                <a:cs typeface="Calibri"/>
              </a:rPr>
              <a:t> </a:t>
            </a:r>
            <a:r>
              <a:rPr sz="2550" b="1" spc="-25" baseline="3212" dirty="0">
                <a:latin typeface="Calibri"/>
                <a:cs typeface="Calibri"/>
              </a:rPr>
              <a:t>E</a:t>
            </a:r>
            <a:r>
              <a:rPr sz="2550" b="1" spc="0" baseline="3212" dirty="0">
                <a:latin typeface="Calibri"/>
                <a:cs typeface="Calibri"/>
              </a:rPr>
              <a:t>dkimo.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742" y="2084324"/>
            <a:ext cx="163594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u="sng" spc="-100" baseline="2275" dirty="0">
                <a:latin typeface="Calibri"/>
                <a:cs typeface="Calibri"/>
              </a:rPr>
              <a:t>T</a:t>
            </a:r>
            <a:r>
              <a:rPr sz="1800" b="1" u="sng" spc="-4" baseline="2275" dirty="0">
                <a:latin typeface="Calibri"/>
                <a:cs typeface="Calibri"/>
              </a:rPr>
              <a:t>e</a:t>
            </a:r>
            <a:r>
              <a:rPr sz="1800" b="1" u="sng" spc="4" baseline="2275" dirty="0">
                <a:latin typeface="Calibri"/>
                <a:cs typeface="Calibri"/>
              </a:rPr>
              <a:t>iln</a:t>
            </a:r>
            <a:r>
              <a:rPr sz="1800" b="1" u="sng" spc="-4" baseline="2275" dirty="0">
                <a:latin typeface="Calibri"/>
                <a:cs typeface="Calibri"/>
              </a:rPr>
              <a:t>a</a:t>
            </a:r>
            <a:r>
              <a:rPr sz="1800" b="1" u="sng" spc="4" baseline="2275" dirty="0">
                <a:latin typeface="Calibri"/>
                <a:cs typeface="Calibri"/>
              </a:rPr>
              <a:t>h</a:t>
            </a:r>
            <a:r>
              <a:rPr sz="1800" b="1" u="sng" spc="-4" baseline="2275" dirty="0">
                <a:latin typeface="Calibri"/>
                <a:cs typeface="Calibri"/>
              </a:rPr>
              <a:t>mem</a:t>
            </a:r>
            <a:r>
              <a:rPr sz="1800" b="1" u="sng" spc="0" baseline="2275" dirty="0">
                <a:latin typeface="Calibri"/>
                <a:cs typeface="Calibri"/>
              </a:rPr>
              <a:t>ögl</a:t>
            </a:r>
            <a:r>
              <a:rPr sz="1800" b="1" u="sng" spc="4" baseline="2275" dirty="0">
                <a:latin typeface="Calibri"/>
                <a:cs typeface="Calibri"/>
              </a:rPr>
              <a:t>i</a:t>
            </a:r>
            <a:r>
              <a:rPr sz="1800" b="1" u="sng" spc="0" baseline="2275" dirty="0">
                <a:latin typeface="Calibri"/>
                <a:cs typeface="Calibri"/>
              </a:rPr>
              <a:t>c</a:t>
            </a:r>
            <a:r>
              <a:rPr sz="1800" b="1" u="sng" spc="4" baseline="2275" dirty="0">
                <a:latin typeface="Calibri"/>
                <a:cs typeface="Calibri"/>
              </a:rPr>
              <a:t>h</a:t>
            </a:r>
            <a:r>
              <a:rPr sz="1800" b="1" u="sng" spc="-34" baseline="2275" dirty="0">
                <a:latin typeface="Calibri"/>
                <a:cs typeface="Calibri"/>
              </a:rPr>
              <a:t>k</a:t>
            </a:r>
            <a:r>
              <a:rPr sz="1800" b="1" u="sng" spc="-4" baseline="2275" dirty="0">
                <a:latin typeface="Calibri"/>
                <a:cs typeface="Calibri"/>
              </a:rPr>
              <a:t>e</a:t>
            </a:r>
            <a:r>
              <a:rPr sz="1800" b="1" u="sng" spc="4" baseline="2275" dirty="0">
                <a:latin typeface="Calibri"/>
                <a:cs typeface="Calibri"/>
              </a:rPr>
              <a:t>i</a:t>
            </a:r>
            <a:r>
              <a:rPr sz="1800" b="1" u="sng" spc="-9" baseline="2275" dirty="0">
                <a:latin typeface="Calibri"/>
                <a:cs typeface="Calibri"/>
              </a:rPr>
              <a:t>t</a:t>
            </a:r>
            <a:r>
              <a:rPr sz="1800" b="1" u="sng" spc="-4" baseline="2275" dirty="0">
                <a:latin typeface="Calibri"/>
                <a:cs typeface="Calibri"/>
              </a:rPr>
              <a:t>e</a:t>
            </a:r>
            <a:r>
              <a:rPr sz="1800" b="1" u="sng" spc="4" baseline="2275" dirty="0">
                <a:latin typeface="Calibri"/>
                <a:cs typeface="Calibri"/>
              </a:rPr>
              <a:t>n</a:t>
            </a:r>
            <a:r>
              <a:rPr sz="1800" b="1" u="sng" spc="0" baseline="2275" dirty="0"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2742" y="2450338"/>
            <a:ext cx="16712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4" baseline="2275" dirty="0">
                <a:latin typeface="Calibri"/>
                <a:cs typeface="Calibri"/>
              </a:rPr>
              <a:t>1.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7854" y="2450338"/>
            <a:ext cx="60778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4" baseline="2275" dirty="0">
                <a:latin typeface="Calibri"/>
                <a:cs typeface="Calibri"/>
              </a:rPr>
              <a:t>Q</a:t>
            </a:r>
            <a:r>
              <a:rPr sz="1800" b="1" spc="-4" baseline="2275" dirty="0">
                <a:latin typeface="Calibri"/>
                <a:cs typeface="Calibri"/>
              </a:rPr>
              <a:t>R</a:t>
            </a:r>
            <a:r>
              <a:rPr sz="1800" b="1" spc="4" baseline="2275" dirty="0">
                <a:latin typeface="Calibri"/>
                <a:cs typeface="Calibri"/>
              </a:rPr>
              <a:t>-</a:t>
            </a:r>
            <a:r>
              <a:rPr sz="1800" b="1" spc="0" baseline="2275" dirty="0">
                <a:latin typeface="Calibri"/>
                <a:cs typeface="Calibri"/>
              </a:rPr>
              <a:t>C</a:t>
            </a:r>
            <a:r>
              <a:rPr sz="1800" b="1" spc="4" baseline="2275" dirty="0">
                <a:latin typeface="Calibri"/>
                <a:cs typeface="Calibri"/>
              </a:rPr>
              <a:t>od</a:t>
            </a:r>
            <a:r>
              <a:rPr sz="1800" b="1" spc="0" baseline="2275" dirty="0"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742" y="2816098"/>
            <a:ext cx="16712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4" baseline="2275" dirty="0">
                <a:latin typeface="Calibri"/>
                <a:cs typeface="Calibri"/>
              </a:rPr>
              <a:t>2.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6894" y="2816098"/>
            <a:ext cx="2803873" cy="650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3660">
              <a:lnSpc>
                <a:spcPts val="1320"/>
              </a:lnSpc>
              <a:spcBef>
                <a:spcPts val="66"/>
              </a:spcBef>
            </a:pPr>
            <a:r>
              <a:rPr sz="1800" b="1" spc="-9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d</a:t>
            </a:r>
            <a:r>
              <a:rPr sz="1800" b="1" spc="0" baseline="2275" dirty="0">
                <a:latin typeface="Calibri"/>
                <a:cs typeface="Calibri"/>
              </a:rPr>
              <a:t>k</a:t>
            </a:r>
            <a:r>
              <a:rPr sz="1800" b="1" spc="4" baseline="2275" dirty="0">
                <a:latin typeface="Calibri"/>
                <a:cs typeface="Calibri"/>
              </a:rPr>
              <a:t>i</a:t>
            </a:r>
            <a:r>
              <a:rPr sz="1800" b="1" spc="-4" baseline="2275" dirty="0">
                <a:latin typeface="Calibri"/>
                <a:cs typeface="Calibri"/>
              </a:rPr>
              <a:t>m</a:t>
            </a:r>
            <a:r>
              <a:rPr sz="1800" b="1" spc="4" baseline="2275" dirty="0">
                <a:latin typeface="Calibri"/>
                <a:cs typeface="Calibri"/>
              </a:rPr>
              <a:t>o-Ap</a:t>
            </a:r>
            <a:r>
              <a:rPr sz="1800" b="1" spc="0" baseline="2275" dirty="0">
                <a:latin typeface="Calibri"/>
                <a:cs typeface="Calibri"/>
              </a:rPr>
              <a:t>p</a:t>
            </a:r>
            <a:r>
              <a:rPr sz="1800" b="1" spc="-4" baseline="2275" dirty="0">
                <a:latin typeface="Calibri"/>
                <a:cs typeface="Calibri"/>
              </a:rPr>
              <a:t> </a:t>
            </a:r>
            <a:r>
              <a:rPr sz="1800" b="1" spc="0" baseline="2275" dirty="0">
                <a:latin typeface="Calibri"/>
                <a:cs typeface="Calibri"/>
              </a:rPr>
              <a:t>(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d</a:t>
            </a:r>
            <a:r>
              <a:rPr sz="1800" b="1" spc="0" baseline="2275" dirty="0">
                <a:latin typeface="Calibri"/>
                <a:cs typeface="Calibri"/>
              </a:rPr>
              <a:t>k</a:t>
            </a:r>
            <a:r>
              <a:rPr sz="1800" b="1" spc="4" baseline="2275" dirty="0">
                <a:latin typeface="Calibri"/>
                <a:cs typeface="Calibri"/>
              </a:rPr>
              <a:t>i</a:t>
            </a:r>
            <a:r>
              <a:rPr sz="1800" b="1" spc="-4" baseline="2275" dirty="0">
                <a:latin typeface="Calibri"/>
                <a:cs typeface="Calibri"/>
              </a:rPr>
              <a:t>m</a:t>
            </a:r>
            <a:r>
              <a:rPr sz="1800" b="1" spc="0" baseline="2275" dirty="0">
                <a:latin typeface="Calibri"/>
                <a:cs typeface="Calibri"/>
              </a:rPr>
              <a:t>o</a:t>
            </a:r>
            <a:r>
              <a:rPr sz="1800" b="1" spc="4" baseline="2275" dirty="0">
                <a:latin typeface="Calibri"/>
                <a:cs typeface="Calibri"/>
              </a:rPr>
              <a:t>.</a:t>
            </a:r>
            <a:r>
              <a:rPr sz="1800" b="1" spc="0" baseline="2275" dirty="0">
                <a:latin typeface="Calibri"/>
                <a:cs typeface="Calibri"/>
              </a:rPr>
              <a:t>c</a:t>
            </a:r>
            <a:r>
              <a:rPr sz="1800" b="1" spc="4" baseline="2275" dirty="0">
                <a:latin typeface="Calibri"/>
                <a:cs typeface="Calibri"/>
              </a:rPr>
              <a:t>o</a:t>
            </a:r>
            <a:r>
              <a:rPr sz="1800" b="1" spc="-4" baseline="2275" dirty="0">
                <a:latin typeface="Calibri"/>
                <a:cs typeface="Calibri"/>
              </a:rPr>
              <a:t>m</a:t>
            </a:r>
            <a:r>
              <a:rPr sz="1800" b="1" spc="0" baseline="2275" dirty="0">
                <a:latin typeface="Calibri"/>
                <a:cs typeface="Calibri"/>
              </a:rPr>
              <a:t>),</a:t>
            </a:r>
            <a:r>
              <a:rPr sz="1800" b="1" spc="14" baseline="2275" dirty="0">
                <a:latin typeface="Calibri"/>
                <a:cs typeface="Calibri"/>
              </a:rPr>
              <a:t> </a:t>
            </a:r>
            <a:r>
              <a:rPr sz="1800" b="1" spc="4" baseline="2275" dirty="0">
                <a:latin typeface="Calibri"/>
                <a:cs typeface="Calibri"/>
              </a:rPr>
              <a:t>d</a:t>
            </a:r>
            <a:r>
              <a:rPr sz="1800" b="1" spc="-4" baseline="2275" dirty="0">
                <a:latin typeface="Calibri"/>
                <a:cs typeface="Calibri"/>
              </a:rPr>
              <a:t>a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4" baseline="2275" dirty="0">
                <a:latin typeface="Calibri"/>
                <a:cs typeface="Calibri"/>
              </a:rPr>
              <a:t> bi</a:t>
            </a:r>
            <a:r>
              <a:rPr sz="1800" b="1" spc="-9" baseline="2275" dirty="0">
                <a:latin typeface="Calibri"/>
                <a:cs typeface="Calibri"/>
              </a:rPr>
              <a:t>tt</a:t>
            </a:r>
            <a:r>
              <a:rPr sz="1800" b="1" spc="0" baseline="2275" dirty="0">
                <a:latin typeface="Calibri"/>
                <a:cs typeface="Calibri"/>
              </a:rPr>
              <a:t>e</a:t>
            </a:r>
            <a:r>
              <a:rPr sz="1800" b="1" spc="-25" baseline="2275" dirty="0">
                <a:latin typeface="Calibri"/>
                <a:cs typeface="Calibri"/>
              </a:rPr>
              <a:t> </a:t>
            </a:r>
            <a:r>
              <a:rPr sz="1800" b="1" spc="4" baseline="2275" dirty="0">
                <a:latin typeface="Calibri"/>
                <a:cs typeface="Calibri"/>
              </a:rPr>
              <a:t>d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  <a:p>
            <a:pPr marL="12700" marR="22860">
              <a:lnSpc>
                <a:spcPct val="95825"/>
              </a:lnSpc>
            </a:pPr>
            <a:r>
              <a:rPr sz="1200" b="1" spc="-9" dirty="0">
                <a:latin typeface="Calibri"/>
                <a:cs typeface="Calibri"/>
              </a:rPr>
              <a:t>F</a:t>
            </a:r>
            <a:r>
              <a:rPr sz="1200" b="1" spc="-4" dirty="0">
                <a:latin typeface="Calibri"/>
                <a:cs typeface="Calibri"/>
              </a:rPr>
              <a:t>ee</a:t>
            </a:r>
            <a:r>
              <a:rPr sz="1200" b="1" spc="4" dirty="0">
                <a:latin typeface="Calibri"/>
                <a:cs typeface="Calibri"/>
              </a:rPr>
              <a:t>db</a:t>
            </a:r>
            <a:r>
              <a:rPr sz="1200" b="1" spc="-4" dirty="0">
                <a:latin typeface="Calibri"/>
                <a:cs typeface="Calibri"/>
              </a:rPr>
              <a:t>a</a:t>
            </a:r>
            <a:r>
              <a:rPr sz="1200" b="1" spc="0" dirty="0">
                <a:latin typeface="Calibri"/>
                <a:cs typeface="Calibri"/>
              </a:rPr>
              <a:t>c</a:t>
            </a:r>
            <a:r>
              <a:rPr sz="1200" b="1" spc="4" dirty="0">
                <a:latin typeface="Calibri"/>
                <a:cs typeface="Calibri"/>
              </a:rPr>
              <a:t>k</a:t>
            </a:r>
            <a:r>
              <a:rPr sz="1200" b="1" spc="0" dirty="0">
                <a:latin typeface="Calibri"/>
                <a:cs typeface="Calibri"/>
              </a:rPr>
              <a:t>-</a:t>
            </a:r>
            <a:r>
              <a:rPr sz="1200" b="1" spc="-14" dirty="0">
                <a:latin typeface="Calibri"/>
                <a:cs typeface="Calibri"/>
              </a:rPr>
              <a:t> </a:t>
            </a:r>
            <a:r>
              <a:rPr sz="1200" b="1" spc="0" dirty="0">
                <a:latin typeface="Calibri"/>
                <a:cs typeface="Calibri"/>
              </a:rPr>
              <a:t>C</a:t>
            </a:r>
            <a:r>
              <a:rPr sz="1200" b="1" spc="4" dirty="0">
                <a:latin typeface="Calibri"/>
                <a:cs typeface="Calibri"/>
              </a:rPr>
              <a:t>od</a:t>
            </a:r>
            <a:r>
              <a:rPr sz="1200" b="1" spc="0" dirty="0">
                <a:latin typeface="Calibri"/>
                <a:cs typeface="Calibri"/>
              </a:rPr>
              <a:t>e</a:t>
            </a:r>
            <a:r>
              <a:rPr sz="1200" b="1" spc="19" dirty="0">
                <a:latin typeface="Calibri"/>
                <a:cs typeface="Calibri"/>
              </a:rPr>
              <a:t> </a:t>
            </a:r>
            <a:r>
              <a:rPr sz="1900" b="1" spc="0" dirty="0">
                <a:solidFill>
                  <a:srgbClr val="202429"/>
                </a:solidFill>
                <a:latin typeface="Times New Roman"/>
                <a:cs typeface="Times New Roman"/>
              </a:rPr>
              <a:t>huecoune</a:t>
            </a:r>
            <a:endParaRPr sz="1900">
              <a:latin typeface="Times New Roman"/>
              <a:cs typeface="Times New Roman"/>
            </a:endParaRPr>
          </a:p>
          <a:p>
            <a:pPr marL="12700" marR="22860">
              <a:lnSpc>
                <a:spcPct val="101725"/>
              </a:lnSpc>
              <a:spcBef>
                <a:spcPts val="55"/>
              </a:spcBef>
            </a:pPr>
            <a:r>
              <a:rPr sz="1200" b="1" spc="-4" dirty="0">
                <a:latin typeface="Calibri"/>
                <a:cs typeface="Calibri"/>
              </a:rPr>
              <a:t>e</a:t>
            </a:r>
            <a:r>
              <a:rPr sz="1200" b="1" spc="4" dirty="0">
                <a:latin typeface="Calibri"/>
                <a:cs typeface="Calibri"/>
              </a:rPr>
              <a:t>in</a:t>
            </a:r>
            <a:r>
              <a:rPr sz="1200" b="1" spc="-14" dirty="0">
                <a:latin typeface="Calibri"/>
                <a:cs typeface="Calibri"/>
              </a:rPr>
              <a:t>g</a:t>
            </a:r>
            <a:r>
              <a:rPr sz="1200" b="1" spc="-4" dirty="0">
                <a:latin typeface="Calibri"/>
                <a:cs typeface="Calibri"/>
              </a:rPr>
              <a:t>e</a:t>
            </a:r>
            <a:r>
              <a:rPr sz="1200" b="1" spc="4" dirty="0">
                <a:latin typeface="Calibri"/>
                <a:cs typeface="Calibri"/>
              </a:rPr>
              <a:t>b</a:t>
            </a:r>
            <a:r>
              <a:rPr sz="1200" b="1" spc="-4" dirty="0">
                <a:latin typeface="Calibri"/>
                <a:cs typeface="Calibri"/>
              </a:rPr>
              <a:t>e</a:t>
            </a:r>
            <a:r>
              <a:rPr sz="1200" b="1" spc="0" dirty="0"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742" y="3654298"/>
            <a:ext cx="16620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0" baseline="2275" dirty="0">
                <a:latin typeface="Calibri"/>
                <a:cs typeface="Calibri"/>
              </a:rPr>
              <a:t>3.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186" y="3654298"/>
            <a:ext cx="142211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0" baseline="2275" dirty="0">
                <a:latin typeface="Calibri"/>
                <a:cs typeface="Calibri"/>
              </a:rPr>
              <a:t>B</a:t>
            </a:r>
            <a:r>
              <a:rPr sz="1800" b="1" spc="-1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f</a:t>
            </a:r>
            <a:r>
              <a:rPr sz="1800" b="1" spc="-19" baseline="2275" dirty="0">
                <a:latin typeface="Calibri"/>
                <a:cs typeface="Calibri"/>
              </a:rPr>
              <a:t>r</a:t>
            </a:r>
            <a:r>
              <a:rPr sz="1800" b="1" spc="-4" baseline="2275" dirty="0">
                <a:latin typeface="Calibri"/>
                <a:cs typeface="Calibri"/>
              </a:rPr>
              <a:t>ag</a:t>
            </a:r>
            <a:r>
              <a:rPr sz="1800" b="1" spc="4" baseline="2275" dirty="0">
                <a:latin typeface="Calibri"/>
                <a:cs typeface="Calibri"/>
              </a:rPr>
              <a:t>un</a:t>
            </a:r>
            <a:r>
              <a:rPr sz="1800" b="1" spc="-4" baseline="2275" dirty="0">
                <a:latin typeface="Calibri"/>
                <a:cs typeface="Calibri"/>
              </a:rPr>
              <a:t>g</a:t>
            </a:r>
            <a:r>
              <a:rPr sz="1800" b="1" spc="14" baseline="2275" dirty="0">
                <a:latin typeface="Calibri"/>
                <a:cs typeface="Calibri"/>
              </a:rPr>
              <a:t>s</a:t>
            </a:r>
            <a:r>
              <a:rPr sz="1800" b="1" spc="4" baseline="2275" dirty="0">
                <a:latin typeface="Calibri"/>
                <a:cs typeface="Calibri"/>
              </a:rPr>
              <a:t>-</a:t>
            </a:r>
            <a:r>
              <a:rPr sz="1800" b="1" spc="0" baseline="2275" dirty="0">
                <a:latin typeface="Calibri"/>
                <a:cs typeface="Calibri"/>
              </a:rPr>
              <a:t>D</a:t>
            </a:r>
            <a:r>
              <a:rPr sz="1800" b="1" spc="4" baseline="2275" dirty="0">
                <a:latin typeface="Calibri"/>
                <a:cs typeface="Calibri"/>
              </a:rPr>
              <a:t>i</a:t>
            </a:r>
            <a:r>
              <a:rPr sz="1800" b="1" spc="-4" baseline="2275" dirty="0">
                <a:latin typeface="Calibri"/>
                <a:cs typeface="Calibri"/>
              </a:rPr>
              <a:t>re</a:t>
            </a:r>
            <a:r>
              <a:rPr sz="1800" b="1" spc="0" baseline="2275" dirty="0">
                <a:latin typeface="Calibri"/>
                <a:cs typeface="Calibri"/>
              </a:rPr>
              <a:t>kt</a:t>
            </a:r>
            <a:r>
              <a:rPr sz="1800" b="1" spc="9" baseline="2275" dirty="0">
                <a:latin typeface="Calibri"/>
                <a:cs typeface="Calibri"/>
              </a:rPr>
              <a:t>l</a:t>
            </a:r>
            <a:r>
              <a:rPr sz="1800" b="1" spc="4" baseline="2275" dirty="0">
                <a:latin typeface="Calibri"/>
                <a:cs typeface="Calibri"/>
              </a:rPr>
              <a:t>in</a:t>
            </a:r>
            <a:r>
              <a:rPr sz="1800" b="1" spc="0" baseline="2275" dirty="0">
                <a:latin typeface="Calibri"/>
                <a:cs typeface="Calibri"/>
              </a:rPr>
              <a:t>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742" y="4020439"/>
            <a:ext cx="4667725" cy="32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64"/>
              </a:lnSpc>
              <a:spcBef>
                <a:spcPts val="100"/>
              </a:spcBef>
            </a:pPr>
            <a:r>
              <a:rPr sz="1200" b="1" u="sng" spc="-9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ht</a:t>
            </a:r>
            <a:r>
              <a:rPr sz="1200" b="1" u="sng" spc="0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200" b="1" u="sng" spc="4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1200" b="1" u="sng" spc="0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1200" b="1" u="sng" spc="4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:</a:t>
            </a:r>
            <a:r>
              <a:rPr sz="1200" b="1" u="sng" spc="0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1200" b="1" u="sng" spc="-34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1200" b="1" u="sng" spc="-4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1200" b="1" u="sng" spc="4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pp</a:t>
            </a:r>
            <a:r>
              <a:rPr sz="1200" b="1" u="sng" spc="0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200" b="1" u="sng" spc="-4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200" b="1" u="sng" spc="4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d</a:t>
            </a:r>
            <a:r>
              <a:rPr sz="1200" b="1" u="sng" spc="0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k</a:t>
            </a:r>
            <a:r>
              <a:rPr sz="1200" b="1" u="sng" spc="4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1200" b="1" u="sng" spc="-4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1200" b="1" u="sng" spc="0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1200" b="1" u="sng" spc="4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200" b="1" u="sng" spc="0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1200" b="1" u="sng" spc="4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1200" b="1" u="sng" spc="-4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1200" b="1" u="sng" spc="0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1200" b="1" u="sng" spc="-19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f</a:t>
            </a:r>
            <a:r>
              <a:rPr sz="1200" b="1" u="sng" spc="-4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ee</a:t>
            </a:r>
            <a:r>
              <a:rPr sz="1200" b="1" u="sng" spc="4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db</a:t>
            </a:r>
            <a:r>
              <a:rPr sz="1200" b="1" u="sng" spc="-4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1200" b="1" u="sng" spc="0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ck</a:t>
            </a:r>
            <a:r>
              <a:rPr sz="1200" b="1" u="sng" spc="-9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1200" b="1" u="sng" spc="4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hu</a:t>
            </a:r>
            <a:r>
              <a:rPr sz="1200" b="1" u="sng" spc="-4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200" b="1" u="sng" spc="0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1200" b="1" u="sng" spc="4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oun</a:t>
            </a:r>
            <a:r>
              <a:rPr sz="1200" b="1" u="sng" spc="-4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200" b="1" u="sng" spc="0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?u</a:t>
            </a:r>
            <a:r>
              <a:rPr sz="1200" b="1" u="sng" spc="4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200" b="1" u="sng" spc="-4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1200" b="1" u="sng" spc="0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_so</a:t>
            </a:r>
            <a:r>
              <a:rPr sz="1200" b="1" u="sng" spc="4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u</a:t>
            </a:r>
            <a:r>
              <a:rPr sz="1200" b="1" u="sng" spc="-19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1200" b="1" u="sng" spc="0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ce=</a:t>
            </a:r>
            <a:r>
              <a:rPr sz="1200" b="1" u="sng" spc="-9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1200" b="1" u="sng" spc="-4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wa&amp;</a:t>
            </a:r>
            <a:r>
              <a:rPr sz="1200" b="1" u="sng" spc="4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u</a:t>
            </a:r>
            <a:r>
              <a:rPr sz="1200" b="1" u="sng" spc="0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tm_m</a:t>
            </a:r>
            <a:r>
              <a:rPr sz="1200" b="1" spc="0" dirty="0">
                <a:solidFill>
                  <a:srgbClr val="3399FF"/>
                </a:solidFill>
                <a:latin typeface="Calibri"/>
                <a:cs typeface="Calibri"/>
              </a:rPr>
              <a:t> 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64"/>
              </a:lnSpc>
            </a:pPr>
            <a:r>
              <a:rPr sz="1200" b="1" u="sng" spc="-4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200" b="1" u="sng" spc="4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diu</a:t>
            </a:r>
            <a:r>
              <a:rPr sz="1200" b="1" u="sng" spc="-4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1200" b="1" u="sng" spc="0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=</a:t>
            </a:r>
            <a:r>
              <a:rPr sz="1200" b="1" u="sng" spc="4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fb</a:t>
            </a:r>
            <a:r>
              <a:rPr sz="1200" b="1" u="sng" spc="9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1200" b="1" u="sng" spc="4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1200" b="1" u="sng" spc="0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1200" b="1" u="sng" spc="4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1200" b="1" u="sng" spc="-9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1200" b="1" u="sng" spc="0" dirty="0">
                <a:solidFill>
                  <a:srgbClr val="3399FF"/>
                </a:solidFill>
                <a:latin typeface="Calibri"/>
                <a:cs typeface="Calibri"/>
                <a:hlinkClick r:id="rId3"/>
              </a:rPr>
              <a:t>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20418" y="5880379"/>
            <a:ext cx="1833482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Vi</a:t>
            </a:r>
            <a:r>
              <a:rPr sz="3900" b="1" spc="-9" baseline="3150" dirty="0">
                <a:latin typeface="Calibri"/>
                <a:cs typeface="Calibri"/>
              </a:rPr>
              <a:t>e</a:t>
            </a:r>
            <a:r>
              <a:rPr sz="3900" b="1" spc="0" baseline="3150" dirty="0">
                <a:latin typeface="Calibri"/>
                <a:cs typeface="Calibri"/>
              </a:rPr>
              <a:t>len</a:t>
            </a:r>
            <a:r>
              <a:rPr sz="3900" b="1" spc="9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Dank!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5232" y="472439"/>
            <a:ext cx="6048756" cy="4613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67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204" y="117346"/>
            <a:ext cx="3121152" cy="6623304"/>
          </a:xfrm>
          <a:custGeom>
            <a:avLst/>
            <a:gdLst/>
            <a:ahLst/>
            <a:cxnLst/>
            <a:rect l="l" t="t" r="r" b="b"/>
            <a:pathLst>
              <a:path w="3121152" h="6623304">
                <a:moveTo>
                  <a:pt x="0" y="6623304"/>
                </a:moveTo>
                <a:lnTo>
                  <a:pt x="3121152" y="6623304"/>
                </a:lnTo>
                <a:lnTo>
                  <a:pt x="3121152" y="0"/>
                </a:lnTo>
                <a:lnTo>
                  <a:pt x="0" y="0"/>
                </a:lnTo>
                <a:lnTo>
                  <a:pt x="0" y="6623304"/>
                </a:lnTo>
                <a:close/>
              </a:path>
            </a:pathLst>
          </a:custGeom>
          <a:solidFill>
            <a:srgbClr val="BEC7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204" y="117346"/>
            <a:ext cx="3121152" cy="6623304"/>
          </a:xfrm>
          <a:custGeom>
            <a:avLst/>
            <a:gdLst/>
            <a:ahLst/>
            <a:cxnLst/>
            <a:rect l="l" t="t" r="r" b="b"/>
            <a:pathLst>
              <a:path w="3121152" h="6623304">
                <a:moveTo>
                  <a:pt x="0" y="6623304"/>
                </a:moveTo>
                <a:lnTo>
                  <a:pt x="3121152" y="6623304"/>
                </a:lnTo>
                <a:lnTo>
                  <a:pt x="3121152" y="0"/>
                </a:lnTo>
                <a:lnTo>
                  <a:pt x="0" y="0"/>
                </a:lnTo>
                <a:lnTo>
                  <a:pt x="0" y="6623304"/>
                </a:lnTo>
                <a:close/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460" y="260603"/>
            <a:ext cx="2820924" cy="3311652"/>
          </a:xfrm>
          <a:custGeom>
            <a:avLst/>
            <a:gdLst/>
            <a:ahLst/>
            <a:cxnLst/>
            <a:rect l="l" t="t" r="r" b="b"/>
            <a:pathLst>
              <a:path w="2820924" h="3311652">
                <a:moveTo>
                  <a:pt x="0" y="3311652"/>
                </a:moveTo>
                <a:lnTo>
                  <a:pt x="2820924" y="3311652"/>
                </a:lnTo>
                <a:lnTo>
                  <a:pt x="2820924" y="0"/>
                </a:lnTo>
                <a:lnTo>
                  <a:pt x="0" y="0"/>
                </a:lnTo>
                <a:lnTo>
                  <a:pt x="0" y="3311652"/>
                </a:lnTo>
                <a:close/>
              </a:path>
            </a:pathLst>
          </a:custGeom>
          <a:solidFill>
            <a:srgbClr val="DFE3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460" y="4076700"/>
            <a:ext cx="2820924" cy="1223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65930" y="377190"/>
            <a:ext cx="4802713" cy="4455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0588" marR="3845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(Hosen)</a:t>
            </a:r>
            <a:r>
              <a:rPr sz="4200" b="1" spc="-14" baseline="2925" dirty="0">
                <a:solidFill>
                  <a:srgbClr val="2E5796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aschen</a:t>
            </a:r>
            <a:r>
              <a:rPr sz="4200" b="1" spc="-65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2E5796"/>
                </a:solidFill>
                <a:latin typeface="Calibri"/>
                <a:cs typeface="Calibri"/>
              </a:rPr>
              <a:t>e</a:t>
            </a:r>
            <a:r>
              <a:rPr sz="4200" b="1" spc="-34" baseline="2925" dirty="0">
                <a:solidFill>
                  <a:srgbClr val="2E5796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  <a:spcBef>
                <a:spcPts val="1899"/>
              </a:spcBef>
            </a:pPr>
            <a:r>
              <a:rPr sz="2200" spc="0" dirty="0">
                <a:latin typeface="Calibri"/>
                <a:cs typeface="Calibri"/>
              </a:rPr>
              <a:t>Arbei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62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bi</a:t>
            </a:r>
            <a:r>
              <a:rPr sz="2200" spc="-34" dirty="0">
                <a:latin typeface="Calibri"/>
                <a:cs typeface="Calibri"/>
              </a:rPr>
              <a:t>t</a:t>
            </a:r>
            <a:r>
              <a:rPr sz="2200" spc="-29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e</a:t>
            </a:r>
            <a:r>
              <a:rPr sz="2200" spc="-19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möglich</a:t>
            </a:r>
            <a:r>
              <a:rPr sz="2200" spc="-19" dirty="0">
                <a:latin typeface="Calibri"/>
                <a:cs typeface="Calibri"/>
              </a:rPr>
              <a:t>s</a:t>
            </a:r>
            <a:r>
              <a:rPr sz="2200" spc="0" dirty="0">
                <a:latin typeface="Calibri"/>
                <a:cs typeface="Calibri"/>
              </a:rPr>
              <a:t>t</a:t>
            </a:r>
            <a:r>
              <a:rPr sz="2200" spc="-53" dirty="0">
                <a:latin typeface="Calibri"/>
                <a:cs typeface="Calibri"/>
              </a:rPr>
              <a:t> </a:t>
            </a:r>
            <a:r>
              <a:rPr sz="2200" b="1" spc="-9" dirty="0">
                <a:latin typeface="Calibri"/>
                <a:cs typeface="Calibri"/>
              </a:rPr>
              <a:t>z</a:t>
            </a:r>
            <a:r>
              <a:rPr sz="2200" b="1" spc="0" dirty="0">
                <a:latin typeface="Calibri"/>
                <a:cs typeface="Calibri"/>
              </a:rPr>
              <a:t>u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-19" dirty="0">
                <a:latin typeface="Calibri"/>
                <a:cs typeface="Calibri"/>
              </a:rPr>
              <a:t>z</a:t>
            </a:r>
            <a:r>
              <a:rPr sz="2200" b="1" spc="-14" dirty="0">
                <a:latin typeface="Calibri"/>
                <a:cs typeface="Calibri"/>
              </a:rPr>
              <a:t>w</a:t>
            </a:r>
            <a:r>
              <a:rPr sz="2200" b="1" spc="0" dirty="0">
                <a:latin typeface="Calibri"/>
                <a:cs typeface="Calibri"/>
              </a:rPr>
              <a:t>eit</a:t>
            </a:r>
            <a:r>
              <a:rPr sz="2200" b="1" spc="-39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o</a:t>
            </a:r>
            <a:r>
              <a:rPr sz="2200" b="1" spc="-4" dirty="0">
                <a:latin typeface="Calibri"/>
                <a:cs typeface="Calibri"/>
              </a:rPr>
              <a:t>d</a:t>
            </a:r>
            <a:r>
              <a:rPr sz="2200" b="1" spc="0" dirty="0">
                <a:latin typeface="Calibri"/>
                <a:cs typeface="Calibri"/>
              </a:rPr>
              <a:t>er dri</a:t>
            </a:r>
            <a:r>
              <a:rPr sz="2200" b="1" spc="-29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t</a:t>
            </a:r>
            <a:r>
              <a:rPr sz="2200" b="1" spc="-17" dirty="0">
                <a:latin typeface="Calibri"/>
                <a:cs typeface="Calibri"/>
              </a:rPr>
              <a:t> </a:t>
            </a:r>
            <a:r>
              <a:rPr sz="2200" spc="-14" dirty="0">
                <a:latin typeface="Calibri"/>
                <a:cs typeface="Calibri"/>
              </a:rPr>
              <a:t>z</a:t>
            </a:r>
            <a:r>
              <a:rPr sz="2200" spc="0" dirty="0">
                <a:latin typeface="Calibri"/>
                <a:cs typeface="Calibri"/>
              </a:rPr>
              <a:t>us</a:t>
            </a:r>
            <a:r>
              <a:rPr sz="2200" spc="4" dirty="0">
                <a:latin typeface="Calibri"/>
                <a:cs typeface="Calibri"/>
              </a:rPr>
              <a:t>a</a:t>
            </a:r>
            <a:r>
              <a:rPr sz="2200" spc="0" dirty="0">
                <a:latin typeface="Calibri"/>
                <a:cs typeface="Calibri"/>
              </a:rPr>
              <a:t>mm</a:t>
            </a:r>
            <a:r>
              <a:rPr sz="2200" spc="-4" dirty="0">
                <a:latin typeface="Calibri"/>
                <a:cs typeface="Calibri"/>
              </a:rPr>
              <a:t>e</a:t>
            </a:r>
            <a:r>
              <a:rPr sz="2200" spc="0" dirty="0">
                <a:latin typeface="Calibri"/>
                <a:cs typeface="Calibri"/>
              </a:rPr>
              <a:t>n.</a:t>
            </a:r>
            <a:endParaRPr sz="2200">
              <a:latin typeface="Calibri"/>
              <a:cs typeface="Calibri"/>
            </a:endParaRPr>
          </a:p>
          <a:p>
            <a:pPr marL="12700" marR="8174">
              <a:lnSpc>
                <a:spcPct val="99995"/>
              </a:lnSpc>
              <a:spcBef>
                <a:spcPts val="448"/>
              </a:spcBef>
            </a:pPr>
            <a:r>
              <a:rPr sz="2200" spc="0" dirty="0">
                <a:latin typeface="Calibri"/>
                <a:cs typeface="Calibri"/>
              </a:rPr>
              <a:t>Suc</a:t>
            </a:r>
            <a:r>
              <a:rPr sz="2200" spc="-9" dirty="0">
                <a:latin typeface="Calibri"/>
                <a:cs typeface="Calibri"/>
              </a:rPr>
              <a:t>h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6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Sie</a:t>
            </a:r>
            <a:r>
              <a:rPr sz="2200" spc="-6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aus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I</a:t>
            </a:r>
            <a:r>
              <a:rPr sz="2200" spc="-4" dirty="0">
                <a:latin typeface="Calibri"/>
                <a:cs typeface="Calibri"/>
              </a:rPr>
              <a:t>h</a:t>
            </a:r>
            <a:r>
              <a:rPr sz="2200" spc="-19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er</a:t>
            </a:r>
            <a:r>
              <a:rPr sz="2200" spc="-58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H</a:t>
            </a:r>
            <a:r>
              <a:rPr sz="2200" spc="4" dirty="0">
                <a:latin typeface="Calibri"/>
                <a:cs typeface="Calibri"/>
              </a:rPr>
              <a:t>o</a:t>
            </a:r>
            <a:r>
              <a:rPr sz="2200" spc="0" dirty="0">
                <a:latin typeface="Calibri"/>
                <a:cs typeface="Calibri"/>
              </a:rPr>
              <a:t>se</a:t>
            </a:r>
            <a:r>
              <a:rPr sz="2200" spc="-19" dirty="0">
                <a:latin typeface="Calibri"/>
                <a:cs typeface="Calibri"/>
              </a:rPr>
              <a:t>n</a:t>
            </a:r>
            <a:r>
              <a:rPr sz="2200" spc="-29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a</a:t>
            </a:r>
            <a:r>
              <a:rPr sz="2200" spc="4" dirty="0">
                <a:latin typeface="Calibri"/>
                <a:cs typeface="Calibri"/>
              </a:rPr>
              <a:t>s</a:t>
            </a:r>
            <a:r>
              <a:rPr sz="2200" spc="0" dirty="0">
                <a:latin typeface="Calibri"/>
                <a:cs typeface="Calibri"/>
              </a:rPr>
              <a:t>ch</a:t>
            </a:r>
            <a:r>
              <a:rPr sz="2200" spc="-4" dirty="0">
                <a:latin typeface="Calibri"/>
                <a:cs typeface="Calibri"/>
              </a:rPr>
              <a:t>e</a:t>
            </a:r>
            <a:r>
              <a:rPr sz="2200" spc="0" dirty="0">
                <a:latin typeface="Calibri"/>
                <a:cs typeface="Calibri"/>
              </a:rPr>
              <a:t>,</a:t>
            </a:r>
            <a:r>
              <a:rPr sz="2200" spc="-87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Ih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er Jac</a:t>
            </a:r>
            <a:r>
              <a:rPr sz="2200" spc="-79" dirty="0">
                <a:latin typeface="Calibri"/>
                <a:cs typeface="Calibri"/>
              </a:rPr>
              <a:t>k</a:t>
            </a:r>
            <a:r>
              <a:rPr sz="2200" spc="0" dirty="0">
                <a:latin typeface="Calibri"/>
                <a:cs typeface="Calibri"/>
              </a:rPr>
              <a:t>e,</a:t>
            </a:r>
            <a:r>
              <a:rPr sz="2200" spc="-43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Ih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er</a:t>
            </a:r>
            <a:r>
              <a:rPr sz="2200" spc="-43" dirty="0">
                <a:latin typeface="Calibri"/>
                <a:cs typeface="Calibri"/>
              </a:rPr>
              <a:t> </a:t>
            </a:r>
            <a:r>
              <a:rPr sz="2200" spc="-175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a</a:t>
            </a:r>
            <a:r>
              <a:rPr sz="2200" spc="4" dirty="0">
                <a:latin typeface="Calibri"/>
                <a:cs typeface="Calibri"/>
              </a:rPr>
              <a:t>s</a:t>
            </a:r>
            <a:r>
              <a:rPr sz="2200" spc="0" dirty="0">
                <a:latin typeface="Calibri"/>
                <a:cs typeface="Calibri"/>
              </a:rPr>
              <a:t>che</a:t>
            </a:r>
            <a:r>
              <a:rPr sz="2200" spc="-61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e</a:t>
            </a:r>
            <a:r>
              <a:rPr sz="2200" spc="-29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c.</a:t>
            </a:r>
            <a:r>
              <a:rPr sz="2200" spc="8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einen</a:t>
            </a:r>
            <a:r>
              <a:rPr sz="2200" b="1" spc="-51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Ge</a:t>
            </a:r>
            <a:r>
              <a:rPr sz="2200" b="1" spc="-14" dirty="0">
                <a:latin typeface="Calibri"/>
                <a:cs typeface="Calibri"/>
              </a:rPr>
              <a:t>g</a:t>
            </a:r>
            <a:r>
              <a:rPr sz="2200" b="1" spc="0" dirty="0">
                <a:latin typeface="Calibri"/>
                <a:cs typeface="Calibri"/>
              </a:rPr>
              <a:t>en</a:t>
            </a:r>
            <a:r>
              <a:rPr sz="2200" b="1" spc="-29" dirty="0">
                <a:latin typeface="Calibri"/>
                <a:cs typeface="Calibri"/>
              </a:rPr>
              <a:t>st</a:t>
            </a:r>
            <a:r>
              <a:rPr sz="2200" b="1" spc="0" dirty="0">
                <a:latin typeface="Calibri"/>
                <a:cs typeface="Calibri"/>
              </a:rPr>
              <a:t>a</a:t>
            </a:r>
            <a:r>
              <a:rPr sz="2200" b="1" spc="-4" dirty="0">
                <a:latin typeface="Calibri"/>
                <a:cs typeface="Calibri"/>
              </a:rPr>
              <a:t>n</a:t>
            </a:r>
            <a:r>
              <a:rPr sz="2200" b="1" spc="0" dirty="0">
                <a:latin typeface="Calibri"/>
                <a:cs typeface="Calibri"/>
              </a:rPr>
              <a:t>d (m</a:t>
            </a:r>
            <a:r>
              <a:rPr sz="2200" b="1" spc="-9" dirty="0">
                <a:latin typeface="Calibri"/>
                <a:cs typeface="Calibri"/>
              </a:rPr>
              <a:t>ö</a:t>
            </a:r>
            <a:r>
              <a:rPr sz="2200" b="1" spc="0" dirty="0">
                <a:latin typeface="Calibri"/>
                <a:cs typeface="Calibri"/>
              </a:rPr>
              <a:t>glich</a:t>
            </a:r>
            <a:r>
              <a:rPr sz="2200" b="1" spc="-25" dirty="0">
                <a:latin typeface="Calibri"/>
                <a:cs typeface="Calibri"/>
              </a:rPr>
              <a:t>s</a:t>
            </a:r>
            <a:r>
              <a:rPr sz="2200" b="1" spc="0" dirty="0">
                <a:latin typeface="Calibri"/>
                <a:cs typeface="Calibri"/>
              </a:rPr>
              <a:t>t nic</a:t>
            </a:r>
            <a:r>
              <a:rPr sz="2200" b="1" spc="-25" dirty="0">
                <a:latin typeface="Calibri"/>
                <a:cs typeface="Calibri"/>
              </a:rPr>
              <a:t>h</a:t>
            </a:r>
            <a:r>
              <a:rPr sz="2200" b="1" spc="0" dirty="0">
                <a:latin typeface="Calibri"/>
                <a:cs typeface="Calibri"/>
              </a:rPr>
              <a:t>t</a:t>
            </a:r>
            <a:r>
              <a:rPr sz="2200" b="1" spc="9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Ihr </a:t>
            </a:r>
            <a:r>
              <a:rPr sz="2200" b="1" spc="4" dirty="0">
                <a:latin typeface="Calibri"/>
                <a:cs typeface="Calibri"/>
              </a:rPr>
              <a:t>S</a:t>
            </a:r>
            <a:r>
              <a:rPr sz="2200" b="1" spc="0" dirty="0">
                <a:latin typeface="Calibri"/>
                <a:cs typeface="Calibri"/>
              </a:rPr>
              <a:t>mar</a:t>
            </a:r>
            <a:r>
              <a:rPr sz="2200" b="1" spc="-14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p</a:t>
            </a:r>
            <a:r>
              <a:rPr sz="2200" b="1" spc="-4" dirty="0">
                <a:latin typeface="Calibri"/>
                <a:cs typeface="Calibri"/>
              </a:rPr>
              <a:t>ho</a:t>
            </a:r>
            <a:r>
              <a:rPr sz="2200" b="1" spc="0" dirty="0">
                <a:latin typeface="Calibri"/>
                <a:cs typeface="Calibri"/>
              </a:rPr>
              <a:t>ne!)</a:t>
            </a:r>
            <a:r>
              <a:rPr sz="2200" b="1" spc="39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und le</a:t>
            </a:r>
            <a:r>
              <a:rPr sz="2200" spc="-25" dirty="0">
                <a:latin typeface="Calibri"/>
                <a:cs typeface="Calibri"/>
              </a:rPr>
              <a:t>g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33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diesen</a:t>
            </a:r>
            <a:r>
              <a:rPr sz="2200" spc="-38" dirty="0">
                <a:latin typeface="Calibri"/>
                <a:cs typeface="Calibri"/>
              </a:rPr>
              <a:t> </a:t>
            </a:r>
            <a:r>
              <a:rPr sz="2200" spc="-19" dirty="0">
                <a:latin typeface="Calibri"/>
                <a:cs typeface="Calibri"/>
              </a:rPr>
              <a:t>v</a:t>
            </a:r>
            <a:r>
              <a:rPr sz="2200" spc="4" dirty="0">
                <a:latin typeface="Calibri"/>
                <a:cs typeface="Calibri"/>
              </a:rPr>
              <a:t>o</a:t>
            </a:r>
            <a:r>
              <a:rPr sz="2200" spc="0" dirty="0">
                <a:latin typeface="Calibri"/>
                <a:cs typeface="Calibri"/>
              </a:rPr>
              <a:t>r</a:t>
            </a:r>
            <a:r>
              <a:rPr sz="2200" spc="-4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sich</a:t>
            </a:r>
            <a:r>
              <a:rPr sz="2200" spc="-3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auf</a:t>
            </a:r>
            <a:r>
              <a:rPr sz="2200" spc="-28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den</a:t>
            </a:r>
            <a:r>
              <a:rPr sz="2200" spc="-33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Ti</a:t>
            </a:r>
            <a:r>
              <a:rPr sz="2200" spc="4" dirty="0">
                <a:latin typeface="Calibri"/>
                <a:cs typeface="Calibri"/>
              </a:rPr>
              <a:t>s</a:t>
            </a:r>
            <a:r>
              <a:rPr sz="2200" spc="0" dirty="0">
                <a:latin typeface="Calibri"/>
                <a:cs typeface="Calibri"/>
              </a:rPr>
              <a:t>ch.</a:t>
            </a:r>
            <a:endParaRPr sz="2200">
              <a:latin typeface="Calibri"/>
              <a:cs typeface="Calibri"/>
            </a:endParaRPr>
          </a:p>
          <a:p>
            <a:pPr marL="12700" marR="165312">
              <a:lnSpc>
                <a:spcPct val="99995"/>
              </a:lnSpc>
              <a:spcBef>
                <a:spcPts val="528"/>
              </a:spcBef>
            </a:pPr>
            <a:r>
              <a:rPr sz="2200" spc="0" dirty="0">
                <a:latin typeface="Calibri"/>
                <a:cs typeface="Calibri"/>
              </a:rPr>
              <a:t>Individuell</a:t>
            </a:r>
            <a:r>
              <a:rPr sz="2200" spc="-127" dirty="0">
                <a:latin typeface="Calibri"/>
                <a:cs typeface="Calibri"/>
              </a:rPr>
              <a:t> </a:t>
            </a:r>
            <a:r>
              <a:rPr sz="2200" spc="4" dirty="0">
                <a:latin typeface="Calibri"/>
                <a:cs typeface="Calibri"/>
              </a:rPr>
              <a:t>o</a:t>
            </a:r>
            <a:r>
              <a:rPr sz="2200" spc="0" dirty="0">
                <a:latin typeface="Calibri"/>
                <a:cs typeface="Calibri"/>
              </a:rPr>
              <a:t>der</a:t>
            </a:r>
            <a:r>
              <a:rPr sz="2200" spc="-41" dirty="0">
                <a:latin typeface="Calibri"/>
                <a:cs typeface="Calibri"/>
              </a:rPr>
              <a:t> </a:t>
            </a:r>
            <a:r>
              <a:rPr sz="2200" spc="-19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eihum</a:t>
            </a:r>
            <a:r>
              <a:rPr sz="2200" spc="-6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er</a:t>
            </a:r>
            <a:r>
              <a:rPr sz="2200" spc="-39" dirty="0">
                <a:latin typeface="Calibri"/>
                <a:cs typeface="Calibri"/>
              </a:rPr>
              <a:t>z</a:t>
            </a:r>
            <a:r>
              <a:rPr sz="2200" spc="0" dirty="0">
                <a:latin typeface="Calibri"/>
                <a:cs typeface="Calibri"/>
              </a:rPr>
              <a:t>ählen</a:t>
            </a:r>
            <a:r>
              <a:rPr sz="2200" spc="-76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Sie, </a:t>
            </a:r>
            <a:r>
              <a:rPr sz="2200" b="1" spc="-29" dirty="0">
                <a:latin typeface="Calibri"/>
                <a:cs typeface="Calibri"/>
              </a:rPr>
              <a:t>w</a:t>
            </a:r>
            <a:r>
              <a:rPr sz="2200" b="1" spc="0" dirty="0">
                <a:latin typeface="Calibri"/>
                <a:cs typeface="Calibri"/>
              </a:rPr>
              <a:t>ar</a:t>
            </a:r>
            <a:r>
              <a:rPr sz="2200" b="1" spc="-4" dirty="0">
                <a:latin typeface="Calibri"/>
                <a:cs typeface="Calibri"/>
              </a:rPr>
              <a:t>u</a:t>
            </a:r>
            <a:r>
              <a:rPr sz="2200" b="1" spc="0" dirty="0">
                <a:latin typeface="Calibri"/>
                <a:cs typeface="Calibri"/>
              </a:rPr>
              <a:t>m</a:t>
            </a:r>
            <a:r>
              <a:rPr sz="2200" b="1" spc="-4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Sie</a:t>
            </a:r>
            <a:r>
              <a:rPr sz="2200" spc="-11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diesen</a:t>
            </a:r>
            <a:r>
              <a:rPr sz="2200" spc="-58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G</a:t>
            </a:r>
            <a:r>
              <a:rPr sz="2200" spc="-4" dirty="0">
                <a:latin typeface="Calibri"/>
                <a:cs typeface="Calibri"/>
              </a:rPr>
              <a:t>e</a:t>
            </a:r>
            <a:r>
              <a:rPr sz="2200" spc="-25" dirty="0">
                <a:latin typeface="Calibri"/>
                <a:cs typeface="Calibri"/>
              </a:rPr>
              <a:t>g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19" dirty="0">
                <a:latin typeface="Calibri"/>
                <a:cs typeface="Calibri"/>
              </a:rPr>
              <a:t>s</a:t>
            </a:r>
            <a:r>
              <a:rPr sz="2200" spc="-29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and</a:t>
            </a:r>
            <a:r>
              <a:rPr sz="2200" spc="-8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bei</a:t>
            </a:r>
            <a:r>
              <a:rPr sz="2200" spc="-27" dirty="0">
                <a:latin typeface="Calibri"/>
                <a:cs typeface="Calibri"/>
              </a:rPr>
              <a:t> </a:t>
            </a:r>
            <a:r>
              <a:rPr sz="2200" spc="4" dirty="0">
                <a:latin typeface="Calibri"/>
                <a:cs typeface="Calibri"/>
              </a:rPr>
              <a:t>s</a:t>
            </a:r>
            <a:r>
              <a:rPr sz="2200" spc="0" dirty="0">
                <a:latin typeface="Calibri"/>
                <a:cs typeface="Calibri"/>
              </a:rPr>
              <a:t>ich t</a:t>
            </a:r>
            <a:r>
              <a:rPr sz="2200" spc="-50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a</a:t>
            </a:r>
            <a:r>
              <a:rPr sz="2200" spc="-19" dirty="0">
                <a:latin typeface="Calibri"/>
                <a:cs typeface="Calibri"/>
              </a:rPr>
              <a:t>g</a:t>
            </a:r>
            <a:r>
              <a:rPr sz="2200" spc="0" dirty="0">
                <a:latin typeface="Calibri"/>
                <a:cs typeface="Calibri"/>
              </a:rPr>
              <a:t>en,</a:t>
            </a:r>
            <a:r>
              <a:rPr sz="2200" spc="-28" dirty="0">
                <a:latin typeface="Calibri"/>
                <a:cs typeface="Calibri"/>
              </a:rPr>
              <a:t> </a:t>
            </a:r>
            <a:r>
              <a:rPr sz="2200" b="1" spc="-14" dirty="0">
                <a:latin typeface="Calibri"/>
                <a:cs typeface="Calibri"/>
              </a:rPr>
              <a:t>w</a:t>
            </a:r>
            <a:r>
              <a:rPr sz="2200" b="1" spc="0" dirty="0">
                <a:latin typeface="Calibri"/>
                <a:cs typeface="Calibri"/>
              </a:rPr>
              <a:t>elche</a:t>
            </a:r>
            <a:r>
              <a:rPr sz="2200" b="1" spc="-44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Bedeu</a:t>
            </a:r>
            <a:r>
              <a:rPr sz="2200" b="1" spc="-4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ung</a:t>
            </a:r>
            <a:r>
              <a:rPr sz="2200" b="1" spc="-99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er für</a:t>
            </a:r>
            <a:r>
              <a:rPr sz="2200" b="1" spc="-11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Sie</a:t>
            </a:r>
            <a:r>
              <a:rPr sz="2200" b="1" spc="-16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h</a:t>
            </a:r>
            <a:r>
              <a:rPr sz="2200" b="1" spc="-29" dirty="0">
                <a:latin typeface="Calibri"/>
                <a:cs typeface="Calibri"/>
              </a:rPr>
              <a:t>a</a:t>
            </a:r>
            <a:r>
              <a:rPr sz="2200" b="1" spc="0" dirty="0">
                <a:latin typeface="Calibri"/>
                <a:cs typeface="Calibri"/>
              </a:rPr>
              <a:t>t und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spc="-19" dirty="0">
                <a:latin typeface="Calibri"/>
                <a:cs typeface="Calibri"/>
              </a:rPr>
              <a:t>w</a:t>
            </a:r>
            <a:r>
              <a:rPr sz="2200" b="1" spc="0" dirty="0">
                <a:latin typeface="Calibri"/>
                <a:cs typeface="Calibri"/>
              </a:rPr>
              <a:t>elche</a:t>
            </a:r>
            <a:r>
              <a:rPr sz="2200" b="1" spc="-44" dirty="0">
                <a:latin typeface="Calibri"/>
                <a:cs typeface="Calibri"/>
              </a:rPr>
              <a:t> </a:t>
            </a:r>
            <a:r>
              <a:rPr sz="2200" b="1" spc="-54" dirty="0">
                <a:latin typeface="Calibri"/>
                <a:cs typeface="Calibri"/>
              </a:rPr>
              <a:t>P</a:t>
            </a:r>
            <a:r>
              <a:rPr sz="2200" b="1" spc="0" dirty="0">
                <a:latin typeface="Calibri"/>
                <a:cs typeface="Calibri"/>
              </a:rPr>
              <a:t>a</a:t>
            </a:r>
            <a:r>
              <a:rPr sz="2200" b="1" spc="-54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allel</a:t>
            </a:r>
            <a:r>
              <a:rPr sz="2200" b="1" spc="-4" dirty="0">
                <a:latin typeface="Calibri"/>
                <a:cs typeface="Calibri"/>
              </a:rPr>
              <a:t>e</a:t>
            </a:r>
            <a:r>
              <a:rPr sz="2200" b="1" spc="0" dirty="0">
                <a:latin typeface="Calibri"/>
                <a:cs typeface="Calibri"/>
              </a:rPr>
              <a:t>n</a:t>
            </a:r>
            <a:r>
              <a:rPr sz="2200" b="1" spc="-41" dirty="0">
                <a:latin typeface="Calibri"/>
                <a:cs typeface="Calibri"/>
              </a:rPr>
              <a:t> </a:t>
            </a:r>
            <a:r>
              <a:rPr sz="2200" b="1" spc="-9" dirty="0">
                <a:latin typeface="Calibri"/>
                <a:cs typeface="Calibri"/>
              </a:rPr>
              <a:t>z</a:t>
            </a:r>
            <a:r>
              <a:rPr sz="2200" b="1" spc="0" dirty="0">
                <a:latin typeface="Calibri"/>
                <a:cs typeface="Calibri"/>
              </a:rPr>
              <a:t>u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Ih</a:t>
            </a:r>
            <a:r>
              <a:rPr sz="2200" b="1" spc="-19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em</a:t>
            </a:r>
            <a:r>
              <a:rPr sz="2200" b="1" spc="-54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Beru</a:t>
            </a:r>
            <a:r>
              <a:rPr sz="2200" b="1" spc="-25" dirty="0">
                <a:latin typeface="Calibri"/>
                <a:cs typeface="Calibri"/>
              </a:rPr>
              <a:t>f</a:t>
            </a:r>
            <a:r>
              <a:rPr sz="2200" b="1" spc="9" dirty="0">
                <a:latin typeface="Calibri"/>
                <a:cs typeface="Calibri"/>
              </a:rPr>
              <a:t>s</a:t>
            </a:r>
            <a:r>
              <a:rPr sz="2200" b="1" spc="0" dirty="0">
                <a:latin typeface="Calibri"/>
                <a:cs typeface="Calibri"/>
              </a:rPr>
              <a:t>- o</a:t>
            </a:r>
            <a:r>
              <a:rPr sz="2200" b="1" spc="-4" dirty="0">
                <a:latin typeface="Calibri"/>
                <a:cs typeface="Calibri"/>
              </a:rPr>
              <a:t>d</a:t>
            </a:r>
            <a:r>
              <a:rPr sz="2200" b="1" spc="0" dirty="0">
                <a:latin typeface="Calibri"/>
                <a:cs typeface="Calibri"/>
              </a:rPr>
              <a:t>er</a:t>
            </a:r>
            <a:r>
              <a:rPr sz="2200" b="1" spc="-17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Pri</a:t>
            </a:r>
            <a:r>
              <a:rPr sz="2200" b="1" spc="-34" dirty="0">
                <a:latin typeface="Calibri"/>
                <a:cs typeface="Calibri"/>
              </a:rPr>
              <a:t>v</a:t>
            </a:r>
            <a:r>
              <a:rPr sz="2200" b="1" spc="-29" dirty="0">
                <a:latin typeface="Calibri"/>
                <a:cs typeface="Calibri"/>
              </a:rPr>
              <a:t>a</a:t>
            </a:r>
            <a:r>
              <a:rPr sz="2200" b="1" spc="0" dirty="0">
                <a:latin typeface="Calibri"/>
                <a:cs typeface="Calibri"/>
              </a:rPr>
              <a:t>tl</a:t>
            </a:r>
            <a:r>
              <a:rPr sz="2200" b="1" spc="-4" dirty="0">
                <a:latin typeface="Calibri"/>
                <a:cs typeface="Calibri"/>
              </a:rPr>
              <a:t>e</a:t>
            </a:r>
            <a:r>
              <a:rPr sz="2200" b="1" spc="0" dirty="0">
                <a:latin typeface="Calibri"/>
                <a:cs typeface="Calibri"/>
              </a:rPr>
              <a:t>ben</a:t>
            </a:r>
            <a:r>
              <a:rPr sz="2200" b="1" spc="-64" dirty="0">
                <a:latin typeface="Calibri"/>
                <a:cs typeface="Calibri"/>
              </a:rPr>
              <a:t> </a:t>
            </a:r>
            <a:r>
              <a:rPr sz="2200" spc="-14" dirty="0">
                <a:latin typeface="Calibri"/>
                <a:cs typeface="Calibri"/>
              </a:rPr>
              <a:t>z</a:t>
            </a:r>
            <a:r>
              <a:rPr sz="2200" spc="0" dirty="0">
                <a:latin typeface="Calibri"/>
                <a:cs typeface="Calibri"/>
              </a:rPr>
              <a:t>u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zie</a:t>
            </a:r>
            <a:r>
              <a:rPr sz="2200" spc="-4" dirty="0">
                <a:latin typeface="Calibri"/>
                <a:cs typeface="Calibri"/>
              </a:rPr>
              <a:t>h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43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sind.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8350" y="1041273"/>
            <a:ext cx="279658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4" baseline="2482" dirty="0">
                <a:latin typeface="Calibri"/>
                <a:cs typeface="Calibri"/>
              </a:rPr>
              <a:t>1.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8350" y="1778889"/>
            <a:ext cx="279658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4" baseline="2482" dirty="0">
                <a:latin typeface="Calibri"/>
                <a:cs typeface="Calibri"/>
              </a:rPr>
              <a:t>2.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8350" y="3187319"/>
            <a:ext cx="279658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4" baseline="2482" dirty="0">
                <a:latin typeface="Calibri"/>
                <a:cs typeface="Calibri"/>
              </a:rPr>
              <a:t>3.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8350" y="5316647"/>
            <a:ext cx="5301185" cy="13942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470"/>
              </a:lnSpc>
              <a:spcBef>
                <a:spcPts val="123"/>
              </a:spcBef>
            </a:pPr>
            <a:r>
              <a:rPr sz="3300" spc="0" baseline="2278" dirty="0">
                <a:latin typeface="Segoe UI Symbol"/>
                <a:cs typeface="Segoe UI Symbol"/>
              </a:rPr>
              <a:t>➔</a:t>
            </a:r>
            <a:r>
              <a:rPr sz="3300" spc="-107" baseline="2278" dirty="0">
                <a:latin typeface="Segoe UI Symbol"/>
                <a:cs typeface="Segoe UI Symbol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Je</a:t>
            </a:r>
            <a:r>
              <a:rPr sz="3300" spc="-7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pe</a:t>
            </a:r>
            <a:r>
              <a:rPr sz="3300" spc="-34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s</a:t>
            </a:r>
            <a:r>
              <a:rPr sz="3300" spc="9" baseline="2482" dirty="0">
                <a:latin typeface="Calibri"/>
                <a:cs typeface="Calibri"/>
              </a:rPr>
              <a:t>ö</a:t>
            </a:r>
            <a:r>
              <a:rPr sz="3300" spc="0" baseline="2482" dirty="0">
                <a:latin typeface="Calibri"/>
                <a:cs typeface="Calibri"/>
              </a:rPr>
              <a:t>nli</a:t>
            </a:r>
            <a:r>
              <a:rPr sz="3300" spc="-4" baseline="2482" dirty="0">
                <a:latin typeface="Calibri"/>
                <a:cs typeface="Calibri"/>
              </a:rPr>
              <a:t>c</a:t>
            </a:r>
            <a:r>
              <a:rPr sz="3300" spc="0" baseline="2482" dirty="0">
                <a:latin typeface="Calibri"/>
                <a:cs typeface="Calibri"/>
              </a:rPr>
              <a:t>her</a:t>
            </a:r>
            <a:r>
              <a:rPr sz="3300" spc="-131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die</a:t>
            </a:r>
            <a:r>
              <a:rPr sz="3300" spc="-27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Ge</a:t>
            </a:r>
            <a:r>
              <a:rPr sz="3300" spc="-25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en</a:t>
            </a:r>
            <a:r>
              <a:rPr sz="3300" spc="-19" baseline="2482" dirty="0">
                <a:latin typeface="Calibri"/>
                <a:cs typeface="Calibri"/>
              </a:rPr>
              <a:t>s</a:t>
            </a:r>
            <a:r>
              <a:rPr sz="3300" spc="-2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ände,</a:t>
            </a:r>
            <a:r>
              <a:rPr sz="3300" spc="-86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umso</a:t>
            </a:r>
            <a:endParaRPr sz="2200">
              <a:latin typeface="Calibri"/>
              <a:cs typeface="Calibri"/>
            </a:endParaRPr>
          </a:p>
          <a:p>
            <a:pPr marL="355980">
              <a:lnSpc>
                <a:spcPts val="2645"/>
              </a:lnSpc>
              <a:spcBef>
                <a:spcPts val="8"/>
              </a:spcBef>
            </a:pP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25" baseline="1241" dirty="0">
                <a:latin typeface="Calibri"/>
                <a:cs typeface="Calibri"/>
              </a:rPr>
              <a:t>n</a:t>
            </a:r>
            <a:r>
              <a:rPr sz="3300" spc="-2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1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es</a:t>
            </a:r>
            <a:r>
              <a:rPr sz="3300" spc="4" baseline="1241" dirty="0">
                <a:latin typeface="Calibri"/>
                <a:cs typeface="Calibri"/>
              </a:rPr>
              <a:t>s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19" baseline="1241" dirty="0">
                <a:latin typeface="Calibri"/>
                <a:cs typeface="Calibri"/>
              </a:rPr>
              <a:t>n</a:t>
            </a:r>
            <a:r>
              <a:rPr sz="3300" spc="-2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98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19" baseline="1241" dirty="0">
                <a:latin typeface="Calibri"/>
                <a:cs typeface="Calibri"/>
              </a:rPr>
              <a:t>s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13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es</a:t>
            </a:r>
            <a:r>
              <a:rPr sz="3300" spc="-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für</a:t>
            </a:r>
            <a:r>
              <a:rPr sz="3300" spc="-20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alle</a:t>
            </a:r>
            <a:r>
              <a:rPr sz="3300" spc="-31" baseline="1241" dirty="0">
                <a:latin typeface="Calibri"/>
                <a:cs typeface="Calibri"/>
              </a:rPr>
              <a:t> </a:t>
            </a:r>
            <a:r>
              <a:rPr sz="3300" spc="-200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eilne</a:t>
            </a:r>
            <a:r>
              <a:rPr sz="3300" spc="-4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mend</a:t>
            </a:r>
            <a:r>
              <a:rPr sz="3300" spc="-4" baseline="1241" dirty="0">
                <a:latin typeface="Calibri"/>
                <a:cs typeface="Calibri"/>
              </a:rPr>
              <a:t>e</a:t>
            </a:r>
            <a:r>
              <a:rPr sz="3300" spc="0" baseline="1241" dirty="0">
                <a:latin typeface="Calibri"/>
                <a:cs typeface="Calibri"/>
              </a:rPr>
              <a:t>n!</a:t>
            </a:r>
            <a:endParaRPr sz="2200">
              <a:latin typeface="Calibri"/>
              <a:cs typeface="Calibri"/>
            </a:endParaRPr>
          </a:p>
          <a:p>
            <a:pPr marL="355980" marR="123887" indent="-343280">
              <a:lnSpc>
                <a:spcPts val="2640"/>
              </a:lnSpc>
              <a:spcBef>
                <a:spcPts val="464"/>
              </a:spcBef>
            </a:pPr>
            <a:r>
              <a:rPr sz="2200" spc="0" dirty="0">
                <a:latin typeface="Segoe UI Symbol"/>
                <a:cs typeface="Segoe UI Symbol"/>
              </a:rPr>
              <a:t>➔</a:t>
            </a:r>
            <a:r>
              <a:rPr sz="2200" spc="-107" dirty="0">
                <a:latin typeface="Segoe UI Symbol"/>
                <a:cs typeface="Segoe UI Symbol"/>
              </a:rPr>
              <a:t> </a:t>
            </a:r>
            <a:r>
              <a:rPr sz="2200" spc="0" dirty="0">
                <a:latin typeface="Calibri"/>
                <a:cs typeface="Calibri"/>
              </a:rPr>
              <a:t>Nac</a:t>
            </a:r>
            <a:r>
              <a:rPr sz="2200" spc="-14" dirty="0">
                <a:latin typeface="Calibri"/>
                <a:cs typeface="Calibri"/>
              </a:rPr>
              <a:t>h</a:t>
            </a:r>
            <a:r>
              <a:rPr sz="2200" spc="0" dirty="0">
                <a:latin typeface="Calibri"/>
                <a:cs typeface="Calibri"/>
              </a:rPr>
              <a:t>f</a:t>
            </a:r>
            <a:r>
              <a:rPr sz="2200" spc="-44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a</a:t>
            </a:r>
            <a:r>
              <a:rPr sz="2200" spc="-19" dirty="0">
                <a:latin typeface="Calibri"/>
                <a:cs typeface="Calibri"/>
              </a:rPr>
              <a:t>g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88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und</a:t>
            </a:r>
            <a:r>
              <a:rPr sz="2200" spc="-4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Au</a:t>
            </a:r>
            <a:r>
              <a:rPr sz="2200" spc="-19" dirty="0">
                <a:latin typeface="Calibri"/>
                <a:cs typeface="Calibri"/>
              </a:rPr>
              <a:t>s</a:t>
            </a:r>
            <a:r>
              <a:rPr sz="2200" spc="-29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au</a:t>
            </a:r>
            <a:r>
              <a:rPr sz="2200" spc="4" dirty="0">
                <a:latin typeface="Calibri"/>
                <a:cs typeface="Calibri"/>
              </a:rPr>
              <a:t>s</a:t>
            </a:r>
            <a:r>
              <a:rPr sz="2200" spc="0" dirty="0">
                <a:latin typeface="Calibri"/>
                <a:cs typeface="Calibri"/>
              </a:rPr>
              <a:t>ch</a:t>
            </a:r>
            <a:r>
              <a:rPr sz="2200" spc="-9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sind</a:t>
            </a:r>
            <a:r>
              <a:rPr sz="2200" spc="-36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unbe</a:t>
            </a:r>
            <a:r>
              <a:rPr sz="2200" spc="-9" dirty="0">
                <a:latin typeface="Calibri"/>
                <a:cs typeface="Calibri"/>
              </a:rPr>
              <a:t>d</a:t>
            </a:r>
            <a:r>
              <a:rPr sz="2200" spc="0" dirty="0">
                <a:latin typeface="Calibri"/>
                <a:cs typeface="Calibri"/>
              </a:rPr>
              <a:t>in</a:t>
            </a:r>
            <a:r>
              <a:rPr sz="2200" spc="-39" dirty="0">
                <a:latin typeface="Calibri"/>
                <a:cs typeface="Calibri"/>
              </a:rPr>
              <a:t>g</a:t>
            </a:r>
            <a:r>
              <a:rPr sz="2200" spc="0" dirty="0">
                <a:latin typeface="Calibri"/>
                <a:cs typeface="Calibri"/>
              </a:rPr>
              <a:t>t e</a:t>
            </a:r>
            <a:r>
              <a:rPr sz="2200" spc="9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wünsc</a:t>
            </a:r>
            <a:r>
              <a:rPr sz="2200" spc="-25" dirty="0">
                <a:latin typeface="Calibri"/>
                <a:cs typeface="Calibri"/>
              </a:rPr>
              <a:t>h</a:t>
            </a:r>
            <a:r>
              <a:rPr sz="2200" spc="0" dirty="0">
                <a:latin typeface="Calibri"/>
                <a:cs typeface="Calibri"/>
              </a:rPr>
              <a:t>t!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460" y="260603"/>
            <a:ext cx="2820924" cy="3311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08204" y="117346"/>
            <a:ext cx="3121152" cy="6623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45"/>
              </a:spcBef>
            </a:pPr>
            <a:endParaRPr sz="850"/>
          </a:p>
          <a:p>
            <a:pPr marL="370615" marR="385779" indent="3180" algn="ctr">
              <a:lnSpc>
                <a:spcPct val="99995"/>
              </a:lnSpc>
              <a:spcBef>
                <a:spcPts val="1000"/>
              </a:spcBef>
            </a:pPr>
            <a:r>
              <a:rPr sz="3200" b="1" spc="0" dirty="0">
                <a:latin typeface="Calibri"/>
                <a:cs typeface="Calibri"/>
              </a:rPr>
              <a:t>2.Die </a:t>
            </a:r>
            <a:r>
              <a:rPr sz="3200" b="1" spc="0" dirty="0">
                <a:solidFill>
                  <a:srgbClr val="2E5796"/>
                </a:solidFill>
                <a:latin typeface="Calibri"/>
                <a:cs typeface="Calibri"/>
              </a:rPr>
              <a:t>ü</a:t>
            </a:r>
            <a:r>
              <a:rPr sz="3200" b="1" spc="-9" dirty="0">
                <a:solidFill>
                  <a:srgbClr val="2E5796"/>
                </a:solidFill>
                <a:latin typeface="Calibri"/>
                <a:cs typeface="Calibri"/>
              </a:rPr>
              <a:t>b</a:t>
            </a:r>
            <a:r>
              <a:rPr sz="3200" b="1" spc="0" dirty="0">
                <a:solidFill>
                  <a:srgbClr val="2E5796"/>
                </a:solidFill>
                <a:latin typeface="Calibri"/>
                <a:cs typeface="Calibri"/>
              </a:rPr>
              <a:t>er</a:t>
            </a:r>
            <a:r>
              <a:rPr sz="3200" b="1" spc="-59" dirty="0">
                <a:solidFill>
                  <a:srgbClr val="2E5796"/>
                </a:solidFill>
                <a:latin typeface="Calibri"/>
                <a:cs typeface="Calibri"/>
              </a:rPr>
              <a:t>f</a:t>
            </a:r>
            <a:r>
              <a:rPr sz="3200" b="1" spc="0" dirty="0">
                <a:solidFill>
                  <a:srgbClr val="2E5796"/>
                </a:solidFill>
                <a:latin typeface="Calibri"/>
                <a:cs typeface="Calibri"/>
              </a:rPr>
              <a:t>achliche Grup</a:t>
            </a:r>
            <a:r>
              <a:rPr sz="3200" b="1" spc="-9" dirty="0">
                <a:solidFill>
                  <a:srgbClr val="2E5796"/>
                </a:solidFill>
                <a:latin typeface="Calibri"/>
                <a:cs typeface="Calibri"/>
              </a:rPr>
              <a:t>p</a:t>
            </a:r>
            <a:r>
              <a:rPr sz="3200" b="1" spc="0" dirty="0">
                <a:solidFill>
                  <a:srgbClr val="2E5796"/>
                </a:solidFill>
                <a:latin typeface="Calibri"/>
                <a:cs typeface="Calibri"/>
              </a:rPr>
              <a:t>e</a:t>
            </a:r>
            <a:r>
              <a:rPr sz="3200" b="1" spc="-14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3200" b="1" spc="0" dirty="0">
                <a:latin typeface="Calibri"/>
                <a:cs typeface="Calibri"/>
              </a:rPr>
              <a:t>als </a:t>
            </a:r>
            <a:r>
              <a:rPr sz="3200" b="1" spc="-279" dirty="0">
                <a:latin typeface="Calibri"/>
                <a:cs typeface="Calibri"/>
              </a:rPr>
              <a:t>T</a:t>
            </a:r>
            <a:r>
              <a:rPr sz="3200" b="1" spc="0" dirty="0">
                <a:latin typeface="Calibri"/>
                <a:cs typeface="Calibri"/>
              </a:rPr>
              <a:t>eam</a:t>
            </a:r>
            <a:endParaRPr sz="3200">
              <a:latin typeface="Calibri"/>
              <a:cs typeface="Calibri"/>
            </a:endParaRPr>
          </a:p>
          <a:p>
            <a:pPr marL="1246920" marR="1262448" algn="ctr">
              <a:lnSpc>
                <a:spcPct val="101725"/>
              </a:lnSpc>
              <a:spcBef>
                <a:spcPts val="3796"/>
              </a:spcBef>
            </a:pPr>
            <a:r>
              <a:rPr sz="2400" spc="0" dirty="0">
                <a:latin typeface="Calibri"/>
                <a:cs typeface="Calibri"/>
              </a:rPr>
              <a:t>Eine</a:t>
            </a:r>
            <a:endParaRPr sz="2400">
              <a:latin typeface="Calibri"/>
              <a:cs typeface="Calibri"/>
            </a:endParaRPr>
          </a:p>
          <a:p>
            <a:pPr marL="413410" marR="426621" algn="ctr">
              <a:lnSpc>
                <a:spcPts val="2880"/>
              </a:lnSpc>
              <a:spcBef>
                <a:spcPts val="144"/>
              </a:spcBef>
            </a:pPr>
            <a:r>
              <a:rPr sz="3600" spc="-44" baseline="1137" dirty="0">
                <a:latin typeface="Calibri"/>
                <a:cs typeface="Calibri"/>
              </a:rPr>
              <a:t>K</a:t>
            </a:r>
            <a:r>
              <a:rPr sz="3600" spc="0" baseline="1137" dirty="0">
                <a:latin typeface="Calibri"/>
                <a:cs typeface="Calibri"/>
              </a:rPr>
              <a:t>enn</a:t>
            </a:r>
            <a:r>
              <a:rPr sz="3600" spc="4" baseline="1137" dirty="0">
                <a:latin typeface="Calibri"/>
                <a:cs typeface="Calibri"/>
              </a:rPr>
              <a:t>e</a:t>
            </a:r>
            <a:r>
              <a:rPr sz="3600" spc="0" baseline="1137" dirty="0">
                <a:latin typeface="Calibri"/>
                <a:cs typeface="Calibri"/>
              </a:rPr>
              <a:t>nle</a:t>
            </a:r>
            <a:r>
              <a:rPr sz="3600" spc="4" baseline="1137" dirty="0">
                <a:latin typeface="Calibri"/>
                <a:cs typeface="Calibri"/>
              </a:rPr>
              <a:t>r</a:t>
            </a:r>
            <a:r>
              <a:rPr sz="3600" spc="0" baseline="1137" dirty="0">
                <a:latin typeface="Calibri"/>
                <a:cs typeface="Calibri"/>
              </a:rPr>
              <a:t>nübung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2820" y="748792"/>
            <a:ext cx="677463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Nach</a:t>
            </a:r>
            <a:r>
              <a:rPr sz="4200" b="1" spc="-38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dem</a:t>
            </a:r>
            <a:r>
              <a:rPr sz="4200" b="1" spc="-51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e</a:t>
            </a:r>
            <a:r>
              <a:rPr sz="4200" b="1" spc="-29" baseline="2925" dirty="0">
                <a:solidFill>
                  <a:srgbClr val="2E5796"/>
                </a:solidFill>
                <a:latin typeface="Calibri"/>
                <a:cs typeface="Calibri"/>
              </a:rPr>
              <a:t>r</a:t>
            </a:r>
            <a:r>
              <a:rPr sz="4200" b="1" spc="-34" baseline="2925" dirty="0">
                <a:solidFill>
                  <a:srgbClr val="2E5796"/>
                </a:solidFill>
                <a:latin typeface="Calibri"/>
                <a:cs typeface="Calibri"/>
              </a:rPr>
              <a:t>st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en</a:t>
            </a:r>
            <a:r>
              <a:rPr sz="4200" b="1" spc="-18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-54" baseline="2925" dirty="0">
                <a:solidFill>
                  <a:srgbClr val="2E5796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enne</a:t>
            </a:r>
            <a:r>
              <a:rPr sz="4200" b="1" spc="-9" baseline="2925" dirty="0">
                <a:solidFill>
                  <a:srgbClr val="2E5796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lernen</a:t>
            </a:r>
            <a:r>
              <a:rPr sz="4200" b="1" spc="-108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bi</a:t>
            </a:r>
            <a:r>
              <a:rPr sz="4200" b="1" spc="-39" baseline="2925" dirty="0">
                <a:solidFill>
                  <a:srgbClr val="2E5796"/>
                </a:solidFill>
                <a:latin typeface="Calibri"/>
                <a:cs typeface="Calibri"/>
              </a:rPr>
              <a:t>t</a:t>
            </a:r>
            <a:r>
              <a:rPr sz="4200" b="1" spc="-34" baseline="2925" dirty="0">
                <a:solidFill>
                  <a:srgbClr val="2E5796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en</a:t>
            </a:r>
            <a:r>
              <a:rPr sz="4200" b="1" spc="-9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wir</a:t>
            </a:r>
            <a:r>
              <a:rPr sz="4200" b="1" spc="-22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Sie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51171" y="748792"/>
            <a:ext cx="65071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nun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03475" y="748792"/>
            <a:ext cx="33113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9144" y="1709064"/>
            <a:ext cx="6065725" cy="799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600" b="1" spc="0" baseline="4551" dirty="0">
                <a:latin typeface="Calibri"/>
                <a:cs typeface="Calibri"/>
              </a:rPr>
              <a:t>… ein </a:t>
            </a:r>
            <a:r>
              <a:rPr sz="4800" b="1" spc="0" baseline="3413" dirty="0">
                <a:latin typeface="Calibri"/>
                <a:cs typeface="Calibri"/>
              </a:rPr>
              <a:t>Name</a:t>
            </a:r>
            <a:r>
              <a:rPr sz="4800" b="1" spc="-14" baseline="3413" dirty="0">
                <a:latin typeface="Calibri"/>
                <a:cs typeface="Calibri"/>
              </a:rPr>
              <a:t>n</a:t>
            </a:r>
            <a:r>
              <a:rPr sz="4800" b="1" spc="0" baseline="3413" dirty="0">
                <a:latin typeface="Calibri"/>
                <a:cs typeface="Calibri"/>
              </a:rPr>
              <a:t>ss</a:t>
            </a:r>
            <a:r>
              <a:rPr sz="4800" b="1" spc="9" baseline="3413" dirty="0">
                <a:latin typeface="Calibri"/>
                <a:cs typeface="Calibri"/>
              </a:rPr>
              <a:t>c</a:t>
            </a:r>
            <a:r>
              <a:rPr sz="4800" b="1" spc="-19" baseline="3413" dirty="0">
                <a:latin typeface="Calibri"/>
                <a:cs typeface="Calibri"/>
              </a:rPr>
              <a:t>h</a:t>
            </a:r>
            <a:r>
              <a:rPr sz="4800" b="1" spc="0" baseline="3413" dirty="0">
                <a:latin typeface="Calibri"/>
                <a:cs typeface="Calibri"/>
              </a:rPr>
              <a:t>ild </a:t>
            </a:r>
            <a:r>
              <a:rPr sz="3600" b="1" spc="0" baseline="4551" dirty="0">
                <a:latin typeface="Calibri"/>
                <a:cs typeface="Calibri"/>
              </a:rPr>
              <a:t>zu</a:t>
            </a:r>
            <a:r>
              <a:rPr sz="3600" b="1" spc="-50" baseline="4551" dirty="0">
                <a:latin typeface="Calibri"/>
                <a:cs typeface="Calibri"/>
              </a:rPr>
              <a:t> </a:t>
            </a:r>
            <a:r>
              <a:rPr sz="3600" b="1" spc="0" baseline="4551" dirty="0">
                <a:latin typeface="Calibri"/>
                <a:cs typeface="Calibri"/>
              </a:rPr>
              <a:t>e</a:t>
            </a:r>
            <a:r>
              <a:rPr sz="3600" b="1" spc="-25" baseline="4551" dirty="0">
                <a:latin typeface="Calibri"/>
                <a:cs typeface="Calibri"/>
              </a:rPr>
              <a:t>r</a:t>
            </a:r>
            <a:r>
              <a:rPr sz="3600" b="1" spc="-19" baseline="4551" dirty="0">
                <a:latin typeface="Calibri"/>
                <a:cs typeface="Calibri"/>
              </a:rPr>
              <a:t>s</a:t>
            </a:r>
            <a:r>
              <a:rPr sz="3600" b="1" spc="-29" baseline="4551" dirty="0">
                <a:latin typeface="Calibri"/>
                <a:cs typeface="Calibri"/>
              </a:rPr>
              <a:t>t</a:t>
            </a:r>
            <a:r>
              <a:rPr sz="3600" b="1" spc="0" baseline="4551" dirty="0">
                <a:latin typeface="Calibri"/>
                <a:cs typeface="Calibri"/>
              </a:rPr>
              <a:t>ellen</a:t>
            </a:r>
            <a:r>
              <a:rPr sz="3600" b="1" spc="542" baseline="4551" dirty="0">
                <a:latin typeface="Calibri"/>
                <a:cs typeface="Calibri"/>
              </a:rPr>
              <a:t> </a:t>
            </a:r>
            <a:r>
              <a:rPr sz="3600" b="1" spc="-9" baseline="4551" dirty="0">
                <a:latin typeface="Calibri"/>
                <a:cs typeface="Calibri"/>
              </a:rPr>
              <a:t>(</a:t>
            </a:r>
            <a:r>
              <a:rPr sz="3600" b="1" spc="0" baseline="4551" dirty="0">
                <a:latin typeface="Calibri"/>
                <a:cs typeface="Calibri"/>
              </a:rPr>
              <a:t>mit</a:t>
            </a:r>
            <a:r>
              <a:rPr sz="3600" b="1" spc="-9" baseline="4551" dirty="0">
                <a:latin typeface="Calibri"/>
                <a:cs typeface="Calibri"/>
              </a:rPr>
              <a:t> </a:t>
            </a:r>
            <a:r>
              <a:rPr sz="3600" b="1" spc="0" baseline="4551" dirty="0">
                <a:latin typeface="Calibri"/>
                <a:cs typeface="Calibri"/>
              </a:rPr>
              <a:t>I</a:t>
            </a:r>
            <a:r>
              <a:rPr sz="3600" b="1" spc="-9" baseline="4551" dirty="0">
                <a:latin typeface="Calibri"/>
                <a:cs typeface="Calibri"/>
              </a:rPr>
              <a:t>h</a:t>
            </a:r>
            <a:r>
              <a:rPr sz="3600" b="1" spc="-25" baseline="4551" dirty="0">
                <a:latin typeface="Calibri"/>
                <a:cs typeface="Calibri"/>
              </a:rPr>
              <a:t>r</a:t>
            </a:r>
            <a:r>
              <a:rPr sz="3600" b="1" spc="0" baseline="4551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12700" marR="61081">
              <a:lnSpc>
                <a:spcPts val="2870"/>
              </a:lnSpc>
            </a:pPr>
            <a:r>
              <a:rPr sz="3600" b="1" spc="-5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äche</a:t>
            </a:r>
            <a:r>
              <a:rPr sz="3600" b="1" spc="4" baseline="1137" dirty="0">
                <a:latin typeface="Calibri"/>
                <a:cs typeface="Calibri"/>
              </a:rPr>
              <a:t>r</a:t>
            </a:r>
            <a:r>
              <a:rPr sz="3600" b="1" spc="-6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b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25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r>
              <a:rPr sz="3600" b="1" spc="-2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 </a:t>
            </a:r>
            <a:r>
              <a:rPr sz="3600" b="1" spc="9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chu</a:t>
            </a:r>
            <a:r>
              <a:rPr sz="3600" b="1" spc="-4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e),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767243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9144" y="3099333"/>
            <a:ext cx="7529895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600" b="1" spc="0" baseline="4551" dirty="0">
                <a:latin typeface="Calibri"/>
                <a:cs typeface="Calibri"/>
              </a:rPr>
              <a:t>… sich</a:t>
            </a:r>
            <a:r>
              <a:rPr sz="3600" b="1" spc="-4" baseline="4551" dirty="0">
                <a:latin typeface="Calibri"/>
                <a:cs typeface="Calibri"/>
              </a:rPr>
              <a:t> </a:t>
            </a:r>
            <a:r>
              <a:rPr sz="3600" b="1" spc="0" baseline="4551" dirty="0">
                <a:latin typeface="Calibri"/>
                <a:cs typeface="Calibri"/>
              </a:rPr>
              <a:t>f</a:t>
            </a:r>
            <a:r>
              <a:rPr sz="3600" b="1" spc="-4" baseline="4551" dirty="0">
                <a:latin typeface="Calibri"/>
                <a:cs typeface="Calibri"/>
              </a:rPr>
              <a:t>ü</a:t>
            </a:r>
            <a:r>
              <a:rPr sz="3600" b="1" spc="0" baseline="4551" dirty="0">
                <a:latin typeface="Calibri"/>
                <a:cs typeface="Calibri"/>
              </a:rPr>
              <a:t>r</a:t>
            </a:r>
            <a:r>
              <a:rPr sz="3600" b="1" spc="4" baseline="4551" dirty="0">
                <a:latin typeface="Calibri"/>
                <a:cs typeface="Calibri"/>
              </a:rPr>
              <a:t> </a:t>
            </a:r>
            <a:r>
              <a:rPr sz="3600" b="1" spc="0" baseline="4551" dirty="0">
                <a:latin typeface="Calibri"/>
                <a:cs typeface="Calibri"/>
              </a:rPr>
              <a:t>das ü</a:t>
            </a:r>
            <a:r>
              <a:rPr sz="3600" b="1" spc="-9" baseline="4551" dirty="0">
                <a:latin typeface="Calibri"/>
                <a:cs typeface="Calibri"/>
              </a:rPr>
              <a:t>b</a:t>
            </a:r>
            <a:r>
              <a:rPr sz="3600" b="1" spc="0" baseline="4551" dirty="0">
                <a:latin typeface="Calibri"/>
                <a:cs typeface="Calibri"/>
              </a:rPr>
              <a:t>er</a:t>
            </a:r>
            <a:r>
              <a:rPr sz="3600" b="1" spc="-34" baseline="4551" dirty="0">
                <a:latin typeface="Calibri"/>
                <a:cs typeface="Calibri"/>
              </a:rPr>
              <a:t>f</a:t>
            </a:r>
            <a:r>
              <a:rPr sz="3600" b="1" spc="0" baseline="4551" dirty="0">
                <a:latin typeface="Calibri"/>
                <a:cs typeface="Calibri"/>
              </a:rPr>
              <a:t>achliche </a:t>
            </a:r>
            <a:r>
              <a:rPr sz="4800" b="1" spc="0" baseline="3413" dirty="0">
                <a:latin typeface="Calibri"/>
                <a:cs typeface="Calibri"/>
              </a:rPr>
              <a:t>Gru</a:t>
            </a:r>
            <a:r>
              <a:rPr sz="4800" b="1" spc="-14" baseline="3413" dirty="0">
                <a:latin typeface="Calibri"/>
                <a:cs typeface="Calibri"/>
              </a:rPr>
              <a:t>p</a:t>
            </a:r>
            <a:r>
              <a:rPr sz="4800" b="1" spc="0" baseline="3413" dirty="0">
                <a:latin typeface="Calibri"/>
                <a:cs typeface="Calibri"/>
              </a:rPr>
              <a:t>p</a:t>
            </a:r>
            <a:r>
              <a:rPr sz="4800" b="1" spc="-9" baseline="3413" dirty="0">
                <a:latin typeface="Calibri"/>
                <a:cs typeface="Calibri"/>
              </a:rPr>
              <a:t>e</a:t>
            </a:r>
            <a:r>
              <a:rPr sz="4800" b="1" spc="-19" baseline="3413" dirty="0">
                <a:latin typeface="Calibri"/>
                <a:cs typeface="Calibri"/>
              </a:rPr>
              <a:t>n</a:t>
            </a:r>
            <a:r>
              <a:rPr sz="4800" b="1" spc="-54" baseline="3413" dirty="0">
                <a:latin typeface="Calibri"/>
                <a:cs typeface="Calibri"/>
              </a:rPr>
              <a:t>f</a:t>
            </a:r>
            <a:r>
              <a:rPr sz="4800" b="1" spc="0" baseline="3413" dirty="0">
                <a:latin typeface="Calibri"/>
                <a:cs typeface="Calibri"/>
              </a:rPr>
              <a:t>o</a:t>
            </a:r>
            <a:r>
              <a:rPr sz="4800" b="1" spc="-25" baseline="3413" dirty="0">
                <a:latin typeface="Calibri"/>
                <a:cs typeface="Calibri"/>
              </a:rPr>
              <a:t>t</a:t>
            </a:r>
            <a:r>
              <a:rPr sz="4800" b="1" spc="0" baseline="3413" dirty="0">
                <a:latin typeface="Calibri"/>
                <a:cs typeface="Calibri"/>
              </a:rPr>
              <a:t>o</a:t>
            </a:r>
            <a:r>
              <a:rPr sz="4800" b="1" spc="-19" baseline="3413" dirty="0">
                <a:latin typeface="Calibri"/>
                <a:cs typeface="Calibri"/>
              </a:rPr>
              <a:t> </a:t>
            </a:r>
            <a:r>
              <a:rPr sz="3600" b="1" spc="0" baseline="4551" dirty="0">
                <a:latin typeface="Calibri"/>
                <a:cs typeface="Calibri"/>
              </a:rPr>
              <a:t>au</a:t>
            </a:r>
            <a:r>
              <a:rPr sz="3600" b="1" spc="-29" baseline="4551" dirty="0">
                <a:latin typeface="Calibri"/>
                <a:cs typeface="Calibri"/>
              </a:rPr>
              <a:t>f</a:t>
            </a:r>
            <a:r>
              <a:rPr sz="3600" b="1" spc="0" baseline="4551" dirty="0">
                <a:latin typeface="Calibri"/>
                <a:cs typeface="Calibri"/>
              </a:rPr>
              <a:t>z</a:t>
            </a:r>
            <a:r>
              <a:rPr sz="3600" b="1" spc="-9" baseline="4551" dirty="0">
                <a:latin typeface="Calibri"/>
                <a:cs typeface="Calibri"/>
              </a:rPr>
              <a:t>u</a:t>
            </a:r>
            <a:r>
              <a:rPr sz="3600" b="1" spc="-19" baseline="4551" dirty="0">
                <a:latin typeface="Calibri"/>
                <a:cs typeface="Calibri"/>
              </a:rPr>
              <a:t>s</a:t>
            </a:r>
            <a:r>
              <a:rPr sz="3600" b="1" spc="-29" baseline="4551" dirty="0">
                <a:latin typeface="Calibri"/>
                <a:cs typeface="Calibri"/>
              </a:rPr>
              <a:t>t</a:t>
            </a:r>
            <a:r>
              <a:rPr sz="3600" b="1" spc="0" baseline="4551" dirty="0">
                <a:latin typeface="Calibri"/>
                <a:cs typeface="Calibri"/>
              </a:rPr>
              <a:t>ellen,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15775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9144" y="4123944"/>
            <a:ext cx="6337660" cy="798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3600" b="1" spc="0" baseline="4551" dirty="0">
                <a:latin typeface="Calibri"/>
                <a:cs typeface="Calibri"/>
              </a:rPr>
              <a:t>… sich</a:t>
            </a:r>
            <a:r>
              <a:rPr sz="3600" b="1" spc="-4" baseline="4551" dirty="0">
                <a:latin typeface="Calibri"/>
                <a:cs typeface="Calibri"/>
              </a:rPr>
              <a:t> </a:t>
            </a:r>
            <a:r>
              <a:rPr sz="3600" b="1" spc="0" baseline="4551" dirty="0">
                <a:latin typeface="Calibri"/>
                <a:cs typeface="Calibri"/>
              </a:rPr>
              <a:t>in</a:t>
            </a:r>
            <a:r>
              <a:rPr sz="3600" b="1" spc="-4" baseline="4551" dirty="0">
                <a:latin typeface="Calibri"/>
                <a:cs typeface="Calibri"/>
              </a:rPr>
              <a:t> d</a:t>
            </a:r>
            <a:r>
              <a:rPr sz="3600" b="1" spc="0" baseline="4551" dirty="0">
                <a:latin typeface="Calibri"/>
                <a:cs typeface="Calibri"/>
              </a:rPr>
              <a:t>ie </a:t>
            </a:r>
            <a:r>
              <a:rPr sz="3600" b="1" spc="-19" baseline="4551" dirty="0">
                <a:latin typeface="Calibri"/>
                <a:cs typeface="Calibri"/>
              </a:rPr>
              <a:t>v</a:t>
            </a:r>
            <a:r>
              <a:rPr sz="3600" b="1" spc="0" baseline="4551" dirty="0">
                <a:latin typeface="Calibri"/>
                <a:cs typeface="Calibri"/>
              </a:rPr>
              <a:t>orlie</a:t>
            </a:r>
            <a:r>
              <a:rPr sz="3600" b="1" spc="-14" baseline="4551" dirty="0">
                <a:latin typeface="Calibri"/>
                <a:cs typeface="Calibri"/>
              </a:rPr>
              <a:t>g</a:t>
            </a:r>
            <a:r>
              <a:rPr sz="3600" b="1" spc="0" baseline="4551" dirty="0">
                <a:latin typeface="Calibri"/>
                <a:cs typeface="Calibri"/>
              </a:rPr>
              <a:t>ende</a:t>
            </a:r>
            <a:r>
              <a:rPr sz="3600" b="1" spc="-9" baseline="4551" dirty="0">
                <a:latin typeface="Calibri"/>
                <a:cs typeface="Calibri"/>
              </a:rPr>
              <a:t> </a:t>
            </a:r>
            <a:r>
              <a:rPr sz="4800" b="1" spc="0" baseline="3413" dirty="0">
                <a:latin typeface="Calibri"/>
                <a:cs typeface="Calibri"/>
              </a:rPr>
              <a:t>A</a:t>
            </a:r>
            <a:r>
              <a:rPr sz="4800" b="1" spc="-19" baseline="3413" dirty="0">
                <a:latin typeface="Calibri"/>
                <a:cs typeface="Calibri"/>
              </a:rPr>
              <a:t>nw</a:t>
            </a:r>
            <a:r>
              <a:rPr sz="4800" b="1" spc="0" baseline="3413" dirty="0">
                <a:latin typeface="Calibri"/>
                <a:cs typeface="Calibri"/>
              </a:rPr>
              <a:t>esenhei</a:t>
            </a:r>
            <a:r>
              <a:rPr sz="4800" b="1" spc="4" baseline="3413" dirty="0">
                <a:latin typeface="Calibri"/>
                <a:cs typeface="Calibri"/>
              </a:rPr>
              <a:t>t</a:t>
            </a:r>
            <a:r>
              <a:rPr sz="4800" b="1" spc="0" baseline="3413" dirty="0">
                <a:latin typeface="Calibri"/>
                <a:cs typeface="Calibri"/>
              </a:rPr>
              <a:t>s</a:t>
            </a:r>
            <a:r>
              <a:rPr sz="4800" b="1" spc="9" baseline="3413" dirty="0">
                <a:latin typeface="Calibri"/>
                <a:cs typeface="Calibri"/>
              </a:rPr>
              <a:t>l</a:t>
            </a:r>
            <a:r>
              <a:rPr sz="4800" b="1" spc="0" baseline="3413" dirty="0">
                <a:latin typeface="Calibri"/>
                <a:cs typeface="Calibri"/>
              </a:rPr>
              <a:t>i</a:t>
            </a:r>
            <a:r>
              <a:rPr sz="4800" b="1" spc="-34" baseline="3413" dirty="0">
                <a:latin typeface="Calibri"/>
                <a:cs typeface="Calibri"/>
              </a:rPr>
              <a:t>s</a:t>
            </a:r>
            <a:r>
              <a:rPr sz="4800" b="1" spc="-29" baseline="3413" dirty="0">
                <a:latin typeface="Calibri"/>
                <a:cs typeface="Calibri"/>
              </a:rPr>
              <a:t>t</a:t>
            </a:r>
            <a:r>
              <a:rPr sz="4800" b="1" spc="0" baseline="3413" dirty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12700" marR="61036">
              <a:lnSpc>
                <a:spcPts val="2870"/>
              </a:lnSpc>
            </a:pPr>
            <a:r>
              <a:rPr sz="3600" b="1" spc="0" baseline="1137" dirty="0">
                <a:latin typeface="Calibri"/>
                <a:cs typeface="Calibri"/>
              </a:rPr>
              <a:t>ein</a:t>
            </a:r>
            <a:r>
              <a:rPr sz="3600" b="1" spc="-4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t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19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182141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5451963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9144" y="5470347"/>
            <a:ext cx="7650276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… 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nd 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-200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ele</a:t>
            </a:r>
            <a:r>
              <a:rPr sz="3600" b="1" spc="-4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onn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m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" baseline="3413" dirty="0">
                <a:latin typeface="Calibri"/>
                <a:cs typeface="Calibri"/>
              </a:rPr>
              <a:t>f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eiwill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g) f</a:t>
            </a:r>
            <a:r>
              <a:rPr sz="3600" b="1" spc="-9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r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dr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ende </a:t>
            </a:r>
            <a:r>
              <a:rPr sz="3600" b="1" spc="-5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älle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zu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9" baseline="1137" dirty="0">
                <a:latin typeface="Calibri"/>
                <a:cs typeface="Calibri"/>
              </a:rPr>
              <a:t>nt</a:t>
            </a:r>
            <a:r>
              <a:rPr sz="3600" b="1" spc="0" baseline="1137" dirty="0">
                <a:latin typeface="Calibri"/>
                <a:cs typeface="Calibri"/>
              </a:rPr>
              <a:t>erle</a:t>
            </a:r>
            <a:r>
              <a:rPr sz="3600" b="1" spc="-14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9160" y="1629156"/>
            <a:ext cx="7129272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92377" y="378358"/>
            <a:ext cx="401634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3.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8368" y="378358"/>
            <a:ext cx="134131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1763" y="378358"/>
            <a:ext cx="3797688" cy="920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Ziel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5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  <a:p>
            <a:pPr marL="193078" marR="61081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seme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er?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43501" y="378358"/>
            <a:ext cx="66847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936" y="6464681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5402</Words>
  <Application>Microsoft Office PowerPoint</Application>
  <PresentationFormat>Bildschirmpräsentation (4:3)</PresentationFormat>
  <Paragraphs>1205</Paragraphs>
  <Slides>67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67</vt:i4>
      </vt:variant>
    </vt:vector>
  </HeadingPairs>
  <TitlesOfParts>
    <vt:vector size="72" baseType="lpstr">
      <vt:lpstr>Arial</vt:lpstr>
      <vt:lpstr>Calibri</vt:lpstr>
      <vt:lpstr>Segoe UI Symbol</vt:lpstr>
      <vt:lpstr>Times New Roman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32_nesudo</cp:lastModifiedBy>
  <cp:revision>1</cp:revision>
  <dcterms:modified xsi:type="dcterms:W3CDTF">2024-08-18T15:52:09Z</dcterms:modified>
</cp:coreProperties>
</file>