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2.jpg" ContentType="image/jpe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72"/>
  </p:notesMasterIdLst>
  <p:sldIdLst>
    <p:sldId id="450" r:id="rId3"/>
    <p:sldId id="451" r:id="rId4"/>
    <p:sldId id="259" r:id="rId5"/>
    <p:sldId id="434" r:id="rId6"/>
    <p:sldId id="435" r:id="rId7"/>
    <p:sldId id="262" r:id="rId8"/>
    <p:sldId id="263" r:id="rId9"/>
    <p:sldId id="436" r:id="rId10"/>
    <p:sldId id="437" r:id="rId11"/>
    <p:sldId id="438" r:id="rId12"/>
    <p:sldId id="439" r:id="rId13"/>
    <p:sldId id="440" r:id="rId14"/>
    <p:sldId id="441" r:id="rId15"/>
    <p:sldId id="442" r:id="rId16"/>
    <p:sldId id="443" r:id="rId17"/>
    <p:sldId id="448" r:id="rId18"/>
    <p:sldId id="446" r:id="rId19"/>
    <p:sldId id="447" r:id="rId20"/>
    <p:sldId id="273" r:id="rId21"/>
    <p:sldId id="444" r:id="rId22"/>
    <p:sldId id="401" r:id="rId23"/>
    <p:sldId id="276" r:id="rId24"/>
    <p:sldId id="388" r:id="rId25"/>
    <p:sldId id="422" r:id="rId26"/>
    <p:sldId id="359" r:id="rId27"/>
    <p:sldId id="280" r:id="rId28"/>
    <p:sldId id="281" r:id="rId29"/>
    <p:sldId id="282" r:id="rId30"/>
    <p:sldId id="392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343" r:id="rId39"/>
    <p:sldId id="292" r:id="rId40"/>
    <p:sldId id="432" r:id="rId41"/>
    <p:sldId id="294" r:id="rId42"/>
    <p:sldId id="295" r:id="rId43"/>
    <p:sldId id="296" r:id="rId44"/>
    <p:sldId id="297" r:id="rId45"/>
    <p:sldId id="298" r:id="rId46"/>
    <p:sldId id="299" r:id="rId47"/>
    <p:sldId id="330" r:id="rId48"/>
    <p:sldId id="301" r:id="rId49"/>
    <p:sldId id="302" r:id="rId50"/>
    <p:sldId id="303" r:id="rId51"/>
    <p:sldId id="304" r:id="rId52"/>
    <p:sldId id="433" r:id="rId53"/>
    <p:sldId id="306" r:id="rId54"/>
    <p:sldId id="307" r:id="rId55"/>
    <p:sldId id="308" r:id="rId56"/>
    <p:sldId id="309" r:id="rId57"/>
    <p:sldId id="449" r:id="rId58"/>
    <p:sldId id="310" r:id="rId59"/>
    <p:sldId id="311" r:id="rId60"/>
    <p:sldId id="312" r:id="rId61"/>
    <p:sldId id="431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12" autoAdjust="0"/>
    <p:restoredTop sz="94660"/>
  </p:normalViewPr>
  <p:slideViewPr>
    <p:cSldViewPr>
      <p:cViewPr varScale="1">
        <p:scale>
          <a:sx n="76" d="100"/>
          <a:sy n="76" d="100"/>
        </p:scale>
        <p:origin x="597" y="6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FA16D-13BE-40F0-8276-621290EFAE13}" type="datetimeFigureOut">
              <a:rPr lang="de-DE" smtClean="0"/>
              <a:t>02.09.2025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FCD10-2D31-4B1B-8536-E28694CB05B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117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86BEC8-EFF7-4EB0-A87A-71FAF5B9B5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55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53D70-9B26-4046-B533-C48FADF88E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856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3CAC1-3069-40F6-A2E9-E9E6C773FF7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319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53D70-9B26-4046-B533-C48FADF88E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662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53D70-9B26-4046-B533-C48FADF88E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178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86BEC8-EFF7-4EB0-A87A-71FAF5B9B5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424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86BEC8-EFF7-4EB0-A87A-71FAF5B9B5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822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53D70-9B26-4046-B533-C48FADF88E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714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8EBD2-0B45-497A-B94A-E3F575C53EE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06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3500-A5F7-46E6-A6E8-78D60D76D31E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977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153B-5DB0-4184-BFAA-A494C11790D2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4591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6786-AB28-4A11-B1CB-093028B2B056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1108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844675"/>
            <a:ext cx="4104135" cy="4429125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0"/>
          </p:nvPr>
        </p:nvSpPr>
        <p:spPr>
          <a:xfrm>
            <a:off x="4572001" y="1844824"/>
            <a:ext cx="4104135" cy="4429125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2743448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844675"/>
            <a:ext cx="8572500" cy="44291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7698408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925D-A490-4895-98E9-1288907DC827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30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3D1F-67FE-4F2D-97D4-9C65B9F4F835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639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9628-3B6D-448B-81B3-DE653567798A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689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4A-A413-42E9-9414-135066FD5A7C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789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CB88-B4B3-41EF-B0EB-73CF2F21A948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86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73BB-30A3-4D88-A4FC-2E9CB061A6B3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582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6194-4E3C-4516-A175-B5FC8D41F620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782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2E56-7285-455B-9846-360DEFD0E638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826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38060-B394-4D2D-8018-08E5AD971F40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858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praba-gyge@zfsl-muenster.nrw.schule" TargetMode="Externa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bass.schul-welt.de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4581128"/>
            <a:ext cx="7840861" cy="1872208"/>
          </a:xfrm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de-DE" sz="4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Zentrale </a:t>
            </a:r>
            <a:r>
              <a:rPr lang="de-DE" sz="4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ZfsL</a:t>
            </a:r>
            <a:r>
              <a:rPr lang="de-DE" sz="4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-Einführungsveranstaltung 09/2025</a:t>
            </a:r>
          </a:p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05.09.2025</a:t>
            </a:r>
          </a:p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PRABA-Team Sabine Badde und Udo Nesselbosch </a:t>
            </a:r>
          </a:p>
          <a:p>
            <a:pPr algn="ctr">
              <a:defRPr/>
            </a:pPr>
            <a:endParaRPr lang="de-DE" sz="9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de-DE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ZfsL Münster, Seminar für  das Lehramt an Gymnasien und Gesamtschulen</a:t>
            </a:r>
          </a:p>
          <a:p>
            <a:pPr algn="ctr">
              <a:defRPr/>
            </a:pP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99592" y="620688"/>
            <a:ext cx="7272809" cy="1215717"/>
          </a:xfrm>
          <a:prstGeom prst="rect">
            <a:avLst/>
          </a:prstGeom>
          <a:solidFill>
            <a:schemeClr val="bg1">
              <a:lumMod val="95000"/>
              <a:alpha val="58824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Wir begrüßen Sie im Praxissemester!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Herzlich willkommen in der Praxis!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A55968B-EAF4-4280-8C81-6D677016A9A9}"/>
              </a:ext>
            </a:extLst>
          </p:cNvPr>
          <p:cNvSpPr txBox="1"/>
          <p:nvPr/>
        </p:nvSpPr>
        <p:spPr>
          <a:xfrm>
            <a:off x="1115616" y="-25643"/>
            <a:ext cx="734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ZfsL Münster GyGe – Zentrale Einführungsveranstaltung  09/2025</a:t>
            </a:r>
          </a:p>
        </p:txBody>
      </p:sp>
      <p:pic>
        <p:nvPicPr>
          <p:cNvPr id="5131" name="Grafi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35" y="116632"/>
            <a:ext cx="616569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Nesselbosch\Pictures\student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35" y="2133600"/>
            <a:ext cx="3880093" cy="218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0" y="2493233"/>
            <a:ext cx="3502994" cy="90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38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0728" y="188975"/>
            <a:ext cx="3008376" cy="1685544"/>
          </a:xfrm>
          <a:custGeom>
            <a:avLst/>
            <a:gdLst/>
            <a:ahLst/>
            <a:cxnLst/>
            <a:rect l="l" t="t" r="r" b="b"/>
            <a:pathLst>
              <a:path w="3008376" h="1685544">
                <a:moveTo>
                  <a:pt x="0" y="1685544"/>
                </a:moveTo>
                <a:lnTo>
                  <a:pt x="3008376" y="1685544"/>
                </a:lnTo>
                <a:lnTo>
                  <a:pt x="3008376" y="0"/>
                </a:lnTo>
                <a:lnTo>
                  <a:pt x="0" y="0"/>
                </a:lnTo>
                <a:lnTo>
                  <a:pt x="0" y="1685544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0" y="2133600"/>
            <a:ext cx="3139440" cy="410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76015" y="263136"/>
            <a:ext cx="190753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60"/>
              </a:lnSpc>
              <a:spcBef>
                <a:spcPts val="1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18915" y="283082"/>
            <a:ext cx="4503201" cy="5270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Ihr 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3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3900" b="1" i="0" u="none" strike="noStrike" kern="1200" cap="none" spc="1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900" b="1" i="0" u="none" strike="noStrike" kern="1200" cap="none" spc="-5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120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900" b="1" i="0" u="none" strike="noStrike" kern="1200" cap="none" spc="-4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3900" b="1" i="0" u="none" strike="noStrike" kern="1200" cap="none" spc="2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Bild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Lehr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9606" lvl="0" indent="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 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-3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 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9606" lvl="0" indent="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rü</a:t>
            </a:r>
            <a:r>
              <a:rPr kumimoji="0" sz="3900" b="1" i="0" u="none" strike="noStrike" kern="1200" cap="none" spc="-5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10645" lvl="0" indent="0" algn="l" defTabSz="914400" rtl="0" eaLnBrk="1" fontAlgn="auto" latinLnBrk="0" hangingPunct="1">
              <a:lnSpc>
                <a:spcPct val="99995"/>
              </a:lnSpc>
              <a:spcBef>
                <a:spcPts val="4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Ih</a:t>
            </a:r>
            <a:r>
              <a:rPr kumimoji="0" sz="26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an 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</a:t>
            </a:r>
            <a:r>
              <a:rPr kumimoji="0" sz="2600" b="1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 </a:t>
            </a:r>
            <a:r>
              <a:rPr kumimoji="0" sz="2600" b="1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-4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isse a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5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 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600" b="1" i="0" u="none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 Sie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noch arbe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oll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n,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380386" lvl="0" indent="0" algn="just" defTabSz="914400" rtl="0" eaLnBrk="1" fontAlgn="auto" latinLnBrk="0" hangingPunct="1">
              <a:lnSpc>
                <a:spcPct val="100097"/>
              </a:lnSpc>
              <a:spcBef>
                <a:spcPts val="62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Ih</a:t>
            </a:r>
            <a:r>
              <a:rPr kumimoji="0" sz="2600" b="1" i="0" u="none" strike="noStrike" kern="1200" cap="none" spc="-3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e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-6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ig</a:t>
            </a:r>
            <a:r>
              <a:rPr kumimoji="0" sz="2600" b="1" i="0" u="none" strike="noStrike" kern="1200" cap="none" spc="-7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 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2600" b="1" i="0" u="none" strike="noStrike" kern="1200" cap="none" spc="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cen für 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Lehr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noch 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Begi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9606" lvl="0" indent="0" algn="l" defTabSz="914400" rtl="0" eaLnBrk="1" fontAlgn="auto" latinLnBrk="0" hangingPunct="1">
              <a:lnSpc>
                <a:spcPts val="3130"/>
              </a:lnSpc>
              <a:spcBef>
                <a:spcPts val="1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18m</a:t>
            </a:r>
            <a:r>
              <a:rPr kumimoji="0" sz="3900" b="1" i="0" u="none" strike="noStrike" kern="1200" cap="none" spc="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2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-4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9606" lvl="0" indent="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1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orb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ngs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-3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76015" y="1927351"/>
            <a:ext cx="19090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65"/>
              </a:lnSpc>
              <a:spcBef>
                <a:spcPts val="1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76015" y="3591813"/>
            <a:ext cx="19090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65"/>
              </a:lnSpc>
              <a:spcBef>
                <a:spcPts val="1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18915" y="5593867"/>
            <a:ext cx="2758731" cy="11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(VD/</a:t>
            </a:r>
            <a:r>
              <a:rPr kumimoji="0" sz="3900" b="1" i="0" u="none" strike="noStrike" kern="1200" cap="none" spc="-3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4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3792" lvl="0" indent="0" algn="l" defTabSz="914400" rtl="0" eaLnBrk="1" fontAlgn="auto" latinLnBrk="0" hangingPunct="1">
              <a:lnSpc>
                <a:spcPts val="3120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75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ernen,</a:t>
            </a:r>
            <a:r>
              <a:rPr kumimoji="0" sz="3900" b="1" i="0" u="none" strike="noStrike" kern="1200" cap="none" spc="6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 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fle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-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2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73712" y="5593867"/>
            <a:ext cx="1422147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885" marR="49606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120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3900" b="1" i="0" u="none" strike="noStrike" kern="1200" cap="none" spc="-4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ern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90728" y="188975"/>
            <a:ext cx="3008376" cy="16855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3668" marR="117244" lvl="0" indent="1091" algn="ctr" defTabSz="914400" rtl="0" eaLnBrk="1" fontAlgn="auto" latinLnBrk="0" hangingPunct="1">
              <a:lnSpc>
                <a:spcPct val="999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heavy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CHANC</a:t>
            </a:r>
            <a:r>
              <a:rPr kumimoji="0" sz="3200" b="1" i="0" u="heavy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200" b="1" i="0" u="heavy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200" b="1" i="0" u="none" strike="noStrike" kern="1200" cap="none" spc="2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 P</a:t>
            </a:r>
            <a:r>
              <a:rPr kumimoji="0" sz="3200" b="1" i="0" u="none" strike="noStrike" kern="1200" cap="none" spc="-7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200" b="1" i="0" u="none" strike="noStrike" kern="1200" cap="none" spc="-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3200" b="1" i="0" u="none" strike="noStrike" kern="1200" cap="none" spc="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</a:t>
            </a:r>
            <a:r>
              <a:rPr kumimoji="0" sz="32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200" b="1" i="0" u="none" strike="noStrike" kern="1200" cap="none" spc="-5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 für </a:t>
            </a:r>
            <a:r>
              <a:rPr kumimoji="0" sz="32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 </a:t>
            </a:r>
            <a:r>
              <a:rPr kumimoji="0" sz="3200" b="1" i="0" u="none" strike="noStrike" kern="1200" cap="none" spc="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ind…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9486" y="3141726"/>
            <a:ext cx="1834895" cy="1833372"/>
          </a:xfrm>
          <a:custGeom>
            <a:avLst/>
            <a:gdLst/>
            <a:ahLst/>
            <a:cxnLst/>
            <a:rect l="l" t="t" r="r" b="b"/>
            <a:pathLst>
              <a:path w="1834895" h="1833372">
                <a:moveTo>
                  <a:pt x="0" y="916686"/>
                </a:moveTo>
                <a:lnTo>
                  <a:pt x="3041" y="991861"/>
                </a:lnTo>
                <a:lnTo>
                  <a:pt x="12007" y="1065365"/>
                </a:lnTo>
                <a:lnTo>
                  <a:pt x="26663" y="1136960"/>
                </a:lnTo>
                <a:lnTo>
                  <a:pt x="46772" y="1206410"/>
                </a:lnTo>
                <a:lnTo>
                  <a:pt x="72097" y="1273480"/>
                </a:lnTo>
                <a:lnTo>
                  <a:pt x="102403" y="1337934"/>
                </a:lnTo>
                <a:lnTo>
                  <a:pt x="137454" y="1399535"/>
                </a:lnTo>
                <a:lnTo>
                  <a:pt x="177014" y="1458047"/>
                </a:lnTo>
                <a:lnTo>
                  <a:pt x="220846" y="1513235"/>
                </a:lnTo>
                <a:lnTo>
                  <a:pt x="268714" y="1564862"/>
                </a:lnTo>
                <a:lnTo>
                  <a:pt x="320382" y="1612692"/>
                </a:lnTo>
                <a:lnTo>
                  <a:pt x="375615" y="1656490"/>
                </a:lnTo>
                <a:lnTo>
                  <a:pt x="434175" y="1696019"/>
                </a:lnTo>
                <a:lnTo>
                  <a:pt x="495828" y="1731043"/>
                </a:lnTo>
                <a:lnTo>
                  <a:pt x="560336" y="1761327"/>
                </a:lnTo>
                <a:lnTo>
                  <a:pt x="627463" y="1786633"/>
                </a:lnTo>
                <a:lnTo>
                  <a:pt x="696974" y="1806727"/>
                </a:lnTo>
                <a:lnTo>
                  <a:pt x="768633" y="1821372"/>
                </a:lnTo>
                <a:lnTo>
                  <a:pt x="842203" y="1830332"/>
                </a:lnTo>
                <a:lnTo>
                  <a:pt x="917448" y="1833372"/>
                </a:lnTo>
                <a:lnTo>
                  <a:pt x="992698" y="1830332"/>
                </a:lnTo>
                <a:lnTo>
                  <a:pt x="1066271" y="1821372"/>
                </a:lnTo>
                <a:lnTo>
                  <a:pt x="1137933" y="1806727"/>
                </a:lnTo>
                <a:lnTo>
                  <a:pt x="1207446" y="1786633"/>
                </a:lnTo>
                <a:lnTo>
                  <a:pt x="1274575" y="1761327"/>
                </a:lnTo>
                <a:lnTo>
                  <a:pt x="1339084" y="1731043"/>
                </a:lnTo>
                <a:lnTo>
                  <a:pt x="1400737" y="1696019"/>
                </a:lnTo>
                <a:lnTo>
                  <a:pt x="1459297" y="1656490"/>
                </a:lnTo>
                <a:lnTo>
                  <a:pt x="1514528" y="1612692"/>
                </a:lnTo>
                <a:lnTo>
                  <a:pt x="1566195" y="1564862"/>
                </a:lnTo>
                <a:lnTo>
                  <a:pt x="1614062" y="1513235"/>
                </a:lnTo>
                <a:lnTo>
                  <a:pt x="1657892" y="1458047"/>
                </a:lnTo>
                <a:lnTo>
                  <a:pt x="1697450" y="1399535"/>
                </a:lnTo>
                <a:lnTo>
                  <a:pt x="1732499" y="1337934"/>
                </a:lnTo>
                <a:lnTo>
                  <a:pt x="1762803" y="1273480"/>
                </a:lnTo>
                <a:lnTo>
                  <a:pt x="1788127" y="1206410"/>
                </a:lnTo>
                <a:lnTo>
                  <a:pt x="1808234" y="1136960"/>
                </a:lnTo>
                <a:lnTo>
                  <a:pt x="1822889" y="1065365"/>
                </a:lnTo>
                <a:lnTo>
                  <a:pt x="1831854" y="991861"/>
                </a:lnTo>
                <a:lnTo>
                  <a:pt x="1834895" y="916686"/>
                </a:lnTo>
                <a:lnTo>
                  <a:pt x="1831854" y="841510"/>
                </a:lnTo>
                <a:lnTo>
                  <a:pt x="1822889" y="768006"/>
                </a:lnTo>
                <a:lnTo>
                  <a:pt x="1808234" y="696411"/>
                </a:lnTo>
                <a:lnTo>
                  <a:pt x="1788127" y="626961"/>
                </a:lnTo>
                <a:lnTo>
                  <a:pt x="1762803" y="559891"/>
                </a:lnTo>
                <a:lnTo>
                  <a:pt x="1732499" y="495437"/>
                </a:lnTo>
                <a:lnTo>
                  <a:pt x="1697450" y="433836"/>
                </a:lnTo>
                <a:lnTo>
                  <a:pt x="1657892" y="375324"/>
                </a:lnTo>
                <a:lnTo>
                  <a:pt x="1614062" y="320136"/>
                </a:lnTo>
                <a:lnTo>
                  <a:pt x="1566195" y="268509"/>
                </a:lnTo>
                <a:lnTo>
                  <a:pt x="1514528" y="220679"/>
                </a:lnTo>
                <a:lnTo>
                  <a:pt x="1459297" y="176881"/>
                </a:lnTo>
                <a:lnTo>
                  <a:pt x="1400737" y="137352"/>
                </a:lnTo>
                <a:lnTo>
                  <a:pt x="1339084" y="102328"/>
                </a:lnTo>
                <a:lnTo>
                  <a:pt x="1274575" y="72044"/>
                </a:lnTo>
                <a:lnTo>
                  <a:pt x="1207446" y="46738"/>
                </a:lnTo>
                <a:lnTo>
                  <a:pt x="1137933" y="26644"/>
                </a:lnTo>
                <a:lnTo>
                  <a:pt x="1066271" y="11999"/>
                </a:lnTo>
                <a:lnTo>
                  <a:pt x="992698" y="3039"/>
                </a:lnTo>
                <a:lnTo>
                  <a:pt x="917448" y="0"/>
                </a:lnTo>
                <a:lnTo>
                  <a:pt x="842203" y="3039"/>
                </a:lnTo>
                <a:lnTo>
                  <a:pt x="768633" y="11999"/>
                </a:lnTo>
                <a:lnTo>
                  <a:pt x="696974" y="26644"/>
                </a:lnTo>
                <a:lnTo>
                  <a:pt x="627463" y="46738"/>
                </a:lnTo>
                <a:lnTo>
                  <a:pt x="560336" y="72044"/>
                </a:lnTo>
                <a:lnTo>
                  <a:pt x="495828" y="102328"/>
                </a:lnTo>
                <a:lnTo>
                  <a:pt x="434175" y="137352"/>
                </a:lnTo>
                <a:lnTo>
                  <a:pt x="375615" y="176881"/>
                </a:lnTo>
                <a:lnTo>
                  <a:pt x="320382" y="220679"/>
                </a:lnTo>
                <a:lnTo>
                  <a:pt x="268714" y="268509"/>
                </a:lnTo>
                <a:lnTo>
                  <a:pt x="220846" y="320136"/>
                </a:lnTo>
                <a:lnTo>
                  <a:pt x="177014" y="375324"/>
                </a:lnTo>
                <a:lnTo>
                  <a:pt x="137454" y="433836"/>
                </a:lnTo>
                <a:lnTo>
                  <a:pt x="102403" y="495437"/>
                </a:lnTo>
                <a:lnTo>
                  <a:pt x="72097" y="559891"/>
                </a:lnTo>
                <a:lnTo>
                  <a:pt x="46772" y="626961"/>
                </a:lnTo>
                <a:lnTo>
                  <a:pt x="26663" y="696411"/>
                </a:lnTo>
                <a:lnTo>
                  <a:pt x="12007" y="768006"/>
                </a:lnTo>
                <a:lnTo>
                  <a:pt x="3041" y="841510"/>
                </a:lnTo>
                <a:lnTo>
                  <a:pt x="0" y="916686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9486" y="3141726"/>
            <a:ext cx="1834895" cy="1833372"/>
          </a:xfrm>
          <a:custGeom>
            <a:avLst/>
            <a:gdLst/>
            <a:ahLst/>
            <a:cxnLst/>
            <a:rect l="l" t="t" r="r" b="b"/>
            <a:pathLst>
              <a:path w="1834895" h="1833372">
                <a:moveTo>
                  <a:pt x="0" y="916686"/>
                </a:moveTo>
                <a:lnTo>
                  <a:pt x="3041" y="841510"/>
                </a:lnTo>
                <a:lnTo>
                  <a:pt x="12007" y="768006"/>
                </a:lnTo>
                <a:lnTo>
                  <a:pt x="26663" y="696411"/>
                </a:lnTo>
                <a:lnTo>
                  <a:pt x="46772" y="626961"/>
                </a:lnTo>
                <a:lnTo>
                  <a:pt x="72097" y="559891"/>
                </a:lnTo>
                <a:lnTo>
                  <a:pt x="102403" y="495437"/>
                </a:lnTo>
                <a:lnTo>
                  <a:pt x="137454" y="433836"/>
                </a:lnTo>
                <a:lnTo>
                  <a:pt x="177014" y="375324"/>
                </a:lnTo>
                <a:lnTo>
                  <a:pt x="220846" y="320136"/>
                </a:lnTo>
                <a:lnTo>
                  <a:pt x="268714" y="268509"/>
                </a:lnTo>
                <a:lnTo>
                  <a:pt x="320382" y="220679"/>
                </a:lnTo>
                <a:lnTo>
                  <a:pt x="375615" y="176881"/>
                </a:lnTo>
                <a:lnTo>
                  <a:pt x="434175" y="137352"/>
                </a:lnTo>
                <a:lnTo>
                  <a:pt x="495828" y="102328"/>
                </a:lnTo>
                <a:lnTo>
                  <a:pt x="560336" y="72044"/>
                </a:lnTo>
                <a:lnTo>
                  <a:pt x="627463" y="46738"/>
                </a:lnTo>
                <a:lnTo>
                  <a:pt x="696974" y="26644"/>
                </a:lnTo>
                <a:lnTo>
                  <a:pt x="768633" y="11999"/>
                </a:lnTo>
                <a:lnTo>
                  <a:pt x="842203" y="3039"/>
                </a:lnTo>
                <a:lnTo>
                  <a:pt x="917448" y="0"/>
                </a:lnTo>
                <a:lnTo>
                  <a:pt x="992698" y="3039"/>
                </a:lnTo>
                <a:lnTo>
                  <a:pt x="1066271" y="11999"/>
                </a:lnTo>
                <a:lnTo>
                  <a:pt x="1137933" y="26644"/>
                </a:lnTo>
                <a:lnTo>
                  <a:pt x="1207446" y="46738"/>
                </a:lnTo>
                <a:lnTo>
                  <a:pt x="1274575" y="72044"/>
                </a:lnTo>
                <a:lnTo>
                  <a:pt x="1339084" y="102328"/>
                </a:lnTo>
                <a:lnTo>
                  <a:pt x="1400737" y="137352"/>
                </a:lnTo>
                <a:lnTo>
                  <a:pt x="1459297" y="176881"/>
                </a:lnTo>
                <a:lnTo>
                  <a:pt x="1514528" y="220679"/>
                </a:lnTo>
                <a:lnTo>
                  <a:pt x="1566195" y="268509"/>
                </a:lnTo>
                <a:lnTo>
                  <a:pt x="1614062" y="320136"/>
                </a:lnTo>
                <a:lnTo>
                  <a:pt x="1657892" y="375324"/>
                </a:lnTo>
                <a:lnTo>
                  <a:pt x="1697450" y="433836"/>
                </a:lnTo>
                <a:lnTo>
                  <a:pt x="1732499" y="495437"/>
                </a:lnTo>
                <a:lnTo>
                  <a:pt x="1762803" y="559891"/>
                </a:lnTo>
                <a:lnTo>
                  <a:pt x="1788127" y="626961"/>
                </a:lnTo>
                <a:lnTo>
                  <a:pt x="1808234" y="696411"/>
                </a:lnTo>
                <a:lnTo>
                  <a:pt x="1822889" y="768006"/>
                </a:lnTo>
                <a:lnTo>
                  <a:pt x="1831854" y="841510"/>
                </a:lnTo>
                <a:lnTo>
                  <a:pt x="1834895" y="916686"/>
                </a:lnTo>
                <a:lnTo>
                  <a:pt x="1831854" y="991861"/>
                </a:lnTo>
                <a:lnTo>
                  <a:pt x="1822889" y="1065365"/>
                </a:lnTo>
                <a:lnTo>
                  <a:pt x="1808234" y="1136960"/>
                </a:lnTo>
                <a:lnTo>
                  <a:pt x="1788127" y="1206410"/>
                </a:lnTo>
                <a:lnTo>
                  <a:pt x="1762803" y="1273480"/>
                </a:lnTo>
                <a:lnTo>
                  <a:pt x="1732499" y="1337934"/>
                </a:lnTo>
                <a:lnTo>
                  <a:pt x="1697450" y="1399535"/>
                </a:lnTo>
                <a:lnTo>
                  <a:pt x="1657892" y="1458047"/>
                </a:lnTo>
                <a:lnTo>
                  <a:pt x="1614062" y="1513235"/>
                </a:lnTo>
                <a:lnTo>
                  <a:pt x="1566195" y="1564862"/>
                </a:lnTo>
                <a:lnTo>
                  <a:pt x="1514528" y="1612692"/>
                </a:lnTo>
                <a:lnTo>
                  <a:pt x="1459297" y="1656490"/>
                </a:lnTo>
                <a:lnTo>
                  <a:pt x="1400737" y="1696019"/>
                </a:lnTo>
                <a:lnTo>
                  <a:pt x="1339084" y="1731043"/>
                </a:lnTo>
                <a:lnTo>
                  <a:pt x="1274575" y="1761327"/>
                </a:lnTo>
                <a:lnTo>
                  <a:pt x="1207446" y="1786633"/>
                </a:lnTo>
                <a:lnTo>
                  <a:pt x="1137933" y="1806727"/>
                </a:lnTo>
                <a:lnTo>
                  <a:pt x="1066271" y="1821372"/>
                </a:lnTo>
                <a:lnTo>
                  <a:pt x="992698" y="1830332"/>
                </a:lnTo>
                <a:lnTo>
                  <a:pt x="917448" y="1833372"/>
                </a:lnTo>
                <a:lnTo>
                  <a:pt x="842203" y="1830332"/>
                </a:lnTo>
                <a:lnTo>
                  <a:pt x="768633" y="1821372"/>
                </a:lnTo>
                <a:lnTo>
                  <a:pt x="696974" y="1806727"/>
                </a:lnTo>
                <a:lnTo>
                  <a:pt x="627463" y="1786633"/>
                </a:lnTo>
                <a:lnTo>
                  <a:pt x="560336" y="1761327"/>
                </a:lnTo>
                <a:lnTo>
                  <a:pt x="495828" y="1731043"/>
                </a:lnTo>
                <a:lnTo>
                  <a:pt x="434175" y="1696019"/>
                </a:lnTo>
                <a:lnTo>
                  <a:pt x="375615" y="1656490"/>
                </a:lnTo>
                <a:lnTo>
                  <a:pt x="320382" y="1612692"/>
                </a:lnTo>
                <a:lnTo>
                  <a:pt x="268714" y="1564862"/>
                </a:lnTo>
                <a:lnTo>
                  <a:pt x="220846" y="1513235"/>
                </a:lnTo>
                <a:lnTo>
                  <a:pt x="177014" y="1458047"/>
                </a:lnTo>
                <a:lnTo>
                  <a:pt x="137454" y="1399535"/>
                </a:lnTo>
                <a:lnTo>
                  <a:pt x="102403" y="1337934"/>
                </a:lnTo>
                <a:lnTo>
                  <a:pt x="72097" y="1273480"/>
                </a:lnTo>
                <a:lnTo>
                  <a:pt x="46772" y="1206410"/>
                </a:lnTo>
                <a:lnTo>
                  <a:pt x="26663" y="1136960"/>
                </a:lnTo>
                <a:lnTo>
                  <a:pt x="12007" y="1065365"/>
                </a:lnTo>
                <a:lnTo>
                  <a:pt x="3041" y="991861"/>
                </a:lnTo>
                <a:lnTo>
                  <a:pt x="0" y="91668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582418" y="3665981"/>
            <a:ext cx="781811" cy="781812"/>
          </a:xfrm>
          <a:custGeom>
            <a:avLst/>
            <a:gdLst/>
            <a:ahLst/>
            <a:cxnLst/>
            <a:rect l="l" t="t" r="r" b="b"/>
            <a:pathLst>
              <a:path w="781811" h="781812">
                <a:moveTo>
                  <a:pt x="516000" y="265811"/>
                </a:moveTo>
                <a:lnTo>
                  <a:pt x="516000" y="0"/>
                </a:lnTo>
                <a:lnTo>
                  <a:pt x="265811" y="0"/>
                </a:lnTo>
                <a:lnTo>
                  <a:pt x="265811" y="265811"/>
                </a:lnTo>
                <a:lnTo>
                  <a:pt x="0" y="265811"/>
                </a:lnTo>
                <a:lnTo>
                  <a:pt x="0" y="516001"/>
                </a:lnTo>
                <a:lnTo>
                  <a:pt x="265811" y="516001"/>
                </a:lnTo>
                <a:lnTo>
                  <a:pt x="265811" y="781812"/>
                </a:lnTo>
                <a:lnTo>
                  <a:pt x="516000" y="781812"/>
                </a:lnTo>
                <a:lnTo>
                  <a:pt x="516000" y="516001"/>
                </a:lnTo>
                <a:lnTo>
                  <a:pt x="781811" y="516001"/>
                </a:lnTo>
                <a:lnTo>
                  <a:pt x="781811" y="265811"/>
                </a:lnTo>
                <a:lnTo>
                  <a:pt x="516000" y="265811"/>
                </a:lnTo>
                <a:close/>
              </a:path>
            </a:pathLst>
          </a:custGeom>
          <a:solidFill>
            <a:srgbClr val="B6BCD5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655314" y="3141726"/>
            <a:ext cx="1834896" cy="1833372"/>
          </a:xfrm>
          <a:custGeom>
            <a:avLst/>
            <a:gdLst/>
            <a:ahLst/>
            <a:cxnLst/>
            <a:rect l="l" t="t" r="r" b="b"/>
            <a:pathLst>
              <a:path w="1834896" h="1833372">
                <a:moveTo>
                  <a:pt x="0" y="916686"/>
                </a:moveTo>
                <a:lnTo>
                  <a:pt x="3041" y="991861"/>
                </a:lnTo>
                <a:lnTo>
                  <a:pt x="12006" y="1065365"/>
                </a:lnTo>
                <a:lnTo>
                  <a:pt x="26661" y="1136960"/>
                </a:lnTo>
                <a:lnTo>
                  <a:pt x="46768" y="1206410"/>
                </a:lnTo>
                <a:lnTo>
                  <a:pt x="72092" y="1273480"/>
                </a:lnTo>
                <a:lnTo>
                  <a:pt x="102396" y="1337934"/>
                </a:lnTo>
                <a:lnTo>
                  <a:pt x="137445" y="1399535"/>
                </a:lnTo>
                <a:lnTo>
                  <a:pt x="177003" y="1458047"/>
                </a:lnTo>
                <a:lnTo>
                  <a:pt x="220833" y="1513235"/>
                </a:lnTo>
                <a:lnTo>
                  <a:pt x="268700" y="1564862"/>
                </a:lnTo>
                <a:lnTo>
                  <a:pt x="320367" y="1612692"/>
                </a:lnTo>
                <a:lnTo>
                  <a:pt x="375598" y="1656490"/>
                </a:lnTo>
                <a:lnTo>
                  <a:pt x="434158" y="1696019"/>
                </a:lnTo>
                <a:lnTo>
                  <a:pt x="495811" y="1731043"/>
                </a:lnTo>
                <a:lnTo>
                  <a:pt x="560320" y="1761327"/>
                </a:lnTo>
                <a:lnTo>
                  <a:pt x="627449" y="1786633"/>
                </a:lnTo>
                <a:lnTo>
                  <a:pt x="696962" y="1806727"/>
                </a:lnTo>
                <a:lnTo>
                  <a:pt x="768624" y="1821372"/>
                </a:lnTo>
                <a:lnTo>
                  <a:pt x="842197" y="1830332"/>
                </a:lnTo>
                <a:lnTo>
                  <a:pt x="917448" y="1833372"/>
                </a:lnTo>
                <a:lnTo>
                  <a:pt x="992698" y="1830332"/>
                </a:lnTo>
                <a:lnTo>
                  <a:pt x="1066271" y="1821372"/>
                </a:lnTo>
                <a:lnTo>
                  <a:pt x="1137933" y="1806727"/>
                </a:lnTo>
                <a:lnTo>
                  <a:pt x="1207446" y="1786633"/>
                </a:lnTo>
                <a:lnTo>
                  <a:pt x="1274575" y="1761327"/>
                </a:lnTo>
                <a:lnTo>
                  <a:pt x="1339084" y="1731043"/>
                </a:lnTo>
                <a:lnTo>
                  <a:pt x="1400737" y="1696019"/>
                </a:lnTo>
                <a:lnTo>
                  <a:pt x="1459297" y="1656490"/>
                </a:lnTo>
                <a:lnTo>
                  <a:pt x="1514528" y="1612692"/>
                </a:lnTo>
                <a:lnTo>
                  <a:pt x="1566195" y="1564862"/>
                </a:lnTo>
                <a:lnTo>
                  <a:pt x="1614062" y="1513235"/>
                </a:lnTo>
                <a:lnTo>
                  <a:pt x="1657892" y="1458047"/>
                </a:lnTo>
                <a:lnTo>
                  <a:pt x="1697450" y="1399535"/>
                </a:lnTo>
                <a:lnTo>
                  <a:pt x="1732499" y="1337934"/>
                </a:lnTo>
                <a:lnTo>
                  <a:pt x="1762803" y="1273480"/>
                </a:lnTo>
                <a:lnTo>
                  <a:pt x="1788127" y="1206410"/>
                </a:lnTo>
                <a:lnTo>
                  <a:pt x="1808234" y="1136960"/>
                </a:lnTo>
                <a:lnTo>
                  <a:pt x="1822889" y="1065365"/>
                </a:lnTo>
                <a:lnTo>
                  <a:pt x="1831854" y="991861"/>
                </a:lnTo>
                <a:lnTo>
                  <a:pt x="1834896" y="916686"/>
                </a:lnTo>
                <a:lnTo>
                  <a:pt x="1831854" y="841510"/>
                </a:lnTo>
                <a:lnTo>
                  <a:pt x="1822889" y="768006"/>
                </a:lnTo>
                <a:lnTo>
                  <a:pt x="1808234" y="696411"/>
                </a:lnTo>
                <a:lnTo>
                  <a:pt x="1788127" y="626961"/>
                </a:lnTo>
                <a:lnTo>
                  <a:pt x="1762803" y="559891"/>
                </a:lnTo>
                <a:lnTo>
                  <a:pt x="1732499" y="495437"/>
                </a:lnTo>
                <a:lnTo>
                  <a:pt x="1697450" y="433836"/>
                </a:lnTo>
                <a:lnTo>
                  <a:pt x="1657892" y="375324"/>
                </a:lnTo>
                <a:lnTo>
                  <a:pt x="1614062" y="320136"/>
                </a:lnTo>
                <a:lnTo>
                  <a:pt x="1566195" y="268509"/>
                </a:lnTo>
                <a:lnTo>
                  <a:pt x="1514528" y="220679"/>
                </a:lnTo>
                <a:lnTo>
                  <a:pt x="1459297" y="176881"/>
                </a:lnTo>
                <a:lnTo>
                  <a:pt x="1400737" y="137352"/>
                </a:lnTo>
                <a:lnTo>
                  <a:pt x="1339084" y="102328"/>
                </a:lnTo>
                <a:lnTo>
                  <a:pt x="1274575" y="72044"/>
                </a:lnTo>
                <a:lnTo>
                  <a:pt x="1207446" y="46738"/>
                </a:lnTo>
                <a:lnTo>
                  <a:pt x="1137933" y="26644"/>
                </a:lnTo>
                <a:lnTo>
                  <a:pt x="1066271" y="11999"/>
                </a:lnTo>
                <a:lnTo>
                  <a:pt x="992698" y="3039"/>
                </a:lnTo>
                <a:lnTo>
                  <a:pt x="917448" y="0"/>
                </a:lnTo>
                <a:lnTo>
                  <a:pt x="842197" y="3039"/>
                </a:lnTo>
                <a:lnTo>
                  <a:pt x="768624" y="11999"/>
                </a:lnTo>
                <a:lnTo>
                  <a:pt x="696962" y="26644"/>
                </a:lnTo>
                <a:lnTo>
                  <a:pt x="627449" y="46738"/>
                </a:lnTo>
                <a:lnTo>
                  <a:pt x="560320" y="72044"/>
                </a:lnTo>
                <a:lnTo>
                  <a:pt x="495811" y="102328"/>
                </a:lnTo>
                <a:lnTo>
                  <a:pt x="434158" y="137352"/>
                </a:lnTo>
                <a:lnTo>
                  <a:pt x="375598" y="176881"/>
                </a:lnTo>
                <a:lnTo>
                  <a:pt x="320367" y="220679"/>
                </a:lnTo>
                <a:lnTo>
                  <a:pt x="268700" y="268509"/>
                </a:lnTo>
                <a:lnTo>
                  <a:pt x="220833" y="320136"/>
                </a:lnTo>
                <a:lnTo>
                  <a:pt x="177003" y="375324"/>
                </a:lnTo>
                <a:lnTo>
                  <a:pt x="137445" y="433836"/>
                </a:lnTo>
                <a:lnTo>
                  <a:pt x="102396" y="495437"/>
                </a:lnTo>
                <a:lnTo>
                  <a:pt x="72092" y="559891"/>
                </a:lnTo>
                <a:lnTo>
                  <a:pt x="46768" y="626961"/>
                </a:lnTo>
                <a:lnTo>
                  <a:pt x="26661" y="696411"/>
                </a:lnTo>
                <a:lnTo>
                  <a:pt x="12006" y="768006"/>
                </a:lnTo>
                <a:lnTo>
                  <a:pt x="3041" y="841510"/>
                </a:lnTo>
                <a:lnTo>
                  <a:pt x="0" y="916686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655314" y="3141726"/>
            <a:ext cx="1834896" cy="1833372"/>
          </a:xfrm>
          <a:custGeom>
            <a:avLst/>
            <a:gdLst/>
            <a:ahLst/>
            <a:cxnLst/>
            <a:rect l="l" t="t" r="r" b="b"/>
            <a:pathLst>
              <a:path w="1834896" h="1833372">
                <a:moveTo>
                  <a:pt x="0" y="916686"/>
                </a:moveTo>
                <a:lnTo>
                  <a:pt x="3041" y="841510"/>
                </a:lnTo>
                <a:lnTo>
                  <a:pt x="12006" y="768006"/>
                </a:lnTo>
                <a:lnTo>
                  <a:pt x="26661" y="696411"/>
                </a:lnTo>
                <a:lnTo>
                  <a:pt x="46768" y="626961"/>
                </a:lnTo>
                <a:lnTo>
                  <a:pt x="72092" y="559891"/>
                </a:lnTo>
                <a:lnTo>
                  <a:pt x="102396" y="495437"/>
                </a:lnTo>
                <a:lnTo>
                  <a:pt x="137445" y="433836"/>
                </a:lnTo>
                <a:lnTo>
                  <a:pt x="177003" y="375324"/>
                </a:lnTo>
                <a:lnTo>
                  <a:pt x="220833" y="320136"/>
                </a:lnTo>
                <a:lnTo>
                  <a:pt x="268700" y="268509"/>
                </a:lnTo>
                <a:lnTo>
                  <a:pt x="320367" y="220679"/>
                </a:lnTo>
                <a:lnTo>
                  <a:pt x="375598" y="176881"/>
                </a:lnTo>
                <a:lnTo>
                  <a:pt x="434158" y="137352"/>
                </a:lnTo>
                <a:lnTo>
                  <a:pt x="495811" y="102328"/>
                </a:lnTo>
                <a:lnTo>
                  <a:pt x="560320" y="72044"/>
                </a:lnTo>
                <a:lnTo>
                  <a:pt x="627449" y="46738"/>
                </a:lnTo>
                <a:lnTo>
                  <a:pt x="696962" y="26644"/>
                </a:lnTo>
                <a:lnTo>
                  <a:pt x="768624" y="11999"/>
                </a:lnTo>
                <a:lnTo>
                  <a:pt x="842197" y="3039"/>
                </a:lnTo>
                <a:lnTo>
                  <a:pt x="917448" y="0"/>
                </a:lnTo>
                <a:lnTo>
                  <a:pt x="992698" y="3039"/>
                </a:lnTo>
                <a:lnTo>
                  <a:pt x="1066271" y="11999"/>
                </a:lnTo>
                <a:lnTo>
                  <a:pt x="1137933" y="26644"/>
                </a:lnTo>
                <a:lnTo>
                  <a:pt x="1207446" y="46738"/>
                </a:lnTo>
                <a:lnTo>
                  <a:pt x="1274575" y="72044"/>
                </a:lnTo>
                <a:lnTo>
                  <a:pt x="1339084" y="102328"/>
                </a:lnTo>
                <a:lnTo>
                  <a:pt x="1400737" y="137352"/>
                </a:lnTo>
                <a:lnTo>
                  <a:pt x="1459297" y="176881"/>
                </a:lnTo>
                <a:lnTo>
                  <a:pt x="1514528" y="220679"/>
                </a:lnTo>
                <a:lnTo>
                  <a:pt x="1566195" y="268509"/>
                </a:lnTo>
                <a:lnTo>
                  <a:pt x="1614062" y="320136"/>
                </a:lnTo>
                <a:lnTo>
                  <a:pt x="1657892" y="375324"/>
                </a:lnTo>
                <a:lnTo>
                  <a:pt x="1697450" y="433836"/>
                </a:lnTo>
                <a:lnTo>
                  <a:pt x="1732499" y="495437"/>
                </a:lnTo>
                <a:lnTo>
                  <a:pt x="1762803" y="559891"/>
                </a:lnTo>
                <a:lnTo>
                  <a:pt x="1788127" y="626961"/>
                </a:lnTo>
                <a:lnTo>
                  <a:pt x="1808234" y="696411"/>
                </a:lnTo>
                <a:lnTo>
                  <a:pt x="1822889" y="768006"/>
                </a:lnTo>
                <a:lnTo>
                  <a:pt x="1831854" y="841510"/>
                </a:lnTo>
                <a:lnTo>
                  <a:pt x="1834896" y="916686"/>
                </a:lnTo>
                <a:lnTo>
                  <a:pt x="1831854" y="991861"/>
                </a:lnTo>
                <a:lnTo>
                  <a:pt x="1822889" y="1065365"/>
                </a:lnTo>
                <a:lnTo>
                  <a:pt x="1808234" y="1136960"/>
                </a:lnTo>
                <a:lnTo>
                  <a:pt x="1788127" y="1206410"/>
                </a:lnTo>
                <a:lnTo>
                  <a:pt x="1762803" y="1273480"/>
                </a:lnTo>
                <a:lnTo>
                  <a:pt x="1732499" y="1337934"/>
                </a:lnTo>
                <a:lnTo>
                  <a:pt x="1697450" y="1399535"/>
                </a:lnTo>
                <a:lnTo>
                  <a:pt x="1657892" y="1458047"/>
                </a:lnTo>
                <a:lnTo>
                  <a:pt x="1614062" y="1513235"/>
                </a:lnTo>
                <a:lnTo>
                  <a:pt x="1566195" y="1564862"/>
                </a:lnTo>
                <a:lnTo>
                  <a:pt x="1514528" y="1612692"/>
                </a:lnTo>
                <a:lnTo>
                  <a:pt x="1459297" y="1656490"/>
                </a:lnTo>
                <a:lnTo>
                  <a:pt x="1400737" y="1696019"/>
                </a:lnTo>
                <a:lnTo>
                  <a:pt x="1339084" y="1731043"/>
                </a:lnTo>
                <a:lnTo>
                  <a:pt x="1274575" y="1761327"/>
                </a:lnTo>
                <a:lnTo>
                  <a:pt x="1207446" y="1786633"/>
                </a:lnTo>
                <a:lnTo>
                  <a:pt x="1137933" y="1806727"/>
                </a:lnTo>
                <a:lnTo>
                  <a:pt x="1066271" y="1821372"/>
                </a:lnTo>
                <a:lnTo>
                  <a:pt x="992698" y="1830332"/>
                </a:lnTo>
                <a:lnTo>
                  <a:pt x="917448" y="1833372"/>
                </a:lnTo>
                <a:lnTo>
                  <a:pt x="842197" y="1830332"/>
                </a:lnTo>
                <a:lnTo>
                  <a:pt x="768624" y="1821372"/>
                </a:lnTo>
                <a:lnTo>
                  <a:pt x="696962" y="1806727"/>
                </a:lnTo>
                <a:lnTo>
                  <a:pt x="627449" y="1786633"/>
                </a:lnTo>
                <a:lnTo>
                  <a:pt x="560320" y="1761327"/>
                </a:lnTo>
                <a:lnTo>
                  <a:pt x="495811" y="1731043"/>
                </a:lnTo>
                <a:lnTo>
                  <a:pt x="434158" y="1696019"/>
                </a:lnTo>
                <a:lnTo>
                  <a:pt x="375598" y="1656490"/>
                </a:lnTo>
                <a:lnTo>
                  <a:pt x="320367" y="1612692"/>
                </a:lnTo>
                <a:lnTo>
                  <a:pt x="268700" y="1564862"/>
                </a:lnTo>
                <a:lnTo>
                  <a:pt x="220833" y="1513235"/>
                </a:lnTo>
                <a:lnTo>
                  <a:pt x="177003" y="1458047"/>
                </a:lnTo>
                <a:lnTo>
                  <a:pt x="137445" y="1399535"/>
                </a:lnTo>
                <a:lnTo>
                  <a:pt x="102396" y="1337934"/>
                </a:lnTo>
                <a:lnTo>
                  <a:pt x="72092" y="1273480"/>
                </a:lnTo>
                <a:lnTo>
                  <a:pt x="46768" y="1206410"/>
                </a:lnTo>
                <a:lnTo>
                  <a:pt x="26661" y="1136960"/>
                </a:lnTo>
                <a:lnTo>
                  <a:pt x="12006" y="1065365"/>
                </a:lnTo>
                <a:lnTo>
                  <a:pt x="3041" y="991861"/>
                </a:lnTo>
                <a:lnTo>
                  <a:pt x="0" y="91668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79770" y="3744087"/>
            <a:ext cx="781811" cy="250189"/>
          </a:xfrm>
          <a:custGeom>
            <a:avLst/>
            <a:gdLst/>
            <a:ahLst/>
            <a:cxnLst/>
            <a:rect l="l" t="t" r="r" b="b"/>
            <a:pathLst>
              <a:path w="781811" h="250189">
                <a:moveTo>
                  <a:pt x="0" y="0"/>
                </a:moveTo>
                <a:lnTo>
                  <a:pt x="0" y="250189"/>
                </a:lnTo>
                <a:lnTo>
                  <a:pt x="781811" y="250189"/>
                </a:lnTo>
                <a:lnTo>
                  <a:pt x="781811" y="0"/>
                </a:lnTo>
                <a:lnTo>
                  <a:pt x="0" y="0"/>
                </a:lnTo>
                <a:close/>
              </a:path>
            </a:pathLst>
          </a:custGeom>
          <a:solidFill>
            <a:srgbClr val="B6BCD5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779770" y="4119499"/>
            <a:ext cx="781811" cy="250189"/>
          </a:xfrm>
          <a:custGeom>
            <a:avLst/>
            <a:gdLst/>
            <a:ahLst/>
            <a:cxnLst/>
            <a:rect l="l" t="t" r="r" b="b"/>
            <a:pathLst>
              <a:path w="781811" h="250189">
                <a:moveTo>
                  <a:pt x="0" y="0"/>
                </a:moveTo>
                <a:lnTo>
                  <a:pt x="0" y="250189"/>
                </a:lnTo>
                <a:lnTo>
                  <a:pt x="781811" y="250189"/>
                </a:lnTo>
                <a:lnTo>
                  <a:pt x="781811" y="0"/>
                </a:lnTo>
                <a:lnTo>
                  <a:pt x="0" y="0"/>
                </a:lnTo>
                <a:close/>
              </a:path>
            </a:pathLst>
          </a:custGeom>
          <a:solidFill>
            <a:srgbClr val="B6BCD5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51142" y="3120390"/>
            <a:ext cx="1834896" cy="1833372"/>
          </a:xfrm>
          <a:custGeom>
            <a:avLst/>
            <a:gdLst/>
            <a:ahLst/>
            <a:cxnLst/>
            <a:rect l="l" t="t" r="r" b="b"/>
            <a:pathLst>
              <a:path w="1834896" h="1833372">
                <a:moveTo>
                  <a:pt x="0" y="916686"/>
                </a:moveTo>
                <a:lnTo>
                  <a:pt x="3041" y="991861"/>
                </a:lnTo>
                <a:lnTo>
                  <a:pt x="12006" y="1065365"/>
                </a:lnTo>
                <a:lnTo>
                  <a:pt x="26661" y="1136960"/>
                </a:lnTo>
                <a:lnTo>
                  <a:pt x="46768" y="1206410"/>
                </a:lnTo>
                <a:lnTo>
                  <a:pt x="72092" y="1273480"/>
                </a:lnTo>
                <a:lnTo>
                  <a:pt x="102396" y="1337934"/>
                </a:lnTo>
                <a:lnTo>
                  <a:pt x="137445" y="1399535"/>
                </a:lnTo>
                <a:lnTo>
                  <a:pt x="177003" y="1458047"/>
                </a:lnTo>
                <a:lnTo>
                  <a:pt x="220833" y="1513235"/>
                </a:lnTo>
                <a:lnTo>
                  <a:pt x="268700" y="1564862"/>
                </a:lnTo>
                <a:lnTo>
                  <a:pt x="320367" y="1612692"/>
                </a:lnTo>
                <a:lnTo>
                  <a:pt x="375598" y="1656490"/>
                </a:lnTo>
                <a:lnTo>
                  <a:pt x="434158" y="1696019"/>
                </a:lnTo>
                <a:lnTo>
                  <a:pt x="495811" y="1731043"/>
                </a:lnTo>
                <a:lnTo>
                  <a:pt x="560320" y="1761327"/>
                </a:lnTo>
                <a:lnTo>
                  <a:pt x="627449" y="1786633"/>
                </a:lnTo>
                <a:lnTo>
                  <a:pt x="696962" y="1806727"/>
                </a:lnTo>
                <a:lnTo>
                  <a:pt x="768624" y="1821372"/>
                </a:lnTo>
                <a:lnTo>
                  <a:pt x="842197" y="1830332"/>
                </a:lnTo>
                <a:lnTo>
                  <a:pt x="917448" y="1833372"/>
                </a:lnTo>
                <a:lnTo>
                  <a:pt x="992698" y="1830332"/>
                </a:lnTo>
                <a:lnTo>
                  <a:pt x="1066271" y="1821372"/>
                </a:lnTo>
                <a:lnTo>
                  <a:pt x="1137933" y="1806727"/>
                </a:lnTo>
                <a:lnTo>
                  <a:pt x="1207446" y="1786633"/>
                </a:lnTo>
                <a:lnTo>
                  <a:pt x="1274575" y="1761327"/>
                </a:lnTo>
                <a:lnTo>
                  <a:pt x="1339084" y="1731043"/>
                </a:lnTo>
                <a:lnTo>
                  <a:pt x="1400737" y="1696019"/>
                </a:lnTo>
                <a:lnTo>
                  <a:pt x="1459297" y="1656490"/>
                </a:lnTo>
                <a:lnTo>
                  <a:pt x="1514528" y="1612692"/>
                </a:lnTo>
                <a:lnTo>
                  <a:pt x="1566195" y="1564862"/>
                </a:lnTo>
                <a:lnTo>
                  <a:pt x="1614062" y="1513235"/>
                </a:lnTo>
                <a:lnTo>
                  <a:pt x="1657892" y="1458047"/>
                </a:lnTo>
                <a:lnTo>
                  <a:pt x="1697450" y="1399535"/>
                </a:lnTo>
                <a:lnTo>
                  <a:pt x="1732499" y="1337934"/>
                </a:lnTo>
                <a:lnTo>
                  <a:pt x="1762803" y="1273480"/>
                </a:lnTo>
                <a:lnTo>
                  <a:pt x="1788127" y="1206410"/>
                </a:lnTo>
                <a:lnTo>
                  <a:pt x="1808234" y="1136960"/>
                </a:lnTo>
                <a:lnTo>
                  <a:pt x="1822889" y="1065365"/>
                </a:lnTo>
                <a:lnTo>
                  <a:pt x="1831854" y="991861"/>
                </a:lnTo>
                <a:lnTo>
                  <a:pt x="1834896" y="916686"/>
                </a:lnTo>
                <a:lnTo>
                  <a:pt x="1831854" y="841510"/>
                </a:lnTo>
                <a:lnTo>
                  <a:pt x="1822889" y="768006"/>
                </a:lnTo>
                <a:lnTo>
                  <a:pt x="1808234" y="696411"/>
                </a:lnTo>
                <a:lnTo>
                  <a:pt x="1788127" y="626961"/>
                </a:lnTo>
                <a:lnTo>
                  <a:pt x="1762803" y="559891"/>
                </a:lnTo>
                <a:lnTo>
                  <a:pt x="1732499" y="495437"/>
                </a:lnTo>
                <a:lnTo>
                  <a:pt x="1697450" y="433836"/>
                </a:lnTo>
                <a:lnTo>
                  <a:pt x="1657892" y="375324"/>
                </a:lnTo>
                <a:lnTo>
                  <a:pt x="1614062" y="320136"/>
                </a:lnTo>
                <a:lnTo>
                  <a:pt x="1566195" y="268509"/>
                </a:lnTo>
                <a:lnTo>
                  <a:pt x="1514528" y="220679"/>
                </a:lnTo>
                <a:lnTo>
                  <a:pt x="1459297" y="176881"/>
                </a:lnTo>
                <a:lnTo>
                  <a:pt x="1400737" y="137352"/>
                </a:lnTo>
                <a:lnTo>
                  <a:pt x="1339084" y="102328"/>
                </a:lnTo>
                <a:lnTo>
                  <a:pt x="1274575" y="72044"/>
                </a:lnTo>
                <a:lnTo>
                  <a:pt x="1207446" y="46738"/>
                </a:lnTo>
                <a:lnTo>
                  <a:pt x="1137933" y="26644"/>
                </a:lnTo>
                <a:lnTo>
                  <a:pt x="1066271" y="11999"/>
                </a:lnTo>
                <a:lnTo>
                  <a:pt x="992698" y="3039"/>
                </a:lnTo>
                <a:lnTo>
                  <a:pt x="917448" y="0"/>
                </a:lnTo>
                <a:lnTo>
                  <a:pt x="842197" y="3039"/>
                </a:lnTo>
                <a:lnTo>
                  <a:pt x="768624" y="11999"/>
                </a:lnTo>
                <a:lnTo>
                  <a:pt x="696962" y="26644"/>
                </a:lnTo>
                <a:lnTo>
                  <a:pt x="627449" y="46738"/>
                </a:lnTo>
                <a:lnTo>
                  <a:pt x="560320" y="72044"/>
                </a:lnTo>
                <a:lnTo>
                  <a:pt x="495811" y="102328"/>
                </a:lnTo>
                <a:lnTo>
                  <a:pt x="434158" y="137352"/>
                </a:lnTo>
                <a:lnTo>
                  <a:pt x="375598" y="176881"/>
                </a:lnTo>
                <a:lnTo>
                  <a:pt x="320367" y="220679"/>
                </a:lnTo>
                <a:lnTo>
                  <a:pt x="268700" y="268509"/>
                </a:lnTo>
                <a:lnTo>
                  <a:pt x="220833" y="320136"/>
                </a:lnTo>
                <a:lnTo>
                  <a:pt x="177003" y="375324"/>
                </a:lnTo>
                <a:lnTo>
                  <a:pt x="137445" y="433836"/>
                </a:lnTo>
                <a:lnTo>
                  <a:pt x="102396" y="495437"/>
                </a:lnTo>
                <a:lnTo>
                  <a:pt x="72092" y="559891"/>
                </a:lnTo>
                <a:lnTo>
                  <a:pt x="46768" y="626961"/>
                </a:lnTo>
                <a:lnTo>
                  <a:pt x="26661" y="696411"/>
                </a:lnTo>
                <a:lnTo>
                  <a:pt x="12006" y="768006"/>
                </a:lnTo>
                <a:lnTo>
                  <a:pt x="3041" y="841510"/>
                </a:lnTo>
                <a:lnTo>
                  <a:pt x="0" y="916686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51142" y="3120390"/>
            <a:ext cx="1834896" cy="1833372"/>
          </a:xfrm>
          <a:custGeom>
            <a:avLst/>
            <a:gdLst/>
            <a:ahLst/>
            <a:cxnLst/>
            <a:rect l="l" t="t" r="r" b="b"/>
            <a:pathLst>
              <a:path w="1834896" h="1833372">
                <a:moveTo>
                  <a:pt x="0" y="916686"/>
                </a:moveTo>
                <a:lnTo>
                  <a:pt x="3041" y="841510"/>
                </a:lnTo>
                <a:lnTo>
                  <a:pt x="12006" y="768006"/>
                </a:lnTo>
                <a:lnTo>
                  <a:pt x="26661" y="696411"/>
                </a:lnTo>
                <a:lnTo>
                  <a:pt x="46768" y="626961"/>
                </a:lnTo>
                <a:lnTo>
                  <a:pt x="72092" y="559891"/>
                </a:lnTo>
                <a:lnTo>
                  <a:pt x="102396" y="495437"/>
                </a:lnTo>
                <a:lnTo>
                  <a:pt x="137445" y="433836"/>
                </a:lnTo>
                <a:lnTo>
                  <a:pt x="177003" y="375324"/>
                </a:lnTo>
                <a:lnTo>
                  <a:pt x="220833" y="320136"/>
                </a:lnTo>
                <a:lnTo>
                  <a:pt x="268700" y="268509"/>
                </a:lnTo>
                <a:lnTo>
                  <a:pt x="320367" y="220679"/>
                </a:lnTo>
                <a:lnTo>
                  <a:pt x="375598" y="176881"/>
                </a:lnTo>
                <a:lnTo>
                  <a:pt x="434158" y="137352"/>
                </a:lnTo>
                <a:lnTo>
                  <a:pt x="495811" y="102328"/>
                </a:lnTo>
                <a:lnTo>
                  <a:pt x="560320" y="72044"/>
                </a:lnTo>
                <a:lnTo>
                  <a:pt x="627449" y="46738"/>
                </a:lnTo>
                <a:lnTo>
                  <a:pt x="696962" y="26644"/>
                </a:lnTo>
                <a:lnTo>
                  <a:pt x="768624" y="11999"/>
                </a:lnTo>
                <a:lnTo>
                  <a:pt x="842197" y="3039"/>
                </a:lnTo>
                <a:lnTo>
                  <a:pt x="917448" y="0"/>
                </a:lnTo>
                <a:lnTo>
                  <a:pt x="992698" y="3039"/>
                </a:lnTo>
                <a:lnTo>
                  <a:pt x="1066271" y="11999"/>
                </a:lnTo>
                <a:lnTo>
                  <a:pt x="1137933" y="26644"/>
                </a:lnTo>
                <a:lnTo>
                  <a:pt x="1207446" y="46738"/>
                </a:lnTo>
                <a:lnTo>
                  <a:pt x="1274575" y="72044"/>
                </a:lnTo>
                <a:lnTo>
                  <a:pt x="1339084" y="102328"/>
                </a:lnTo>
                <a:lnTo>
                  <a:pt x="1400737" y="137352"/>
                </a:lnTo>
                <a:lnTo>
                  <a:pt x="1459297" y="176881"/>
                </a:lnTo>
                <a:lnTo>
                  <a:pt x="1514528" y="220679"/>
                </a:lnTo>
                <a:lnTo>
                  <a:pt x="1566195" y="268509"/>
                </a:lnTo>
                <a:lnTo>
                  <a:pt x="1614062" y="320136"/>
                </a:lnTo>
                <a:lnTo>
                  <a:pt x="1657892" y="375324"/>
                </a:lnTo>
                <a:lnTo>
                  <a:pt x="1697450" y="433836"/>
                </a:lnTo>
                <a:lnTo>
                  <a:pt x="1732499" y="495437"/>
                </a:lnTo>
                <a:lnTo>
                  <a:pt x="1762803" y="559891"/>
                </a:lnTo>
                <a:lnTo>
                  <a:pt x="1788127" y="626961"/>
                </a:lnTo>
                <a:lnTo>
                  <a:pt x="1808234" y="696411"/>
                </a:lnTo>
                <a:lnTo>
                  <a:pt x="1822889" y="768006"/>
                </a:lnTo>
                <a:lnTo>
                  <a:pt x="1831854" y="841510"/>
                </a:lnTo>
                <a:lnTo>
                  <a:pt x="1834896" y="916686"/>
                </a:lnTo>
                <a:lnTo>
                  <a:pt x="1831854" y="991861"/>
                </a:lnTo>
                <a:lnTo>
                  <a:pt x="1822889" y="1065365"/>
                </a:lnTo>
                <a:lnTo>
                  <a:pt x="1808234" y="1136960"/>
                </a:lnTo>
                <a:lnTo>
                  <a:pt x="1788127" y="1206410"/>
                </a:lnTo>
                <a:lnTo>
                  <a:pt x="1762803" y="1273480"/>
                </a:lnTo>
                <a:lnTo>
                  <a:pt x="1732499" y="1337934"/>
                </a:lnTo>
                <a:lnTo>
                  <a:pt x="1697450" y="1399535"/>
                </a:lnTo>
                <a:lnTo>
                  <a:pt x="1657892" y="1458047"/>
                </a:lnTo>
                <a:lnTo>
                  <a:pt x="1614062" y="1513235"/>
                </a:lnTo>
                <a:lnTo>
                  <a:pt x="1566195" y="1564862"/>
                </a:lnTo>
                <a:lnTo>
                  <a:pt x="1514528" y="1612692"/>
                </a:lnTo>
                <a:lnTo>
                  <a:pt x="1459297" y="1656490"/>
                </a:lnTo>
                <a:lnTo>
                  <a:pt x="1400737" y="1696019"/>
                </a:lnTo>
                <a:lnTo>
                  <a:pt x="1339084" y="1731043"/>
                </a:lnTo>
                <a:lnTo>
                  <a:pt x="1274575" y="1761327"/>
                </a:lnTo>
                <a:lnTo>
                  <a:pt x="1207446" y="1786633"/>
                </a:lnTo>
                <a:lnTo>
                  <a:pt x="1137933" y="1806727"/>
                </a:lnTo>
                <a:lnTo>
                  <a:pt x="1066271" y="1821372"/>
                </a:lnTo>
                <a:lnTo>
                  <a:pt x="992698" y="1830332"/>
                </a:lnTo>
                <a:lnTo>
                  <a:pt x="917448" y="1833372"/>
                </a:lnTo>
                <a:lnTo>
                  <a:pt x="842197" y="1830332"/>
                </a:lnTo>
                <a:lnTo>
                  <a:pt x="768624" y="1821372"/>
                </a:lnTo>
                <a:lnTo>
                  <a:pt x="696962" y="1806727"/>
                </a:lnTo>
                <a:lnTo>
                  <a:pt x="627449" y="1786633"/>
                </a:lnTo>
                <a:lnTo>
                  <a:pt x="560320" y="1761327"/>
                </a:lnTo>
                <a:lnTo>
                  <a:pt x="495811" y="1731043"/>
                </a:lnTo>
                <a:lnTo>
                  <a:pt x="434158" y="1696019"/>
                </a:lnTo>
                <a:lnTo>
                  <a:pt x="375598" y="1656490"/>
                </a:lnTo>
                <a:lnTo>
                  <a:pt x="320367" y="1612692"/>
                </a:lnTo>
                <a:lnTo>
                  <a:pt x="268700" y="1564862"/>
                </a:lnTo>
                <a:lnTo>
                  <a:pt x="220833" y="1513235"/>
                </a:lnTo>
                <a:lnTo>
                  <a:pt x="177003" y="1458047"/>
                </a:lnTo>
                <a:lnTo>
                  <a:pt x="137445" y="1399535"/>
                </a:lnTo>
                <a:lnTo>
                  <a:pt x="102396" y="1337934"/>
                </a:lnTo>
                <a:lnTo>
                  <a:pt x="72092" y="1273480"/>
                </a:lnTo>
                <a:lnTo>
                  <a:pt x="46768" y="1206410"/>
                </a:lnTo>
                <a:lnTo>
                  <a:pt x="26661" y="1136960"/>
                </a:lnTo>
                <a:lnTo>
                  <a:pt x="12006" y="1065365"/>
                </a:lnTo>
                <a:lnTo>
                  <a:pt x="3041" y="991861"/>
                </a:lnTo>
                <a:lnTo>
                  <a:pt x="0" y="91668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64589" y="657478"/>
            <a:ext cx="5845575" cy="798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 PS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= </a:t>
            </a:r>
            <a:r>
              <a:rPr kumimoji="0" sz="4800" b="1" i="0" u="none" strike="noStrike" kern="1200" cap="none" spc="-5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8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4800" b="1" i="0" u="none" strike="noStrike" kern="1200" cap="none" spc="-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hulseiti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-4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Lernor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37869" marR="1269208" lvl="0" indent="0" algn="ctr" defTabSz="914400" rtl="0" eaLnBrk="1" fontAlgn="auto" latinLnBrk="0" hangingPunct="1">
              <a:lnSpc>
                <a:spcPts val="28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Eine Art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uale</a:t>
            </a:r>
            <a:r>
              <a:rPr kumimoji="0" sz="3600" b="1" i="0" u="none" strike="noStrike" kern="1200" cap="none" spc="9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sbi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600" b="1" i="0" u="none" strike="noStrike" kern="1200" cap="none" spc="-9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55673" y="1491259"/>
            <a:ext cx="608399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gl.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60695" y="1491259"/>
            <a:ext cx="263791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-1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orbe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ngs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ien</a:t>
            </a:r>
            <a:r>
              <a:rPr kumimoji="0" sz="36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98021" y="1491259"/>
            <a:ext cx="2035187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3600" b="1" i="0" u="none" strike="noStrike" kern="1200" cap="none" spc="-3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-3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ari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31996" y="3269996"/>
            <a:ext cx="1106752" cy="15953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5175" marR="291456" lvl="0" indent="0" algn="ctr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600" b="0" i="0" u="none" strike="noStrike" kern="1200" cap="none" spc="-29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1725"/>
              </a:lnSpc>
              <a:spcBef>
                <a:spcPts val="6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2400" b="0" i="0" u="none" strike="noStrike" kern="1200" cap="none" spc="-2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11043" lvl="0" indent="0" algn="ctr" defTabSz="914400" rtl="0" eaLnBrk="1" fontAlgn="auto" latinLnBrk="0" hangingPunct="1">
              <a:lnSpc>
                <a:spcPct val="101725"/>
              </a:lnSpc>
              <a:spcBef>
                <a:spcPts val="7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Leh</a:t>
            </a:r>
            <a:r>
              <a:rPr kumimoji="0" sz="2400" b="0" i="0" u="none" strike="noStrike" kern="1200" cap="none" spc="-3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0" i="0" u="none" strike="noStrike" kern="1200" cap="none" spc="-1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9163" marR="197110" lvl="0" indent="0" algn="ctr" defTabSz="914400" rtl="0" eaLnBrk="1" fontAlgn="auto" latinLnBrk="0" hangingPunct="1">
              <a:lnSpc>
                <a:spcPts val="264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-39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yGe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08901" y="3546729"/>
            <a:ext cx="1166084" cy="665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600" b="0" i="0" u="none" strike="noStrike" kern="1200" cap="none" spc="4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hulse</a:t>
            </a:r>
            <a:r>
              <a:rPr kumimoji="0" sz="3600" b="0" i="0" u="none" strike="noStrike" kern="1200" cap="none" spc="9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035" marR="21902" lvl="0" indent="0" algn="l" defTabSz="914400" rtl="0" eaLnBrk="1" fontAlgn="auto" latinLnBrk="0" hangingPunct="1">
              <a:lnSpc>
                <a:spcPts val="2640"/>
              </a:lnSpc>
              <a:spcBef>
                <a:spcPts val="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</a:t>
            </a:r>
            <a:r>
              <a:rPr kumimoji="0" sz="3600" b="0" i="0" u="none" strike="noStrike" kern="1200" cap="none" spc="-25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600" b="0" i="0" u="none" strike="noStrike" kern="1200" cap="none" spc="4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600" b="0" i="0" u="none" strike="noStrike" kern="1200" cap="none" spc="-225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eil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8885" y="3567811"/>
            <a:ext cx="920364" cy="999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Ausbil-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8796" marR="7619" lvl="0" indent="0" algn="l" defTabSz="914400" rtl="0" eaLnBrk="1" fontAlgn="auto" latinLnBrk="0" hangingPunct="1">
              <a:lnSpc>
                <a:spcPts val="2640"/>
              </a:lnSpc>
              <a:spcBef>
                <a:spcPts val="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dung</a:t>
            </a:r>
            <a:r>
              <a:rPr kumimoji="0" sz="3600" b="0" i="0" u="none" strike="noStrike" kern="1200" cap="none" spc="-4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1656" marR="30308" lvl="0" indent="0" algn="l" defTabSz="914400" rtl="0" eaLnBrk="1" fontAlgn="auto" latinLnBrk="0" hangingPunct="1">
              <a:lnSpc>
                <a:spcPts val="26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schule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58253" y="4215765"/>
            <a:ext cx="5021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8125" y="4215765"/>
            <a:ext cx="36862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9770" y="4119499"/>
            <a:ext cx="781811" cy="2501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779770" y="3744087"/>
            <a:ext cx="781811" cy="2501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7200" y="274320"/>
            <a:ext cx="8229600" cy="1283207"/>
          </a:xfrm>
          <a:custGeom>
            <a:avLst/>
            <a:gdLst/>
            <a:ahLst/>
            <a:cxnLst/>
            <a:rect l="l" t="t" r="r" b="b"/>
            <a:pathLst>
              <a:path w="8229600" h="1283207">
                <a:moveTo>
                  <a:pt x="0" y="1283207"/>
                </a:moveTo>
                <a:lnTo>
                  <a:pt x="8229600" y="1283207"/>
                </a:lnTo>
                <a:lnTo>
                  <a:pt x="8229600" y="0"/>
                </a:lnTo>
                <a:lnTo>
                  <a:pt x="0" y="0"/>
                </a:lnTo>
                <a:lnTo>
                  <a:pt x="0" y="1283207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40" y="1756155"/>
            <a:ext cx="328746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heavy" strike="noStrike" kern="1200" cap="none" spc="-5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heavy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sone</a:t>
            </a:r>
            <a:r>
              <a:rPr kumimoji="0" sz="4200" b="1" i="0" u="heavy" strike="noStrike" kern="1200" cap="none" spc="-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orie</a:t>
            </a:r>
            <a:r>
              <a:rPr kumimoji="0" sz="4200" b="1" i="0" u="heavy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tierung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24527" y="1756155"/>
            <a:ext cx="359675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heavy" strike="noStrike" kern="1200" cap="none" spc="-2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heavy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essionsorie</a:t>
            </a:r>
            <a:r>
              <a:rPr kumimoji="0" sz="4200" b="1" i="0" u="heavy" strike="noStrike" kern="1200" cap="none" spc="-1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tierung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224640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724527" y="224640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79144" y="2264791"/>
            <a:ext cx="2818915" cy="2671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-2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</a:t>
            </a:r>
            <a:r>
              <a:rPr kumimoji="0" sz="3600" b="1" i="0" u="none" strike="noStrike" kern="1200" cap="none" spc="-3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xion</a:t>
            </a:r>
            <a:r>
              <a:rPr kumimoji="0" sz="3600" b="1" i="0" u="none" strike="noStrike" kern="1200" cap="none" spc="-1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 ei</a:t>
            </a:r>
            <a:r>
              <a:rPr kumimoji="0" sz="3600" b="1" i="0" u="none" strike="noStrike" kern="1200" cap="none" spc="-1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enen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5720" lvl="0" indent="0" algn="l" defTabSz="914400" rtl="0" eaLnBrk="1" fontAlgn="auto" latinLnBrk="0" hangingPunct="1">
              <a:lnSpc>
                <a:spcPts val="2880"/>
              </a:lnSpc>
              <a:spcBef>
                <a:spcPts val="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600" b="1" i="0" u="none" strike="noStrike" kern="1200" cap="none" spc="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600" b="1" i="0" u="none" strike="noStrike" kern="1200" cap="none" spc="-2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erpe</a:t>
            </a:r>
            <a:r>
              <a:rPr kumimoji="0" sz="3600" b="1" i="0" u="none" strike="noStrike" kern="1200" cap="none" spc="-25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sönlic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600" b="1" i="0" u="none" strike="noStrike" kern="1200" cap="none" spc="-5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5720" lvl="0" indent="0" algn="l" defTabSz="914400" rtl="0" eaLnBrk="1" fontAlgn="auto" latinLnBrk="0" hangingPunct="1">
              <a:lnSpc>
                <a:spcPct val="101725"/>
              </a:lnSpc>
              <a:spcBef>
                <a:spcPts val="3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cklu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 ei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ener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5720" lvl="0" indent="0" algn="l" defTabSz="914400" rtl="0" eaLnBrk="1" fontAlgn="auto" latinLnBrk="0" hangingPunct="1">
              <a:lnSpc>
                <a:spcPts val="2880"/>
              </a:lnSpc>
              <a:spcBef>
                <a:spcPts val="1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600" b="1" i="0" u="none" strike="noStrike" kern="1200" cap="none" spc="-4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600" b="1" i="0" u="none" strike="noStrike" kern="1200" cap="none" spc="-2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ellu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22417" lvl="0" indent="0" algn="l" defTabSz="914400" rtl="0" eaLnBrk="1" fontAlgn="auto" latinLnBrk="0" hangingPunct="1">
              <a:lnSpc>
                <a:spcPct val="100097"/>
              </a:lnSpc>
              <a:spcBef>
                <a:spcPts val="4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sng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</a:t>
            </a:r>
            <a:r>
              <a:rPr kumimoji="0" sz="2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erb 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1" i="0" u="none" strike="noStrike" kern="1200" cap="none" spc="-1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 Ha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gs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 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rg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2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hen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66157" y="2264791"/>
            <a:ext cx="3515719" cy="2451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23" marR="4311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600" b="1" i="0" u="none" strike="noStrike" kern="1200" cap="none" spc="-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</a:t>
            </a:r>
            <a:r>
              <a:rPr kumimoji="0" sz="3600" b="1" i="0" u="none" strike="noStrike" kern="1200" cap="none" spc="-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 not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</a:t>
            </a:r>
            <a:r>
              <a:rPr kumimoji="0" sz="3600" b="1" i="0" u="none" strike="noStrike" kern="1200" cap="none" spc="-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600" b="1" i="0" u="none" strike="noStrike" kern="1200" cap="none" spc="-1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4223" marR="43110" lvl="0" indent="0" algn="l" defTabSz="914400" rtl="0" eaLnBrk="1" fontAlgn="auto" latinLnBrk="0" hangingPunct="1">
              <a:lnSpc>
                <a:spcPts val="2880"/>
              </a:lnSpc>
              <a:spcBef>
                <a:spcPts val="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600" b="1" i="0" u="none" strike="noStrike" kern="1200" cap="none" spc="-2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600" b="1" i="0" u="none" strike="noStrike" kern="1200" cap="none" spc="-3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essionsb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-2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ener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460"/>
              </a:lnSpc>
              <a:spcBef>
                <a:spcPts val="7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(z.B.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P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lan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 u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 Du</a:t>
            </a:r>
            <a:r>
              <a:rPr kumimoji="0" sz="2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hr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r>
              <a:rPr kumimoji="0" sz="2400" b="1" i="0" u="none" strike="noStrike" kern="1200" cap="none" spc="53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 </a:t>
            </a:r>
            <a:r>
              <a:rPr kumimoji="0" sz="2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achu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nt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erric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U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 ric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orha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305133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5940" y="3856005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5066919"/>
            <a:ext cx="3598497" cy="807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=&gt;</a:t>
            </a:r>
            <a:r>
              <a:rPr kumimoji="0" sz="4200" b="1" i="0" u="none" strike="noStrike" kern="1200" cap="none" spc="-17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nsb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4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3263" lvl="0" indent="0" algn="l" defTabSz="914400" rtl="0" eaLnBrk="1" fontAlgn="auto" latinLnBrk="0" hangingPunct="1">
              <a:lnSpc>
                <a:spcPts val="336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-1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4200" b="1" i="0" u="none" strike="noStrike" kern="1200" cap="none" spc="-3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4200" b="1" i="0" u="none" strike="noStrike" kern="1200" cap="none" spc="-3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undung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4527" y="5066919"/>
            <a:ext cx="3386822" cy="12339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=&gt;</a:t>
            </a:r>
            <a:r>
              <a:rPr kumimoji="0" sz="4200" b="1" i="0" u="none" strike="noStrike" kern="1200" cap="none" spc="-12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-12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eleme</a:t>
            </a:r>
            <a:r>
              <a:rPr kumimoji="0" sz="4200" b="1" i="0" u="none" strike="noStrike" kern="1200" cap="none" spc="-1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92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36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1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orbe</a:t>
            </a:r>
            <a:r>
              <a:rPr kumimoji="0" sz="4200" b="1" i="0" u="none" strike="noStrike" kern="1200" cap="none" spc="-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eitungsdien</a:t>
            </a:r>
            <a:r>
              <a:rPr kumimoji="0" sz="4200" b="1" i="0" u="none" strike="noStrike" kern="1200" cap="none" spc="-2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3263" lvl="0" indent="0" algn="l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4200" b="1" i="0" u="none" strike="noStrike" kern="1200" cap="none" spc="-2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-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4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3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endari</a:t>
            </a:r>
            <a:r>
              <a:rPr kumimoji="0" sz="4200" b="1" i="0" u="none" strike="noStrike" kern="1200" cap="none" spc="-1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7200" y="274320"/>
            <a:ext cx="8229600" cy="12832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70059" marR="3068484" lvl="0" indent="0" algn="ctr" defTabSz="914400" rtl="0" eaLnBrk="1" fontAlgn="auto" latinLnBrk="0" hangingPunct="1">
              <a:lnSpc>
                <a:spcPct val="101725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Leitidee d</a:t>
            </a:r>
            <a:r>
              <a:rPr kumimoji="0" sz="32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064094" marR="1065466" lvl="0" indent="0" algn="ctr" defTabSz="914400" rtl="0" eaLnBrk="1" fontAlgn="auto" latinLnBrk="0" hangingPunct="1">
              <a:lnSpc>
                <a:spcPts val="384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Beglei</a:t>
            </a:r>
            <a:r>
              <a:rPr kumimoji="0" sz="4800" b="1" i="0" u="none" strike="noStrike" kern="1200" cap="none" spc="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ung</a:t>
            </a:r>
            <a:r>
              <a:rPr kumimoji="0" sz="4800" b="1" i="0" u="none" strike="noStrike" kern="1200" cap="none" spc="-2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 an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r>
              <a:rPr kumimoji="0" sz="4800" b="1" i="0" u="none" strike="noStrike" kern="1200" cap="none" spc="-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800" b="1" i="0" u="none" strike="noStrike" kern="1200" cap="none" spc="-4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192187" marR="1194241" lvl="0" indent="0" algn="ctr" defTabSz="914400" rtl="0" eaLnBrk="1" fontAlgn="auto" latinLnBrk="0" hangingPunct="1">
              <a:lnSpc>
                <a:spcPts val="19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Orie</a:t>
            </a:r>
            <a:r>
              <a:rPr kumimoji="0" sz="2400" b="1" i="0" u="none" strike="noStrike" kern="1200" cap="none" spc="-1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gs</a:t>
            </a:r>
            <a:r>
              <a:rPr kumimoji="0" sz="2400" b="1" i="0" u="none" strike="noStrike" kern="1200" cap="none" spc="-39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1" i="0" u="none" strike="noStrike" kern="1200" cap="none" spc="9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men</a:t>
            </a:r>
            <a:r>
              <a:rPr kumimoji="0" sz="2400" b="1" i="0" u="none" strike="noStrike" kern="1200" cap="none" spc="-83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none" strike="noStrike" kern="1200" cap="none" spc="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dun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gs</a:t>
            </a:r>
            <a:r>
              <a:rPr kumimoji="0" sz="2400" b="1" i="0" u="none" strike="noStrike" kern="1200" cap="none" spc="-1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egi</a:t>
            </a:r>
            <a:r>
              <a:rPr kumimoji="0" sz="2400" b="1" i="0" u="none" strike="noStrike" kern="1200" cap="none" spc="9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-83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MS,</a:t>
            </a:r>
            <a:r>
              <a:rPr kumimoji="0" sz="2400" b="1" i="0" u="none" strike="noStrike" kern="1200" cap="none" spc="-1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lt</a:t>
            </a:r>
            <a:r>
              <a:rPr kumimoji="0" sz="2400" b="1" i="0" u="none" strike="noStrike" kern="1200" cap="none" spc="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400" b="1" i="0" u="none" strike="noStrike" kern="1200" cap="none" spc="-27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seit</a:t>
            </a:r>
            <a:r>
              <a:rPr kumimoji="0" sz="2400" b="1" i="0" u="none" strike="noStrike" kern="1200" cap="none" spc="-33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</a:t>
            </a:r>
            <a:r>
              <a:rPr kumimoji="0" sz="2400" b="1" i="0" u="none" strike="noStrike" kern="1200" cap="none" spc="-16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</a:t>
            </a:r>
            <a:r>
              <a:rPr kumimoji="0" sz="2400" b="1" i="0" u="none" strike="noStrike" kern="1200" cap="none" spc="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384" y="0"/>
            <a:ext cx="9119616" cy="1417320"/>
          </a:xfrm>
          <a:custGeom>
            <a:avLst/>
            <a:gdLst/>
            <a:ahLst/>
            <a:cxnLst/>
            <a:rect l="l" t="t" r="r" b="b"/>
            <a:pathLst>
              <a:path w="9119616" h="1417320">
                <a:moveTo>
                  <a:pt x="0" y="1417320"/>
                </a:moveTo>
                <a:lnTo>
                  <a:pt x="9119616" y="1417320"/>
                </a:lnTo>
                <a:lnTo>
                  <a:pt x="9119616" y="0"/>
                </a:lnTo>
                <a:lnTo>
                  <a:pt x="0" y="0"/>
                </a:lnTo>
                <a:lnTo>
                  <a:pt x="0" y="1417320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11298" y="4161536"/>
            <a:ext cx="291083" cy="571372"/>
          </a:xfrm>
          <a:custGeom>
            <a:avLst/>
            <a:gdLst/>
            <a:ahLst/>
            <a:cxnLst/>
            <a:rect l="l" t="t" r="r" b="b"/>
            <a:pathLst>
              <a:path w="291083" h="571372">
                <a:moveTo>
                  <a:pt x="0" y="0"/>
                </a:moveTo>
                <a:lnTo>
                  <a:pt x="291083" y="571372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91257" y="3875278"/>
            <a:ext cx="3284474" cy="720979"/>
          </a:xfrm>
          <a:custGeom>
            <a:avLst/>
            <a:gdLst/>
            <a:ahLst/>
            <a:cxnLst/>
            <a:rect l="l" t="t" r="r" b="b"/>
            <a:pathLst>
              <a:path w="3284474" h="720978">
                <a:moveTo>
                  <a:pt x="0" y="0"/>
                </a:moveTo>
                <a:lnTo>
                  <a:pt x="3284474" y="720979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691257" y="3799840"/>
            <a:ext cx="2317115" cy="31496"/>
          </a:xfrm>
          <a:custGeom>
            <a:avLst/>
            <a:gdLst/>
            <a:ahLst/>
            <a:cxnLst/>
            <a:rect l="l" t="t" r="r" b="b"/>
            <a:pathLst>
              <a:path w="2317115" h="31496">
                <a:moveTo>
                  <a:pt x="0" y="0"/>
                </a:moveTo>
                <a:lnTo>
                  <a:pt x="2317115" y="31496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691257" y="2930779"/>
            <a:ext cx="2516251" cy="754126"/>
          </a:xfrm>
          <a:custGeom>
            <a:avLst/>
            <a:gdLst/>
            <a:ahLst/>
            <a:cxnLst/>
            <a:rect l="l" t="t" r="r" b="b"/>
            <a:pathLst>
              <a:path w="2516251" h="754126">
                <a:moveTo>
                  <a:pt x="0" y="754126"/>
                </a:moveTo>
                <a:lnTo>
                  <a:pt x="2516251" y="0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508504" y="2293874"/>
            <a:ext cx="569213" cy="1134237"/>
          </a:xfrm>
          <a:custGeom>
            <a:avLst/>
            <a:gdLst/>
            <a:ahLst/>
            <a:cxnLst/>
            <a:rect l="l" t="t" r="r" b="b"/>
            <a:pathLst>
              <a:path w="569213" h="1134237">
                <a:moveTo>
                  <a:pt x="0" y="1134237"/>
                </a:moveTo>
                <a:lnTo>
                  <a:pt x="569213" y="0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-567448" y="2798826"/>
            <a:ext cx="5001260" cy="1749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48690" y="2798826"/>
            <a:ext cx="1969008" cy="1749552"/>
          </a:xfrm>
          <a:custGeom>
            <a:avLst/>
            <a:gdLst/>
            <a:ahLst/>
            <a:cxnLst/>
            <a:rect l="l" t="t" r="r" b="b"/>
            <a:pathLst>
              <a:path w="1969008" h="1749552">
                <a:moveTo>
                  <a:pt x="0" y="874776"/>
                </a:moveTo>
                <a:lnTo>
                  <a:pt x="3263" y="803033"/>
                </a:lnTo>
                <a:lnTo>
                  <a:pt x="12886" y="732887"/>
                </a:lnTo>
                <a:lnTo>
                  <a:pt x="28614" y="664562"/>
                </a:lnTo>
                <a:lnTo>
                  <a:pt x="50194" y="598285"/>
                </a:lnTo>
                <a:lnTo>
                  <a:pt x="77372" y="534281"/>
                </a:lnTo>
                <a:lnTo>
                  <a:pt x="109896" y="472773"/>
                </a:lnTo>
                <a:lnTo>
                  <a:pt x="147510" y="413989"/>
                </a:lnTo>
                <a:lnTo>
                  <a:pt x="189963" y="358152"/>
                </a:lnTo>
                <a:lnTo>
                  <a:pt x="237000" y="305488"/>
                </a:lnTo>
                <a:lnTo>
                  <a:pt x="288369" y="256222"/>
                </a:lnTo>
                <a:lnTo>
                  <a:pt x="343815" y="210580"/>
                </a:lnTo>
                <a:lnTo>
                  <a:pt x="403085" y="168786"/>
                </a:lnTo>
                <a:lnTo>
                  <a:pt x="465926" y="131065"/>
                </a:lnTo>
                <a:lnTo>
                  <a:pt x="532085" y="97644"/>
                </a:lnTo>
                <a:lnTo>
                  <a:pt x="601307" y="68746"/>
                </a:lnTo>
                <a:lnTo>
                  <a:pt x="673339" y="44598"/>
                </a:lnTo>
                <a:lnTo>
                  <a:pt x="747929" y="25424"/>
                </a:lnTo>
                <a:lnTo>
                  <a:pt x="824821" y="11449"/>
                </a:lnTo>
                <a:lnTo>
                  <a:pt x="903764" y="2899"/>
                </a:lnTo>
                <a:lnTo>
                  <a:pt x="984504" y="0"/>
                </a:lnTo>
                <a:lnTo>
                  <a:pt x="1065243" y="2899"/>
                </a:lnTo>
                <a:lnTo>
                  <a:pt x="1144186" y="11449"/>
                </a:lnTo>
                <a:lnTo>
                  <a:pt x="1221078" y="25424"/>
                </a:lnTo>
                <a:lnTo>
                  <a:pt x="1295668" y="44598"/>
                </a:lnTo>
                <a:lnTo>
                  <a:pt x="1367700" y="68746"/>
                </a:lnTo>
                <a:lnTo>
                  <a:pt x="1436922" y="97644"/>
                </a:lnTo>
                <a:lnTo>
                  <a:pt x="1503081" y="131065"/>
                </a:lnTo>
                <a:lnTo>
                  <a:pt x="1565922" y="168786"/>
                </a:lnTo>
                <a:lnTo>
                  <a:pt x="1625192" y="210580"/>
                </a:lnTo>
                <a:lnTo>
                  <a:pt x="1680638" y="256222"/>
                </a:lnTo>
                <a:lnTo>
                  <a:pt x="1732007" y="305488"/>
                </a:lnTo>
                <a:lnTo>
                  <a:pt x="1779044" y="358152"/>
                </a:lnTo>
                <a:lnTo>
                  <a:pt x="1821497" y="413989"/>
                </a:lnTo>
                <a:lnTo>
                  <a:pt x="1859111" y="472773"/>
                </a:lnTo>
                <a:lnTo>
                  <a:pt x="1891635" y="534281"/>
                </a:lnTo>
                <a:lnTo>
                  <a:pt x="1918813" y="598285"/>
                </a:lnTo>
                <a:lnTo>
                  <a:pt x="1940393" y="664562"/>
                </a:lnTo>
                <a:lnTo>
                  <a:pt x="1956121" y="732887"/>
                </a:lnTo>
                <a:lnTo>
                  <a:pt x="1965744" y="803033"/>
                </a:lnTo>
                <a:lnTo>
                  <a:pt x="1969008" y="874776"/>
                </a:lnTo>
                <a:lnTo>
                  <a:pt x="1965744" y="946518"/>
                </a:lnTo>
                <a:lnTo>
                  <a:pt x="1956121" y="1016664"/>
                </a:lnTo>
                <a:lnTo>
                  <a:pt x="1940393" y="1084989"/>
                </a:lnTo>
                <a:lnTo>
                  <a:pt x="1918813" y="1151266"/>
                </a:lnTo>
                <a:lnTo>
                  <a:pt x="1891635" y="1215270"/>
                </a:lnTo>
                <a:lnTo>
                  <a:pt x="1859111" y="1276778"/>
                </a:lnTo>
                <a:lnTo>
                  <a:pt x="1821497" y="1335562"/>
                </a:lnTo>
                <a:lnTo>
                  <a:pt x="1779044" y="1391399"/>
                </a:lnTo>
                <a:lnTo>
                  <a:pt x="1732007" y="1444063"/>
                </a:lnTo>
                <a:lnTo>
                  <a:pt x="1680638" y="1493329"/>
                </a:lnTo>
                <a:lnTo>
                  <a:pt x="1625192" y="1538971"/>
                </a:lnTo>
                <a:lnTo>
                  <a:pt x="1565922" y="1580765"/>
                </a:lnTo>
                <a:lnTo>
                  <a:pt x="1503081" y="1618486"/>
                </a:lnTo>
                <a:lnTo>
                  <a:pt x="1436922" y="1651907"/>
                </a:lnTo>
                <a:lnTo>
                  <a:pt x="1367700" y="1680805"/>
                </a:lnTo>
                <a:lnTo>
                  <a:pt x="1295668" y="1704953"/>
                </a:lnTo>
                <a:lnTo>
                  <a:pt x="1221078" y="1724127"/>
                </a:lnTo>
                <a:lnTo>
                  <a:pt x="1144186" y="1738102"/>
                </a:lnTo>
                <a:lnTo>
                  <a:pt x="1065243" y="1746652"/>
                </a:lnTo>
                <a:lnTo>
                  <a:pt x="984504" y="1749552"/>
                </a:lnTo>
                <a:lnTo>
                  <a:pt x="903764" y="1746652"/>
                </a:lnTo>
                <a:lnTo>
                  <a:pt x="824821" y="1738102"/>
                </a:lnTo>
                <a:lnTo>
                  <a:pt x="747929" y="1724127"/>
                </a:lnTo>
                <a:lnTo>
                  <a:pt x="673339" y="1704953"/>
                </a:lnTo>
                <a:lnTo>
                  <a:pt x="601307" y="1680805"/>
                </a:lnTo>
                <a:lnTo>
                  <a:pt x="532085" y="1651907"/>
                </a:lnTo>
                <a:lnTo>
                  <a:pt x="465926" y="1618486"/>
                </a:lnTo>
                <a:lnTo>
                  <a:pt x="403085" y="1580765"/>
                </a:lnTo>
                <a:lnTo>
                  <a:pt x="343815" y="1538971"/>
                </a:lnTo>
                <a:lnTo>
                  <a:pt x="288369" y="1493329"/>
                </a:lnTo>
                <a:lnTo>
                  <a:pt x="237000" y="1444063"/>
                </a:lnTo>
                <a:lnTo>
                  <a:pt x="189963" y="1391399"/>
                </a:lnTo>
                <a:lnTo>
                  <a:pt x="147510" y="1335562"/>
                </a:lnTo>
                <a:lnTo>
                  <a:pt x="109896" y="1276778"/>
                </a:lnTo>
                <a:lnTo>
                  <a:pt x="77372" y="1215270"/>
                </a:lnTo>
                <a:lnTo>
                  <a:pt x="50194" y="1151266"/>
                </a:lnTo>
                <a:lnTo>
                  <a:pt x="28614" y="1084989"/>
                </a:lnTo>
                <a:lnTo>
                  <a:pt x="12886" y="1016664"/>
                </a:lnTo>
                <a:lnTo>
                  <a:pt x="3263" y="946518"/>
                </a:lnTo>
                <a:lnTo>
                  <a:pt x="0" y="874776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69441" y="1358646"/>
            <a:ext cx="4887468" cy="938783"/>
          </a:xfrm>
          <a:custGeom>
            <a:avLst/>
            <a:gdLst/>
            <a:ahLst/>
            <a:cxnLst/>
            <a:rect l="l" t="t" r="r" b="b"/>
            <a:pathLst>
              <a:path w="4887468" h="938783">
                <a:moveTo>
                  <a:pt x="0" y="469391"/>
                </a:moveTo>
                <a:lnTo>
                  <a:pt x="8100" y="507885"/>
                </a:lnTo>
                <a:lnTo>
                  <a:pt x="31984" y="545522"/>
                </a:lnTo>
                <a:lnTo>
                  <a:pt x="71021" y="582182"/>
                </a:lnTo>
                <a:lnTo>
                  <a:pt x="124583" y="617744"/>
                </a:lnTo>
                <a:lnTo>
                  <a:pt x="192041" y="652087"/>
                </a:lnTo>
                <a:lnTo>
                  <a:pt x="272766" y="685090"/>
                </a:lnTo>
                <a:lnTo>
                  <a:pt x="366129" y="716633"/>
                </a:lnTo>
                <a:lnTo>
                  <a:pt x="471501" y="746595"/>
                </a:lnTo>
                <a:lnTo>
                  <a:pt x="588253" y="774854"/>
                </a:lnTo>
                <a:lnTo>
                  <a:pt x="715756" y="801290"/>
                </a:lnTo>
                <a:lnTo>
                  <a:pt x="853381" y="825782"/>
                </a:lnTo>
                <a:lnTo>
                  <a:pt x="1000499" y="848209"/>
                </a:lnTo>
                <a:lnTo>
                  <a:pt x="1156482" y="868450"/>
                </a:lnTo>
                <a:lnTo>
                  <a:pt x="1320701" y="886385"/>
                </a:lnTo>
                <a:lnTo>
                  <a:pt x="1492525" y="901892"/>
                </a:lnTo>
                <a:lnTo>
                  <a:pt x="1671328" y="914851"/>
                </a:lnTo>
                <a:lnTo>
                  <a:pt x="1856479" y="925140"/>
                </a:lnTo>
                <a:lnTo>
                  <a:pt x="2047349" y="932639"/>
                </a:lnTo>
                <a:lnTo>
                  <a:pt x="2243310" y="937227"/>
                </a:lnTo>
                <a:lnTo>
                  <a:pt x="2443734" y="938783"/>
                </a:lnTo>
                <a:lnTo>
                  <a:pt x="2644157" y="937227"/>
                </a:lnTo>
                <a:lnTo>
                  <a:pt x="2840118" y="932639"/>
                </a:lnTo>
                <a:lnTo>
                  <a:pt x="3030988" y="925140"/>
                </a:lnTo>
                <a:lnTo>
                  <a:pt x="3216139" y="914851"/>
                </a:lnTo>
                <a:lnTo>
                  <a:pt x="3394942" y="901892"/>
                </a:lnTo>
                <a:lnTo>
                  <a:pt x="3566766" y="886385"/>
                </a:lnTo>
                <a:lnTo>
                  <a:pt x="3730985" y="868450"/>
                </a:lnTo>
                <a:lnTo>
                  <a:pt x="3886968" y="848209"/>
                </a:lnTo>
                <a:lnTo>
                  <a:pt x="4034086" y="825782"/>
                </a:lnTo>
                <a:lnTo>
                  <a:pt x="4171711" y="801290"/>
                </a:lnTo>
                <a:lnTo>
                  <a:pt x="4299214" y="774854"/>
                </a:lnTo>
                <a:lnTo>
                  <a:pt x="4415966" y="746595"/>
                </a:lnTo>
                <a:lnTo>
                  <a:pt x="4521338" y="716633"/>
                </a:lnTo>
                <a:lnTo>
                  <a:pt x="4614701" y="685090"/>
                </a:lnTo>
                <a:lnTo>
                  <a:pt x="4695426" y="652087"/>
                </a:lnTo>
                <a:lnTo>
                  <a:pt x="4762884" y="617744"/>
                </a:lnTo>
                <a:lnTo>
                  <a:pt x="4816446" y="582182"/>
                </a:lnTo>
                <a:lnTo>
                  <a:pt x="4855483" y="545522"/>
                </a:lnTo>
                <a:lnTo>
                  <a:pt x="4879367" y="507885"/>
                </a:lnTo>
                <a:lnTo>
                  <a:pt x="4887468" y="469391"/>
                </a:lnTo>
                <a:lnTo>
                  <a:pt x="4879367" y="430898"/>
                </a:lnTo>
                <a:lnTo>
                  <a:pt x="4855483" y="393261"/>
                </a:lnTo>
                <a:lnTo>
                  <a:pt x="4816446" y="356601"/>
                </a:lnTo>
                <a:lnTo>
                  <a:pt x="4762884" y="321039"/>
                </a:lnTo>
                <a:lnTo>
                  <a:pt x="4695426" y="286696"/>
                </a:lnTo>
                <a:lnTo>
                  <a:pt x="4614701" y="253693"/>
                </a:lnTo>
                <a:lnTo>
                  <a:pt x="4521338" y="222150"/>
                </a:lnTo>
                <a:lnTo>
                  <a:pt x="4415966" y="192188"/>
                </a:lnTo>
                <a:lnTo>
                  <a:pt x="4299214" y="163929"/>
                </a:lnTo>
                <a:lnTo>
                  <a:pt x="4171711" y="137493"/>
                </a:lnTo>
                <a:lnTo>
                  <a:pt x="4034086" y="113001"/>
                </a:lnTo>
                <a:lnTo>
                  <a:pt x="3886968" y="90574"/>
                </a:lnTo>
                <a:lnTo>
                  <a:pt x="3730985" y="70333"/>
                </a:lnTo>
                <a:lnTo>
                  <a:pt x="3566766" y="52398"/>
                </a:lnTo>
                <a:lnTo>
                  <a:pt x="3394942" y="36891"/>
                </a:lnTo>
                <a:lnTo>
                  <a:pt x="3216139" y="23932"/>
                </a:lnTo>
                <a:lnTo>
                  <a:pt x="3030988" y="13643"/>
                </a:lnTo>
                <a:lnTo>
                  <a:pt x="2840118" y="6144"/>
                </a:lnTo>
                <a:lnTo>
                  <a:pt x="2644157" y="1556"/>
                </a:lnTo>
                <a:lnTo>
                  <a:pt x="2443734" y="0"/>
                </a:lnTo>
                <a:lnTo>
                  <a:pt x="2243310" y="1556"/>
                </a:lnTo>
                <a:lnTo>
                  <a:pt x="2047349" y="6144"/>
                </a:lnTo>
                <a:lnTo>
                  <a:pt x="1856479" y="13643"/>
                </a:lnTo>
                <a:lnTo>
                  <a:pt x="1671328" y="23932"/>
                </a:lnTo>
                <a:lnTo>
                  <a:pt x="1492525" y="36891"/>
                </a:lnTo>
                <a:lnTo>
                  <a:pt x="1320701" y="52398"/>
                </a:lnTo>
                <a:lnTo>
                  <a:pt x="1156482" y="70333"/>
                </a:lnTo>
                <a:lnTo>
                  <a:pt x="1000499" y="90574"/>
                </a:lnTo>
                <a:lnTo>
                  <a:pt x="853381" y="113001"/>
                </a:lnTo>
                <a:lnTo>
                  <a:pt x="715756" y="137493"/>
                </a:lnTo>
                <a:lnTo>
                  <a:pt x="588253" y="163929"/>
                </a:lnTo>
                <a:lnTo>
                  <a:pt x="471501" y="192188"/>
                </a:lnTo>
                <a:lnTo>
                  <a:pt x="366129" y="222150"/>
                </a:lnTo>
                <a:lnTo>
                  <a:pt x="272766" y="253693"/>
                </a:lnTo>
                <a:lnTo>
                  <a:pt x="192041" y="286696"/>
                </a:lnTo>
                <a:lnTo>
                  <a:pt x="124583" y="321039"/>
                </a:lnTo>
                <a:lnTo>
                  <a:pt x="71021" y="356601"/>
                </a:lnTo>
                <a:lnTo>
                  <a:pt x="31984" y="393261"/>
                </a:lnTo>
                <a:lnTo>
                  <a:pt x="8100" y="430898"/>
                </a:lnTo>
                <a:lnTo>
                  <a:pt x="0" y="469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9441" y="1358646"/>
            <a:ext cx="4887468" cy="938783"/>
          </a:xfrm>
          <a:custGeom>
            <a:avLst/>
            <a:gdLst/>
            <a:ahLst/>
            <a:cxnLst/>
            <a:rect l="l" t="t" r="r" b="b"/>
            <a:pathLst>
              <a:path w="4887468" h="938783">
                <a:moveTo>
                  <a:pt x="0" y="469391"/>
                </a:moveTo>
                <a:lnTo>
                  <a:pt x="8100" y="430898"/>
                </a:lnTo>
                <a:lnTo>
                  <a:pt x="31984" y="393261"/>
                </a:lnTo>
                <a:lnTo>
                  <a:pt x="71021" y="356601"/>
                </a:lnTo>
                <a:lnTo>
                  <a:pt x="124583" y="321039"/>
                </a:lnTo>
                <a:lnTo>
                  <a:pt x="192041" y="286696"/>
                </a:lnTo>
                <a:lnTo>
                  <a:pt x="272766" y="253693"/>
                </a:lnTo>
                <a:lnTo>
                  <a:pt x="366129" y="222150"/>
                </a:lnTo>
                <a:lnTo>
                  <a:pt x="471501" y="192188"/>
                </a:lnTo>
                <a:lnTo>
                  <a:pt x="588253" y="163929"/>
                </a:lnTo>
                <a:lnTo>
                  <a:pt x="715756" y="137493"/>
                </a:lnTo>
                <a:lnTo>
                  <a:pt x="853381" y="113001"/>
                </a:lnTo>
                <a:lnTo>
                  <a:pt x="1000499" y="90574"/>
                </a:lnTo>
                <a:lnTo>
                  <a:pt x="1156482" y="70333"/>
                </a:lnTo>
                <a:lnTo>
                  <a:pt x="1320701" y="52398"/>
                </a:lnTo>
                <a:lnTo>
                  <a:pt x="1492525" y="36891"/>
                </a:lnTo>
                <a:lnTo>
                  <a:pt x="1671328" y="23932"/>
                </a:lnTo>
                <a:lnTo>
                  <a:pt x="1856479" y="13643"/>
                </a:lnTo>
                <a:lnTo>
                  <a:pt x="2047349" y="6144"/>
                </a:lnTo>
                <a:lnTo>
                  <a:pt x="2243310" y="1556"/>
                </a:lnTo>
                <a:lnTo>
                  <a:pt x="2443734" y="0"/>
                </a:lnTo>
                <a:lnTo>
                  <a:pt x="2644157" y="1556"/>
                </a:lnTo>
                <a:lnTo>
                  <a:pt x="2840118" y="6144"/>
                </a:lnTo>
                <a:lnTo>
                  <a:pt x="3030988" y="13643"/>
                </a:lnTo>
                <a:lnTo>
                  <a:pt x="3216139" y="23932"/>
                </a:lnTo>
                <a:lnTo>
                  <a:pt x="3394942" y="36891"/>
                </a:lnTo>
                <a:lnTo>
                  <a:pt x="3566766" y="52398"/>
                </a:lnTo>
                <a:lnTo>
                  <a:pt x="3730985" y="70333"/>
                </a:lnTo>
                <a:lnTo>
                  <a:pt x="3886968" y="90574"/>
                </a:lnTo>
                <a:lnTo>
                  <a:pt x="4034086" y="113001"/>
                </a:lnTo>
                <a:lnTo>
                  <a:pt x="4171711" y="137493"/>
                </a:lnTo>
                <a:lnTo>
                  <a:pt x="4299214" y="163929"/>
                </a:lnTo>
                <a:lnTo>
                  <a:pt x="4415966" y="192188"/>
                </a:lnTo>
                <a:lnTo>
                  <a:pt x="4521338" y="222150"/>
                </a:lnTo>
                <a:lnTo>
                  <a:pt x="4614701" y="253693"/>
                </a:lnTo>
                <a:lnTo>
                  <a:pt x="4695426" y="286696"/>
                </a:lnTo>
                <a:lnTo>
                  <a:pt x="4762884" y="321039"/>
                </a:lnTo>
                <a:lnTo>
                  <a:pt x="4816446" y="356601"/>
                </a:lnTo>
                <a:lnTo>
                  <a:pt x="4855483" y="393261"/>
                </a:lnTo>
                <a:lnTo>
                  <a:pt x="4879367" y="430898"/>
                </a:lnTo>
                <a:lnTo>
                  <a:pt x="4887468" y="469391"/>
                </a:lnTo>
                <a:lnTo>
                  <a:pt x="4879367" y="507885"/>
                </a:lnTo>
                <a:lnTo>
                  <a:pt x="4855483" y="545522"/>
                </a:lnTo>
                <a:lnTo>
                  <a:pt x="4816446" y="582182"/>
                </a:lnTo>
                <a:lnTo>
                  <a:pt x="4762884" y="617744"/>
                </a:lnTo>
                <a:lnTo>
                  <a:pt x="4695426" y="652087"/>
                </a:lnTo>
                <a:lnTo>
                  <a:pt x="4614701" y="685090"/>
                </a:lnTo>
                <a:lnTo>
                  <a:pt x="4521338" y="716633"/>
                </a:lnTo>
                <a:lnTo>
                  <a:pt x="4415966" y="746595"/>
                </a:lnTo>
                <a:lnTo>
                  <a:pt x="4299214" y="774854"/>
                </a:lnTo>
                <a:lnTo>
                  <a:pt x="4171711" y="801290"/>
                </a:lnTo>
                <a:lnTo>
                  <a:pt x="4034086" y="825782"/>
                </a:lnTo>
                <a:lnTo>
                  <a:pt x="3886968" y="848209"/>
                </a:lnTo>
                <a:lnTo>
                  <a:pt x="3730985" y="868450"/>
                </a:lnTo>
                <a:lnTo>
                  <a:pt x="3566766" y="886385"/>
                </a:lnTo>
                <a:lnTo>
                  <a:pt x="3394942" y="901892"/>
                </a:lnTo>
                <a:lnTo>
                  <a:pt x="3216139" y="914851"/>
                </a:lnTo>
                <a:lnTo>
                  <a:pt x="3030988" y="925140"/>
                </a:lnTo>
                <a:lnTo>
                  <a:pt x="2840118" y="932639"/>
                </a:lnTo>
                <a:lnTo>
                  <a:pt x="2644157" y="937227"/>
                </a:lnTo>
                <a:lnTo>
                  <a:pt x="2443734" y="938783"/>
                </a:lnTo>
                <a:lnTo>
                  <a:pt x="2243310" y="937227"/>
                </a:lnTo>
                <a:lnTo>
                  <a:pt x="2047349" y="932639"/>
                </a:lnTo>
                <a:lnTo>
                  <a:pt x="1856479" y="925140"/>
                </a:lnTo>
                <a:lnTo>
                  <a:pt x="1671328" y="914851"/>
                </a:lnTo>
                <a:lnTo>
                  <a:pt x="1492525" y="901892"/>
                </a:lnTo>
                <a:lnTo>
                  <a:pt x="1320701" y="886385"/>
                </a:lnTo>
                <a:lnTo>
                  <a:pt x="1156482" y="868450"/>
                </a:lnTo>
                <a:lnTo>
                  <a:pt x="1000499" y="848209"/>
                </a:lnTo>
                <a:lnTo>
                  <a:pt x="853381" y="825782"/>
                </a:lnTo>
                <a:lnTo>
                  <a:pt x="715756" y="801290"/>
                </a:lnTo>
                <a:lnTo>
                  <a:pt x="588253" y="774854"/>
                </a:lnTo>
                <a:lnTo>
                  <a:pt x="471501" y="746595"/>
                </a:lnTo>
                <a:lnTo>
                  <a:pt x="366129" y="716633"/>
                </a:lnTo>
                <a:lnTo>
                  <a:pt x="272766" y="685090"/>
                </a:lnTo>
                <a:lnTo>
                  <a:pt x="192041" y="652087"/>
                </a:lnTo>
                <a:lnTo>
                  <a:pt x="124583" y="617744"/>
                </a:lnTo>
                <a:lnTo>
                  <a:pt x="71021" y="582182"/>
                </a:lnTo>
                <a:lnTo>
                  <a:pt x="31984" y="545522"/>
                </a:lnTo>
                <a:lnTo>
                  <a:pt x="8100" y="507885"/>
                </a:lnTo>
                <a:lnTo>
                  <a:pt x="0" y="469391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452366" y="2102358"/>
            <a:ext cx="3947160" cy="928115"/>
          </a:xfrm>
          <a:custGeom>
            <a:avLst/>
            <a:gdLst/>
            <a:ahLst/>
            <a:cxnLst/>
            <a:rect l="l" t="t" r="r" b="b"/>
            <a:pathLst>
              <a:path w="3947160" h="928115">
                <a:moveTo>
                  <a:pt x="0" y="464057"/>
                </a:moveTo>
                <a:lnTo>
                  <a:pt x="6541" y="502117"/>
                </a:lnTo>
                <a:lnTo>
                  <a:pt x="25829" y="539329"/>
                </a:lnTo>
                <a:lnTo>
                  <a:pt x="57353" y="575574"/>
                </a:lnTo>
                <a:lnTo>
                  <a:pt x="100608" y="610733"/>
                </a:lnTo>
                <a:lnTo>
                  <a:pt x="155084" y="644687"/>
                </a:lnTo>
                <a:lnTo>
                  <a:pt x="220275" y="677316"/>
                </a:lnTo>
                <a:lnTo>
                  <a:pt x="295672" y="708501"/>
                </a:lnTo>
                <a:lnTo>
                  <a:pt x="380768" y="738121"/>
                </a:lnTo>
                <a:lnTo>
                  <a:pt x="475054" y="766059"/>
                </a:lnTo>
                <a:lnTo>
                  <a:pt x="578024" y="792194"/>
                </a:lnTo>
                <a:lnTo>
                  <a:pt x="689169" y="816406"/>
                </a:lnTo>
                <a:lnTo>
                  <a:pt x="807982" y="838577"/>
                </a:lnTo>
                <a:lnTo>
                  <a:pt x="933954" y="858587"/>
                </a:lnTo>
                <a:lnTo>
                  <a:pt x="1066578" y="876317"/>
                </a:lnTo>
                <a:lnTo>
                  <a:pt x="1205347" y="891647"/>
                </a:lnTo>
                <a:lnTo>
                  <a:pt x="1349751" y="904457"/>
                </a:lnTo>
                <a:lnTo>
                  <a:pt x="1499285" y="914628"/>
                </a:lnTo>
                <a:lnTo>
                  <a:pt x="1653439" y="922042"/>
                </a:lnTo>
                <a:lnTo>
                  <a:pt x="1811707" y="926577"/>
                </a:lnTo>
                <a:lnTo>
                  <a:pt x="1973580" y="928115"/>
                </a:lnTo>
                <a:lnTo>
                  <a:pt x="2135435" y="926577"/>
                </a:lnTo>
                <a:lnTo>
                  <a:pt x="2293689" y="922042"/>
                </a:lnTo>
                <a:lnTo>
                  <a:pt x="2447833" y="914628"/>
                </a:lnTo>
                <a:lnTo>
                  <a:pt x="2597359" y="904457"/>
                </a:lnTo>
                <a:lnTo>
                  <a:pt x="2741759" y="891647"/>
                </a:lnTo>
                <a:lnTo>
                  <a:pt x="2880525" y="876317"/>
                </a:lnTo>
                <a:lnTo>
                  <a:pt x="3013149" y="858587"/>
                </a:lnTo>
                <a:lnTo>
                  <a:pt x="3139123" y="838577"/>
                </a:lnTo>
                <a:lnTo>
                  <a:pt x="3257938" y="816406"/>
                </a:lnTo>
                <a:lnTo>
                  <a:pt x="3369087" y="792194"/>
                </a:lnTo>
                <a:lnTo>
                  <a:pt x="3472062" y="766059"/>
                </a:lnTo>
                <a:lnTo>
                  <a:pt x="3566355" y="738121"/>
                </a:lnTo>
                <a:lnTo>
                  <a:pt x="3651457" y="708501"/>
                </a:lnTo>
                <a:lnTo>
                  <a:pt x="3726860" y="677316"/>
                </a:lnTo>
                <a:lnTo>
                  <a:pt x="3792057" y="644687"/>
                </a:lnTo>
                <a:lnTo>
                  <a:pt x="3846539" y="610733"/>
                </a:lnTo>
                <a:lnTo>
                  <a:pt x="3889798" y="575574"/>
                </a:lnTo>
                <a:lnTo>
                  <a:pt x="3921327" y="539329"/>
                </a:lnTo>
                <a:lnTo>
                  <a:pt x="3940617" y="502117"/>
                </a:lnTo>
                <a:lnTo>
                  <a:pt x="3947160" y="464057"/>
                </a:lnTo>
                <a:lnTo>
                  <a:pt x="3940617" y="425998"/>
                </a:lnTo>
                <a:lnTo>
                  <a:pt x="3921327" y="388786"/>
                </a:lnTo>
                <a:lnTo>
                  <a:pt x="3889798" y="352541"/>
                </a:lnTo>
                <a:lnTo>
                  <a:pt x="3846539" y="317382"/>
                </a:lnTo>
                <a:lnTo>
                  <a:pt x="3792057" y="283428"/>
                </a:lnTo>
                <a:lnTo>
                  <a:pt x="3726860" y="250799"/>
                </a:lnTo>
                <a:lnTo>
                  <a:pt x="3651457" y="219614"/>
                </a:lnTo>
                <a:lnTo>
                  <a:pt x="3566355" y="189994"/>
                </a:lnTo>
                <a:lnTo>
                  <a:pt x="3472062" y="162056"/>
                </a:lnTo>
                <a:lnTo>
                  <a:pt x="3369087" y="135921"/>
                </a:lnTo>
                <a:lnTo>
                  <a:pt x="3257938" y="111709"/>
                </a:lnTo>
                <a:lnTo>
                  <a:pt x="3139123" y="89538"/>
                </a:lnTo>
                <a:lnTo>
                  <a:pt x="3013149" y="69528"/>
                </a:lnTo>
                <a:lnTo>
                  <a:pt x="2880525" y="51798"/>
                </a:lnTo>
                <a:lnTo>
                  <a:pt x="2741759" y="36468"/>
                </a:lnTo>
                <a:lnTo>
                  <a:pt x="2597359" y="23658"/>
                </a:lnTo>
                <a:lnTo>
                  <a:pt x="2447833" y="13487"/>
                </a:lnTo>
                <a:lnTo>
                  <a:pt x="2293689" y="6073"/>
                </a:lnTo>
                <a:lnTo>
                  <a:pt x="2135435" y="1538"/>
                </a:lnTo>
                <a:lnTo>
                  <a:pt x="1973580" y="0"/>
                </a:lnTo>
                <a:lnTo>
                  <a:pt x="1811707" y="1538"/>
                </a:lnTo>
                <a:lnTo>
                  <a:pt x="1653439" y="6073"/>
                </a:lnTo>
                <a:lnTo>
                  <a:pt x="1499285" y="13487"/>
                </a:lnTo>
                <a:lnTo>
                  <a:pt x="1349751" y="23658"/>
                </a:lnTo>
                <a:lnTo>
                  <a:pt x="1205347" y="36468"/>
                </a:lnTo>
                <a:lnTo>
                  <a:pt x="1066578" y="51798"/>
                </a:lnTo>
                <a:lnTo>
                  <a:pt x="933954" y="69528"/>
                </a:lnTo>
                <a:lnTo>
                  <a:pt x="807982" y="89538"/>
                </a:lnTo>
                <a:lnTo>
                  <a:pt x="689169" y="111709"/>
                </a:lnTo>
                <a:lnTo>
                  <a:pt x="578024" y="135921"/>
                </a:lnTo>
                <a:lnTo>
                  <a:pt x="475054" y="162056"/>
                </a:lnTo>
                <a:lnTo>
                  <a:pt x="380768" y="189994"/>
                </a:lnTo>
                <a:lnTo>
                  <a:pt x="295672" y="219614"/>
                </a:lnTo>
                <a:lnTo>
                  <a:pt x="220275" y="250799"/>
                </a:lnTo>
                <a:lnTo>
                  <a:pt x="155084" y="283428"/>
                </a:lnTo>
                <a:lnTo>
                  <a:pt x="100608" y="317382"/>
                </a:lnTo>
                <a:lnTo>
                  <a:pt x="57353" y="352541"/>
                </a:lnTo>
                <a:lnTo>
                  <a:pt x="25829" y="388786"/>
                </a:lnTo>
                <a:lnTo>
                  <a:pt x="6541" y="425998"/>
                </a:lnTo>
                <a:lnTo>
                  <a:pt x="0" y="4640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452366" y="2102358"/>
            <a:ext cx="3947160" cy="928115"/>
          </a:xfrm>
          <a:custGeom>
            <a:avLst/>
            <a:gdLst/>
            <a:ahLst/>
            <a:cxnLst/>
            <a:rect l="l" t="t" r="r" b="b"/>
            <a:pathLst>
              <a:path w="3947160" h="928115">
                <a:moveTo>
                  <a:pt x="0" y="464057"/>
                </a:moveTo>
                <a:lnTo>
                  <a:pt x="6541" y="425998"/>
                </a:lnTo>
                <a:lnTo>
                  <a:pt x="25829" y="388786"/>
                </a:lnTo>
                <a:lnTo>
                  <a:pt x="57353" y="352541"/>
                </a:lnTo>
                <a:lnTo>
                  <a:pt x="100608" y="317382"/>
                </a:lnTo>
                <a:lnTo>
                  <a:pt x="155084" y="283428"/>
                </a:lnTo>
                <a:lnTo>
                  <a:pt x="220275" y="250799"/>
                </a:lnTo>
                <a:lnTo>
                  <a:pt x="295672" y="219614"/>
                </a:lnTo>
                <a:lnTo>
                  <a:pt x="380768" y="189994"/>
                </a:lnTo>
                <a:lnTo>
                  <a:pt x="475054" y="162056"/>
                </a:lnTo>
                <a:lnTo>
                  <a:pt x="578024" y="135921"/>
                </a:lnTo>
                <a:lnTo>
                  <a:pt x="689169" y="111709"/>
                </a:lnTo>
                <a:lnTo>
                  <a:pt x="807982" y="89538"/>
                </a:lnTo>
                <a:lnTo>
                  <a:pt x="933954" y="69528"/>
                </a:lnTo>
                <a:lnTo>
                  <a:pt x="1066578" y="51798"/>
                </a:lnTo>
                <a:lnTo>
                  <a:pt x="1205347" y="36468"/>
                </a:lnTo>
                <a:lnTo>
                  <a:pt x="1349751" y="23658"/>
                </a:lnTo>
                <a:lnTo>
                  <a:pt x="1499285" y="13487"/>
                </a:lnTo>
                <a:lnTo>
                  <a:pt x="1653439" y="6073"/>
                </a:lnTo>
                <a:lnTo>
                  <a:pt x="1811707" y="1538"/>
                </a:lnTo>
                <a:lnTo>
                  <a:pt x="1973580" y="0"/>
                </a:lnTo>
                <a:lnTo>
                  <a:pt x="2135435" y="1538"/>
                </a:lnTo>
                <a:lnTo>
                  <a:pt x="2293689" y="6073"/>
                </a:lnTo>
                <a:lnTo>
                  <a:pt x="2447833" y="13487"/>
                </a:lnTo>
                <a:lnTo>
                  <a:pt x="2597359" y="23658"/>
                </a:lnTo>
                <a:lnTo>
                  <a:pt x="2741759" y="36468"/>
                </a:lnTo>
                <a:lnTo>
                  <a:pt x="2880525" y="51798"/>
                </a:lnTo>
                <a:lnTo>
                  <a:pt x="3013149" y="69528"/>
                </a:lnTo>
                <a:lnTo>
                  <a:pt x="3139123" y="89538"/>
                </a:lnTo>
                <a:lnTo>
                  <a:pt x="3257938" y="111709"/>
                </a:lnTo>
                <a:lnTo>
                  <a:pt x="3369087" y="135921"/>
                </a:lnTo>
                <a:lnTo>
                  <a:pt x="3472062" y="162056"/>
                </a:lnTo>
                <a:lnTo>
                  <a:pt x="3566355" y="189994"/>
                </a:lnTo>
                <a:lnTo>
                  <a:pt x="3651457" y="219614"/>
                </a:lnTo>
                <a:lnTo>
                  <a:pt x="3726860" y="250799"/>
                </a:lnTo>
                <a:lnTo>
                  <a:pt x="3792057" y="283428"/>
                </a:lnTo>
                <a:lnTo>
                  <a:pt x="3846539" y="317382"/>
                </a:lnTo>
                <a:lnTo>
                  <a:pt x="3889798" y="352541"/>
                </a:lnTo>
                <a:lnTo>
                  <a:pt x="3921327" y="388786"/>
                </a:lnTo>
                <a:lnTo>
                  <a:pt x="3940617" y="425998"/>
                </a:lnTo>
                <a:lnTo>
                  <a:pt x="3947160" y="464057"/>
                </a:lnTo>
                <a:lnTo>
                  <a:pt x="3940617" y="502117"/>
                </a:lnTo>
                <a:lnTo>
                  <a:pt x="3921327" y="539329"/>
                </a:lnTo>
                <a:lnTo>
                  <a:pt x="3889798" y="575574"/>
                </a:lnTo>
                <a:lnTo>
                  <a:pt x="3846539" y="610733"/>
                </a:lnTo>
                <a:lnTo>
                  <a:pt x="3792057" y="644687"/>
                </a:lnTo>
                <a:lnTo>
                  <a:pt x="3726860" y="677316"/>
                </a:lnTo>
                <a:lnTo>
                  <a:pt x="3651457" y="708501"/>
                </a:lnTo>
                <a:lnTo>
                  <a:pt x="3566355" y="738121"/>
                </a:lnTo>
                <a:lnTo>
                  <a:pt x="3472062" y="766059"/>
                </a:lnTo>
                <a:lnTo>
                  <a:pt x="3369087" y="792194"/>
                </a:lnTo>
                <a:lnTo>
                  <a:pt x="3257938" y="816406"/>
                </a:lnTo>
                <a:lnTo>
                  <a:pt x="3139123" y="838577"/>
                </a:lnTo>
                <a:lnTo>
                  <a:pt x="3013149" y="858587"/>
                </a:lnTo>
                <a:lnTo>
                  <a:pt x="2880525" y="876317"/>
                </a:lnTo>
                <a:lnTo>
                  <a:pt x="2741759" y="891647"/>
                </a:lnTo>
                <a:lnTo>
                  <a:pt x="2597359" y="904457"/>
                </a:lnTo>
                <a:lnTo>
                  <a:pt x="2447833" y="914628"/>
                </a:lnTo>
                <a:lnTo>
                  <a:pt x="2293689" y="922042"/>
                </a:lnTo>
                <a:lnTo>
                  <a:pt x="2135435" y="926577"/>
                </a:lnTo>
                <a:lnTo>
                  <a:pt x="1973580" y="928115"/>
                </a:lnTo>
                <a:lnTo>
                  <a:pt x="1811707" y="926577"/>
                </a:lnTo>
                <a:lnTo>
                  <a:pt x="1653439" y="922042"/>
                </a:lnTo>
                <a:lnTo>
                  <a:pt x="1499285" y="914628"/>
                </a:lnTo>
                <a:lnTo>
                  <a:pt x="1349751" y="904457"/>
                </a:lnTo>
                <a:lnTo>
                  <a:pt x="1205347" y="891647"/>
                </a:lnTo>
                <a:lnTo>
                  <a:pt x="1066578" y="876317"/>
                </a:lnTo>
                <a:lnTo>
                  <a:pt x="933954" y="858587"/>
                </a:lnTo>
                <a:lnTo>
                  <a:pt x="807982" y="838577"/>
                </a:lnTo>
                <a:lnTo>
                  <a:pt x="689169" y="816406"/>
                </a:lnTo>
                <a:lnTo>
                  <a:pt x="578024" y="792194"/>
                </a:lnTo>
                <a:lnTo>
                  <a:pt x="475054" y="766059"/>
                </a:lnTo>
                <a:lnTo>
                  <a:pt x="380768" y="738121"/>
                </a:lnTo>
                <a:lnTo>
                  <a:pt x="295672" y="708501"/>
                </a:lnTo>
                <a:lnTo>
                  <a:pt x="220275" y="677316"/>
                </a:lnTo>
                <a:lnTo>
                  <a:pt x="155084" y="644687"/>
                </a:lnTo>
                <a:lnTo>
                  <a:pt x="100608" y="610733"/>
                </a:lnTo>
                <a:lnTo>
                  <a:pt x="57353" y="575574"/>
                </a:lnTo>
                <a:lnTo>
                  <a:pt x="25829" y="539329"/>
                </a:lnTo>
                <a:lnTo>
                  <a:pt x="6541" y="502117"/>
                </a:lnTo>
                <a:lnTo>
                  <a:pt x="0" y="464057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008626" y="3088386"/>
            <a:ext cx="3215640" cy="1530095"/>
          </a:xfrm>
          <a:custGeom>
            <a:avLst/>
            <a:gdLst/>
            <a:ahLst/>
            <a:cxnLst/>
            <a:rect l="l" t="t" r="r" b="b"/>
            <a:pathLst>
              <a:path w="3215640" h="1530095">
                <a:moveTo>
                  <a:pt x="0" y="765047"/>
                </a:moveTo>
                <a:lnTo>
                  <a:pt x="5329" y="827794"/>
                </a:lnTo>
                <a:lnTo>
                  <a:pt x="21043" y="889143"/>
                </a:lnTo>
                <a:lnTo>
                  <a:pt x="46726" y="948899"/>
                </a:lnTo>
                <a:lnTo>
                  <a:pt x="81966" y="1006864"/>
                </a:lnTo>
                <a:lnTo>
                  <a:pt x="126349" y="1062841"/>
                </a:lnTo>
                <a:lnTo>
                  <a:pt x="179460" y="1116633"/>
                </a:lnTo>
                <a:lnTo>
                  <a:pt x="240886" y="1168044"/>
                </a:lnTo>
                <a:lnTo>
                  <a:pt x="310213" y="1216877"/>
                </a:lnTo>
                <a:lnTo>
                  <a:pt x="387027" y="1262934"/>
                </a:lnTo>
                <a:lnTo>
                  <a:pt x="470915" y="1306020"/>
                </a:lnTo>
                <a:lnTo>
                  <a:pt x="561464" y="1345936"/>
                </a:lnTo>
                <a:lnTo>
                  <a:pt x="658258" y="1382487"/>
                </a:lnTo>
                <a:lnTo>
                  <a:pt x="760884" y="1415475"/>
                </a:lnTo>
                <a:lnTo>
                  <a:pt x="868929" y="1444703"/>
                </a:lnTo>
                <a:lnTo>
                  <a:pt x="981979" y="1469975"/>
                </a:lnTo>
                <a:lnTo>
                  <a:pt x="1099620" y="1491093"/>
                </a:lnTo>
                <a:lnTo>
                  <a:pt x="1221439" y="1507861"/>
                </a:lnTo>
                <a:lnTo>
                  <a:pt x="1347020" y="1520082"/>
                </a:lnTo>
                <a:lnTo>
                  <a:pt x="1475952" y="1527559"/>
                </a:lnTo>
                <a:lnTo>
                  <a:pt x="1607820" y="1530095"/>
                </a:lnTo>
                <a:lnTo>
                  <a:pt x="1739687" y="1527559"/>
                </a:lnTo>
                <a:lnTo>
                  <a:pt x="1868619" y="1520082"/>
                </a:lnTo>
                <a:lnTo>
                  <a:pt x="1994200" y="1507861"/>
                </a:lnTo>
                <a:lnTo>
                  <a:pt x="2116019" y="1491093"/>
                </a:lnTo>
                <a:lnTo>
                  <a:pt x="2233660" y="1469975"/>
                </a:lnTo>
                <a:lnTo>
                  <a:pt x="2346710" y="1444703"/>
                </a:lnTo>
                <a:lnTo>
                  <a:pt x="2454755" y="1415475"/>
                </a:lnTo>
                <a:lnTo>
                  <a:pt x="2557381" y="1382487"/>
                </a:lnTo>
                <a:lnTo>
                  <a:pt x="2654175" y="1345936"/>
                </a:lnTo>
                <a:lnTo>
                  <a:pt x="2744723" y="1306020"/>
                </a:lnTo>
                <a:lnTo>
                  <a:pt x="2828612" y="1262934"/>
                </a:lnTo>
                <a:lnTo>
                  <a:pt x="2905426" y="1216877"/>
                </a:lnTo>
                <a:lnTo>
                  <a:pt x="2974753" y="1168044"/>
                </a:lnTo>
                <a:lnTo>
                  <a:pt x="3036179" y="1116633"/>
                </a:lnTo>
                <a:lnTo>
                  <a:pt x="3089290" y="1062841"/>
                </a:lnTo>
                <a:lnTo>
                  <a:pt x="3133673" y="1006864"/>
                </a:lnTo>
                <a:lnTo>
                  <a:pt x="3168913" y="948899"/>
                </a:lnTo>
                <a:lnTo>
                  <a:pt x="3194596" y="889143"/>
                </a:lnTo>
                <a:lnTo>
                  <a:pt x="3210310" y="827794"/>
                </a:lnTo>
                <a:lnTo>
                  <a:pt x="3215640" y="765047"/>
                </a:lnTo>
                <a:lnTo>
                  <a:pt x="3210310" y="702301"/>
                </a:lnTo>
                <a:lnTo>
                  <a:pt x="3194596" y="640952"/>
                </a:lnTo>
                <a:lnTo>
                  <a:pt x="3168913" y="581196"/>
                </a:lnTo>
                <a:lnTo>
                  <a:pt x="3133673" y="523231"/>
                </a:lnTo>
                <a:lnTo>
                  <a:pt x="3089290" y="467254"/>
                </a:lnTo>
                <a:lnTo>
                  <a:pt x="3036179" y="413462"/>
                </a:lnTo>
                <a:lnTo>
                  <a:pt x="2974753" y="362051"/>
                </a:lnTo>
                <a:lnTo>
                  <a:pt x="2905426" y="313218"/>
                </a:lnTo>
                <a:lnTo>
                  <a:pt x="2828612" y="267161"/>
                </a:lnTo>
                <a:lnTo>
                  <a:pt x="2744723" y="224075"/>
                </a:lnTo>
                <a:lnTo>
                  <a:pt x="2654175" y="184159"/>
                </a:lnTo>
                <a:lnTo>
                  <a:pt x="2557381" y="147608"/>
                </a:lnTo>
                <a:lnTo>
                  <a:pt x="2454755" y="114620"/>
                </a:lnTo>
                <a:lnTo>
                  <a:pt x="2346710" y="85392"/>
                </a:lnTo>
                <a:lnTo>
                  <a:pt x="2233660" y="60120"/>
                </a:lnTo>
                <a:lnTo>
                  <a:pt x="2116019" y="39002"/>
                </a:lnTo>
                <a:lnTo>
                  <a:pt x="1994200" y="22234"/>
                </a:lnTo>
                <a:lnTo>
                  <a:pt x="1868619" y="10013"/>
                </a:lnTo>
                <a:lnTo>
                  <a:pt x="1739687" y="2536"/>
                </a:lnTo>
                <a:lnTo>
                  <a:pt x="1607820" y="0"/>
                </a:lnTo>
                <a:lnTo>
                  <a:pt x="1475952" y="2536"/>
                </a:lnTo>
                <a:lnTo>
                  <a:pt x="1347020" y="10013"/>
                </a:lnTo>
                <a:lnTo>
                  <a:pt x="1221439" y="22234"/>
                </a:lnTo>
                <a:lnTo>
                  <a:pt x="1099620" y="39002"/>
                </a:lnTo>
                <a:lnTo>
                  <a:pt x="981979" y="60120"/>
                </a:lnTo>
                <a:lnTo>
                  <a:pt x="868929" y="85392"/>
                </a:lnTo>
                <a:lnTo>
                  <a:pt x="760884" y="114620"/>
                </a:lnTo>
                <a:lnTo>
                  <a:pt x="658258" y="147608"/>
                </a:lnTo>
                <a:lnTo>
                  <a:pt x="561464" y="184159"/>
                </a:lnTo>
                <a:lnTo>
                  <a:pt x="470915" y="224075"/>
                </a:lnTo>
                <a:lnTo>
                  <a:pt x="387027" y="267161"/>
                </a:lnTo>
                <a:lnTo>
                  <a:pt x="310213" y="313218"/>
                </a:lnTo>
                <a:lnTo>
                  <a:pt x="240886" y="362051"/>
                </a:lnTo>
                <a:lnTo>
                  <a:pt x="179460" y="413462"/>
                </a:lnTo>
                <a:lnTo>
                  <a:pt x="126349" y="467254"/>
                </a:lnTo>
                <a:lnTo>
                  <a:pt x="81966" y="523231"/>
                </a:lnTo>
                <a:lnTo>
                  <a:pt x="46726" y="581196"/>
                </a:lnTo>
                <a:lnTo>
                  <a:pt x="21043" y="640952"/>
                </a:lnTo>
                <a:lnTo>
                  <a:pt x="5329" y="702301"/>
                </a:lnTo>
                <a:lnTo>
                  <a:pt x="0" y="7650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008626" y="3088386"/>
            <a:ext cx="3215640" cy="1530095"/>
          </a:xfrm>
          <a:custGeom>
            <a:avLst/>
            <a:gdLst/>
            <a:ahLst/>
            <a:cxnLst/>
            <a:rect l="l" t="t" r="r" b="b"/>
            <a:pathLst>
              <a:path w="3215640" h="1530095">
                <a:moveTo>
                  <a:pt x="0" y="765047"/>
                </a:moveTo>
                <a:lnTo>
                  <a:pt x="5329" y="702301"/>
                </a:lnTo>
                <a:lnTo>
                  <a:pt x="21043" y="640952"/>
                </a:lnTo>
                <a:lnTo>
                  <a:pt x="46726" y="581196"/>
                </a:lnTo>
                <a:lnTo>
                  <a:pt x="81966" y="523231"/>
                </a:lnTo>
                <a:lnTo>
                  <a:pt x="126349" y="467254"/>
                </a:lnTo>
                <a:lnTo>
                  <a:pt x="179460" y="413462"/>
                </a:lnTo>
                <a:lnTo>
                  <a:pt x="240886" y="362051"/>
                </a:lnTo>
                <a:lnTo>
                  <a:pt x="310213" y="313218"/>
                </a:lnTo>
                <a:lnTo>
                  <a:pt x="387027" y="267161"/>
                </a:lnTo>
                <a:lnTo>
                  <a:pt x="470915" y="224075"/>
                </a:lnTo>
                <a:lnTo>
                  <a:pt x="561464" y="184159"/>
                </a:lnTo>
                <a:lnTo>
                  <a:pt x="658258" y="147608"/>
                </a:lnTo>
                <a:lnTo>
                  <a:pt x="760884" y="114620"/>
                </a:lnTo>
                <a:lnTo>
                  <a:pt x="868929" y="85392"/>
                </a:lnTo>
                <a:lnTo>
                  <a:pt x="981979" y="60120"/>
                </a:lnTo>
                <a:lnTo>
                  <a:pt x="1099620" y="39002"/>
                </a:lnTo>
                <a:lnTo>
                  <a:pt x="1221439" y="22234"/>
                </a:lnTo>
                <a:lnTo>
                  <a:pt x="1347020" y="10013"/>
                </a:lnTo>
                <a:lnTo>
                  <a:pt x="1475952" y="2536"/>
                </a:lnTo>
                <a:lnTo>
                  <a:pt x="1607820" y="0"/>
                </a:lnTo>
                <a:lnTo>
                  <a:pt x="1739687" y="2536"/>
                </a:lnTo>
                <a:lnTo>
                  <a:pt x="1868619" y="10013"/>
                </a:lnTo>
                <a:lnTo>
                  <a:pt x="1994200" y="22234"/>
                </a:lnTo>
                <a:lnTo>
                  <a:pt x="2116019" y="39002"/>
                </a:lnTo>
                <a:lnTo>
                  <a:pt x="2233660" y="60120"/>
                </a:lnTo>
                <a:lnTo>
                  <a:pt x="2346710" y="85392"/>
                </a:lnTo>
                <a:lnTo>
                  <a:pt x="2454755" y="114620"/>
                </a:lnTo>
                <a:lnTo>
                  <a:pt x="2557381" y="147608"/>
                </a:lnTo>
                <a:lnTo>
                  <a:pt x="2654175" y="184159"/>
                </a:lnTo>
                <a:lnTo>
                  <a:pt x="2744723" y="224075"/>
                </a:lnTo>
                <a:lnTo>
                  <a:pt x="2828612" y="267161"/>
                </a:lnTo>
                <a:lnTo>
                  <a:pt x="2905426" y="313218"/>
                </a:lnTo>
                <a:lnTo>
                  <a:pt x="2974753" y="362051"/>
                </a:lnTo>
                <a:lnTo>
                  <a:pt x="3036179" y="413462"/>
                </a:lnTo>
                <a:lnTo>
                  <a:pt x="3089290" y="467254"/>
                </a:lnTo>
                <a:lnTo>
                  <a:pt x="3133673" y="523231"/>
                </a:lnTo>
                <a:lnTo>
                  <a:pt x="3168913" y="581196"/>
                </a:lnTo>
                <a:lnTo>
                  <a:pt x="3194596" y="640952"/>
                </a:lnTo>
                <a:lnTo>
                  <a:pt x="3210310" y="702301"/>
                </a:lnTo>
                <a:lnTo>
                  <a:pt x="3215640" y="765047"/>
                </a:lnTo>
                <a:lnTo>
                  <a:pt x="3210310" y="827794"/>
                </a:lnTo>
                <a:lnTo>
                  <a:pt x="3194596" y="889143"/>
                </a:lnTo>
                <a:lnTo>
                  <a:pt x="3168913" y="948899"/>
                </a:lnTo>
                <a:lnTo>
                  <a:pt x="3133673" y="1006864"/>
                </a:lnTo>
                <a:lnTo>
                  <a:pt x="3089290" y="1062841"/>
                </a:lnTo>
                <a:lnTo>
                  <a:pt x="3036179" y="1116633"/>
                </a:lnTo>
                <a:lnTo>
                  <a:pt x="2974753" y="1168044"/>
                </a:lnTo>
                <a:lnTo>
                  <a:pt x="2905426" y="1216877"/>
                </a:lnTo>
                <a:lnTo>
                  <a:pt x="2828612" y="1262934"/>
                </a:lnTo>
                <a:lnTo>
                  <a:pt x="2744723" y="1306020"/>
                </a:lnTo>
                <a:lnTo>
                  <a:pt x="2654175" y="1345936"/>
                </a:lnTo>
                <a:lnTo>
                  <a:pt x="2557381" y="1382487"/>
                </a:lnTo>
                <a:lnTo>
                  <a:pt x="2454755" y="1415475"/>
                </a:lnTo>
                <a:lnTo>
                  <a:pt x="2346710" y="1444703"/>
                </a:lnTo>
                <a:lnTo>
                  <a:pt x="2233660" y="1469975"/>
                </a:lnTo>
                <a:lnTo>
                  <a:pt x="2116019" y="1491093"/>
                </a:lnTo>
                <a:lnTo>
                  <a:pt x="1994200" y="1507861"/>
                </a:lnTo>
                <a:lnTo>
                  <a:pt x="1868619" y="1520082"/>
                </a:lnTo>
                <a:lnTo>
                  <a:pt x="1739687" y="1527559"/>
                </a:lnTo>
                <a:lnTo>
                  <a:pt x="1607820" y="1530095"/>
                </a:lnTo>
                <a:lnTo>
                  <a:pt x="1475952" y="1527559"/>
                </a:lnTo>
                <a:lnTo>
                  <a:pt x="1347020" y="1520082"/>
                </a:lnTo>
                <a:lnTo>
                  <a:pt x="1221439" y="1507861"/>
                </a:lnTo>
                <a:lnTo>
                  <a:pt x="1099620" y="1491093"/>
                </a:lnTo>
                <a:lnTo>
                  <a:pt x="981979" y="1469975"/>
                </a:lnTo>
                <a:lnTo>
                  <a:pt x="868929" y="1444703"/>
                </a:lnTo>
                <a:lnTo>
                  <a:pt x="760884" y="1415475"/>
                </a:lnTo>
                <a:lnTo>
                  <a:pt x="658258" y="1382487"/>
                </a:lnTo>
                <a:lnTo>
                  <a:pt x="561464" y="1345936"/>
                </a:lnTo>
                <a:lnTo>
                  <a:pt x="470915" y="1306020"/>
                </a:lnTo>
                <a:lnTo>
                  <a:pt x="387027" y="1262934"/>
                </a:lnTo>
                <a:lnTo>
                  <a:pt x="310213" y="1216877"/>
                </a:lnTo>
                <a:lnTo>
                  <a:pt x="240886" y="1168044"/>
                </a:lnTo>
                <a:lnTo>
                  <a:pt x="179460" y="1116633"/>
                </a:lnTo>
                <a:lnTo>
                  <a:pt x="126349" y="1062841"/>
                </a:lnTo>
                <a:lnTo>
                  <a:pt x="81966" y="1006864"/>
                </a:lnTo>
                <a:lnTo>
                  <a:pt x="46726" y="948899"/>
                </a:lnTo>
                <a:lnTo>
                  <a:pt x="21043" y="889143"/>
                </a:lnTo>
                <a:lnTo>
                  <a:pt x="5329" y="827794"/>
                </a:lnTo>
                <a:lnTo>
                  <a:pt x="0" y="765047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663946" y="4365498"/>
            <a:ext cx="3456431" cy="1085088"/>
          </a:xfrm>
          <a:custGeom>
            <a:avLst/>
            <a:gdLst/>
            <a:ahLst/>
            <a:cxnLst/>
            <a:rect l="l" t="t" r="r" b="b"/>
            <a:pathLst>
              <a:path w="3456431" h="1085088">
                <a:moveTo>
                  <a:pt x="0" y="542544"/>
                </a:moveTo>
                <a:lnTo>
                  <a:pt x="5729" y="587034"/>
                </a:lnTo>
                <a:lnTo>
                  <a:pt x="22621" y="630536"/>
                </a:lnTo>
                <a:lnTo>
                  <a:pt x="50230" y="672908"/>
                </a:lnTo>
                <a:lnTo>
                  <a:pt x="88111" y="714012"/>
                </a:lnTo>
                <a:lnTo>
                  <a:pt x="135820" y="753707"/>
                </a:lnTo>
                <a:lnTo>
                  <a:pt x="192912" y="791854"/>
                </a:lnTo>
                <a:lnTo>
                  <a:pt x="258941" y="828312"/>
                </a:lnTo>
                <a:lnTo>
                  <a:pt x="333463" y="862943"/>
                </a:lnTo>
                <a:lnTo>
                  <a:pt x="416033" y="895607"/>
                </a:lnTo>
                <a:lnTo>
                  <a:pt x="506206" y="926163"/>
                </a:lnTo>
                <a:lnTo>
                  <a:pt x="603537" y="954472"/>
                </a:lnTo>
                <a:lnTo>
                  <a:pt x="707581" y="980395"/>
                </a:lnTo>
                <a:lnTo>
                  <a:pt x="817893" y="1003791"/>
                </a:lnTo>
                <a:lnTo>
                  <a:pt x="934028" y="1024521"/>
                </a:lnTo>
                <a:lnTo>
                  <a:pt x="1055542" y="1042445"/>
                </a:lnTo>
                <a:lnTo>
                  <a:pt x="1181990" y="1057424"/>
                </a:lnTo>
                <a:lnTo>
                  <a:pt x="1312925" y="1069317"/>
                </a:lnTo>
                <a:lnTo>
                  <a:pt x="1447905" y="1077985"/>
                </a:lnTo>
                <a:lnTo>
                  <a:pt x="1586483" y="1083289"/>
                </a:lnTo>
                <a:lnTo>
                  <a:pt x="1728215" y="1085088"/>
                </a:lnTo>
                <a:lnTo>
                  <a:pt x="1869948" y="1083289"/>
                </a:lnTo>
                <a:lnTo>
                  <a:pt x="2008526" y="1077985"/>
                </a:lnTo>
                <a:lnTo>
                  <a:pt x="2143506" y="1069317"/>
                </a:lnTo>
                <a:lnTo>
                  <a:pt x="2274441" y="1057424"/>
                </a:lnTo>
                <a:lnTo>
                  <a:pt x="2400889" y="1042445"/>
                </a:lnTo>
                <a:lnTo>
                  <a:pt x="2522403" y="1024521"/>
                </a:lnTo>
                <a:lnTo>
                  <a:pt x="2638538" y="1003791"/>
                </a:lnTo>
                <a:lnTo>
                  <a:pt x="2748850" y="980395"/>
                </a:lnTo>
                <a:lnTo>
                  <a:pt x="2852894" y="954472"/>
                </a:lnTo>
                <a:lnTo>
                  <a:pt x="2950225" y="926163"/>
                </a:lnTo>
                <a:lnTo>
                  <a:pt x="3040398" y="895607"/>
                </a:lnTo>
                <a:lnTo>
                  <a:pt x="3122968" y="862943"/>
                </a:lnTo>
                <a:lnTo>
                  <a:pt x="3197490" y="828312"/>
                </a:lnTo>
                <a:lnTo>
                  <a:pt x="3263519" y="791854"/>
                </a:lnTo>
                <a:lnTo>
                  <a:pt x="3320611" y="753707"/>
                </a:lnTo>
                <a:lnTo>
                  <a:pt x="3368320" y="714012"/>
                </a:lnTo>
                <a:lnTo>
                  <a:pt x="3406201" y="672908"/>
                </a:lnTo>
                <a:lnTo>
                  <a:pt x="3433810" y="630536"/>
                </a:lnTo>
                <a:lnTo>
                  <a:pt x="3450702" y="587034"/>
                </a:lnTo>
                <a:lnTo>
                  <a:pt x="3456431" y="542544"/>
                </a:lnTo>
                <a:lnTo>
                  <a:pt x="3450702" y="498053"/>
                </a:lnTo>
                <a:lnTo>
                  <a:pt x="3433810" y="454551"/>
                </a:lnTo>
                <a:lnTo>
                  <a:pt x="3406201" y="412179"/>
                </a:lnTo>
                <a:lnTo>
                  <a:pt x="3368320" y="371075"/>
                </a:lnTo>
                <a:lnTo>
                  <a:pt x="3320611" y="331380"/>
                </a:lnTo>
                <a:lnTo>
                  <a:pt x="3263519" y="293233"/>
                </a:lnTo>
                <a:lnTo>
                  <a:pt x="3197490" y="256775"/>
                </a:lnTo>
                <a:lnTo>
                  <a:pt x="3122968" y="222144"/>
                </a:lnTo>
                <a:lnTo>
                  <a:pt x="3040398" y="189480"/>
                </a:lnTo>
                <a:lnTo>
                  <a:pt x="2950225" y="158924"/>
                </a:lnTo>
                <a:lnTo>
                  <a:pt x="2852894" y="130615"/>
                </a:lnTo>
                <a:lnTo>
                  <a:pt x="2748850" y="104692"/>
                </a:lnTo>
                <a:lnTo>
                  <a:pt x="2638538" y="81296"/>
                </a:lnTo>
                <a:lnTo>
                  <a:pt x="2522403" y="60566"/>
                </a:lnTo>
                <a:lnTo>
                  <a:pt x="2400889" y="42642"/>
                </a:lnTo>
                <a:lnTo>
                  <a:pt x="2274441" y="27663"/>
                </a:lnTo>
                <a:lnTo>
                  <a:pt x="2143506" y="15770"/>
                </a:lnTo>
                <a:lnTo>
                  <a:pt x="2008526" y="7102"/>
                </a:lnTo>
                <a:lnTo>
                  <a:pt x="1869948" y="1798"/>
                </a:lnTo>
                <a:lnTo>
                  <a:pt x="1728215" y="0"/>
                </a:lnTo>
                <a:lnTo>
                  <a:pt x="1586483" y="1798"/>
                </a:lnTo>
                <a:lnTo>
                  <a:pt x="1447905" y="7102"/>
                </a:lnTo>
                <a:lnTo>
                  <a:pt x="1312925" y="15770"/>
                </a:lnTo>
                <a:lnTo>
                  <a:pt x="1181990" y="27663"/>
                </a:lnTo>
                <a:lnTo>
                  <a:pt x="1055542" y="42642"/>
                </a:lnTo>
                <a:lnTo>
                  <a:pt x="934028" y="60566"/>
                </a:lnTo>
                <a:lnTo>
                  <a:pt x="817893" y="81296"/>
                </a:lnTo>
                <a:lnTo>
                  <a:pt x="707581" y="104692"/>
                </a:lnTo>
                <a:lnTo>
                  <a:pt x="603537" y="130615"/>
                </a:lnTo>
                <a:lnTo>
                  <a:pt x="506206" y="158924"/>
                </a:lnTo>
                <a:lnTo>
                  <a:pt x="416033" y="189480"/>
                </a:lnTo>
                <a:lnTo>
                  <a:pt x="333463" y="222144"/>
                </a:lnTo>
                <a:lnTo>
                  <a:pt x="258941" y="256775"/>
                </a:lnTo>
                <a:lnTo>
                  <a:pt x="192912" y="293233"/>
                </a:lnTo>
                <a:lnTo>
                  <a:pt x="135820" y="331380"/>
                </a:lnTo>
                <a:lnTo>
                  <a:pt x="88111" y="371075"/>
                </a:lnTo>
                <a:lnTo>
                  <a:pt x="50230" y="412179"/>
                </a:lnTo>
                <a:lnTo>
                  <a:pt x="22621" y="454551"/>
                </a:lnTo>
                <a:lnTo>
                  <a:pt x="5729" y="498053"/>
                </a:lnTo>
                <a:lnTo>
                  <a:pt x="0" y="542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663946" y="4365498"/>
            <a:ext cx="3456431" cy="1085088"/>
          </a:xfrm>
          <a:custGeom>
            <a:avLst/>
            <a:gdLst/>
            <a:ahLst/>
            <a:cxnLst/>
            <a:rect l="l" t="t" r="r" b="b"/>
            <a:pathLst>
              <a:path w="3456431" h="1085088">
                <a:moveTo>
                  <a:pt x="0" y="542544"/>
                </a:moveTo>
                <a:lnTo>
                  <a:pt x="5729" y="498053"/>
                </a:lnTo>
                <a:lnTo>
                  <a:pt x="22621" y="454551"/>
                </a:lnTo>
                <a:lnTo>
                  <a:pt x="50230" y="412179"/>
                </a:lnTo>
                <a:lnTo>
                  <a:pt x="88111" y="371075"/>
                </a:lnTo>
                <a:lnTo>
                  <a:pt x="135820" y="331380"/>
                </a:lnTo>
                <a:lnTo>
                  <a:pt x="192912" y="293233"/>
                </a:lnTo>
                <a:lnTo>
                  <a:pt x="258941" y="256775"/>
                </a:lnTo>
                <a:lnTo>
                  <a:pt x="333463" y="222144"/>
                </a:lnTo>
                <a:lnTo>
                  <a:pt x="416033" y="189480"/>
                </a:lnTo>
                <a:lnTo>
                  <a:pt x="506206" y="158924"/>
                </a:lnTo>
                <a:lnTo>
                  <a:pt x="603537" y="130615"/>
                </a:lnTo>
                <a:lnTo>
                  <a:pt x="707581" y="104692"/>
                </a:lnTo>
                <a:lnTo>
                  <a:pt x="817893" y="81296"/>
                </a:lnTo>
                <a:lnTo>
                  <a:pt x="934028" y="60566"/>
                </a:lnTo>
                <a:lnTo>
                  <a:pt x="1055542" y="42642"/>
                </a:lnTo>
                <a:lnTo>
                  <a:pt x="1181990" y="27663"/>
                </a:lnTo>
                <a:lnTo>
                  <a:pt x="1312925" y="15770"/>
                </a:lnTo>
                <a:lnTo>
                  <a:pt x="1447905" y="7102"/>
                </a:lnTo>
                <a:lnTo>
                  <a:pt x="1586483" y="1798"/>
                </a:lnTo>
                <a:lnTo>
                  <a:pt x="1728215" y="0"/>
                </a:lnTo>
                <a:lnTo>
                  <a:pt x="1869948" y="1798"/>
                </a:lnTo>
                <a:lnTo>
                  <a:pt x="2008526" y="7102"/>
                </a:lnTo>
                <a:lnTo>
                  <a:pt x="2143506" y="15770"/>
                </a:lnTo>
                <a:lnTo>
                  <a:pt x="2274441" y="27663"/>
                </a:lnTo>
                <a:lnTo>
                  <a:pt x="2400889" y="42642"/>
                </a:lnTo>
                <a:lnTo>
                  <a:pt x="2522403" y="60566"/>
                </a:lnTo>
                <a:lnTo>
                  <a:pt x="2638538" y="81296"/>
                </a:lnTo>
                <a:lnTo>
                  <a:pt x="2748850" y="104692"/>
                </a:lnTo>
                <a:lnTo>
                  <a:pt x="2852894" y="130615"/>
                </a:lnTo>
                <a:lnTo>
                  <a:pt x="2950225" y="158924"/>
                </a:lnTo>
                <a:lnTo>
                  <a:pt x="3040398" y="189480"/>
                </a:lnTo>
                <a:lnTo>
                  <a:pt x="3122968" y="222144"/>
                </a:lnTo>
                <a:lnTo>
                  <a:pt x="3197490" y="256775"/>
                </a:lnTo>
                <a:lnTo>
                  <a:pt x="3263519" y="293233"/>
                </a:lnTo>
                <a:lnTo>
                  <a:pt x="3320611" y="331380"/>
                </a:lnTo>
                <a:lnTo>
                  <a:pt x="3368320" y="371075"/>
                </a:lnTo>
                <a:lnTo>
                  <a:pt x="3406201" y="412179"/>
                </a:lnTo>
                <a:lnTo>
                  <a:pt x="3433810" y="454551"/>
                </a:lnTo>
                <a:lnTo>
                  <a:pt x="3450702" y="498053"/>
                </a:lnTo>
                <a:lnTo>
                  <a:pt x="3456431" y="542544"/>
                </a:lnTo>
                <a:lnTo>
                  <a:pt x="3450702" y="587034"/>
                </a:lnTo>
                <a:lnTo>
                  <a:pt x="3433810" y="630536"/>
                </a:lnTo>
                <a:lnTo>
                  <a:pt x="3406201" y="672908"/>
                </a:lnTo>
                <a:lnTo>
                  <a:pt x="3368320" y="714012"/>
                </a:lnTo>
                <a:lnTo>
                  <a:pt x="3320611" y="753707"/>
                </a:lnTo>
                <a:lnTo>
                  <a:pt x="3263519" y="791854"/>
                </a:lnTo>
                <a:lnTo>
                  <a:pt x="3197490" y="828312"/>
                </a:lnTo>
                <a:lnTo>
                  <a:pt x="3122968" y="862943"/>
                </a:lnTo>
                <a:lnTo>
                  <a:pt x="3040398" y="895607"/>
                </a:lnTo>
                <a:lnTo>
                  <a:pt x="2950225" y="926163"/>
                </a:lnTo>
                <a:lnTo>
                  <a:pt x="2852894" y="954472"/>
                </a:lnTo>
                <a:lnTo>
                  <a:pt x="2748850" y="980395"/>
                </a:lnTo>
                <a:lnTo>
                  <a:pt x="2638538" y="1003791"/>
                </a:lnTo>
                <a:lnTo>
                  <a:pt x="2522403" y="1024521"/>
                </a:lnTo>
                <a:lnTo>
                  <a:pt x="2400889" y="1042445"/>
                </a:lnTo>
                <a:lnTo>
                  <a:pt x="2274441" y="1057424"/>
                </a:lnTo>
                <a:lnTo>
                  <a:pt x="2143506" y="1069317"/>
                </a:lnTo>
                <a:lnTo>
                  <a:pt x="2008526" y="1077985"/>
                </a:lnTo>
                <a:lnTo>
                  <a:pt x="1869948" y="1083289"/>
                </a:lnTo>
                <a:lnTo>
                  <a:pt x="1728215" y="1085088"/>
                </a:lnTo>
                <a:lnTo>
                  <a:pt x="1586483" y="1083289"/>
                </a:lnTo>
                <a:lnTo>
                  <a:pt x="1447905" y="1077985"/>
                </a:lnTo>
                <a:lnTo>
                  <a:pt x="1312925" y="1069317"/>
                </a:lnTo>
                <a:lnTo>
                  <a:pt x="1181990" y="1057424"/>
                </a:lnTo>
                <a:lnTo>
                  <a:pt x="1055542" y="1042445"/>
                </a:lnTo>
                <a:lnTo>
                  <a:pt x="934028" y="1024521"/>
                </a:lnTo>
                <a:lnTo>
                  <a:pt x="817893" y="1003791"/>
                </a:lnTo>
                <a:lnTo>
                  <a:pt x="707581" y="980395"/>
                </a:lnTo>
                <a:lnTo>
                  <a:pt x="603537" y="954472"/>
                </a:lnTo>
                <a:lnTo>
                  <a:pt x="506206" y="926163"/>
                </a:lnTo>
                <a:lnTo>
                  <a:pt x="416033" y="895607"/>
                </a:lnTo>
                <a:lnTo>
                  <a:pt x="333463" y="862943"/>
                </a:lnTo>
                <a:lnTo>
                  <a:pt x="258941" y="828312"/>
                </a:lnTo>
                <a:lnTo>
                  <a:pt x="192912" y="791854"/>
                </a:lnTo>
                <a:lnTo>
                  <a:pt x="135820" y="753707"/>
                </a:lnTo>
                <a:lnTo>
                  <a:pt x="88111" y="714012"/>
                </a:lnTo>
                <a:lnTo>
                  <a:pt x="50230" y="672908"/>
                </a:lnTo>
                <a:lnTo>
                  <a:pt x="22621" y="630536"/>
                </a:lnTo>
                <a:lnTo>
                  <a:pt x="5729" y="587034"/>
                </a:lnTo>
                <a:lnTo>
                  <a:pt x="0" y="542544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80594" y="4725162"/>
            <a:ext cx="6076188" cy="1645920"/>
          </a:xfrm>
          <a:custGeom>
            <a:avLst/>
            <a:gdLst/>
            <a:ahLst/>
            <a:cxnLst/>
            <a:rect l="l" t="t" r="r" b="b"/>
            <a:pathLst>
              <a:path w="6076188" h="1645919">
                <a:moveTo>
                  <a:pt x="0" y="822960"/>
                </a:moveTo>
                <a:lnTo>
                  <a:pt x="10070" y="890455"/>
                </a:lnTo>
                <a:lnTo>
                  <a:pt x="39762" y="956448"/>
                </a:lnTo>
                <a:lnTo>
                  <a:pt x="88293" y="1020726"/>
                </a:lnTo>
                <a:lnTo>
                  <a:pt x="154881" y="1083078"/>
                </a:lnTo>
                <a:lnTo>
                  <a:pt x="238744" y="1143292"/>
                </a:lnTo>
                <a:lnTo>
                  <a:pt x="339100" y="1201157"/>
                </a:lnTo>
                <a:lnTo>
                  <a:pt x="455168" y="1256459"/>
                </a:lnTo>
                <a:lnTo>
                  <a:pt x="586166" y="1308989"/>
                </a:lnTo>
                <a:lnTo>
                  <a:pt x="731313" y="1358533"/>
                </a:lnTo>
                <a:lnTo>
                  <a:pt x="889825" y="1404880"/>
                </a:lnTo>
                <a:lnTo>
                  <a:pt x="1060922" y="1447818"/>
                </a:lnTo>
                <a:lnTo>
                  <a:pt x="1243821" y="1487136"/>
                </a:lnTo>
                <a:lnTo>
                  <a:pt x="1437741" y="1522621"/>
                </a:lnTo>
                <a:lnTo>
                  <a:pt x="1641901" y="1554062"/>
                </a:lnTo>
                <a:lnTo>
                  <a:pt x="1855517" y="1581247"/>
                </a:lnTo>
                <a:lnTo>
                  <a:pt x="2077809" y="1603964"/>
                </a:lnTo>
                <a:lnTo>
                  <a:pt x="2307994" y="1622002"/>
                </a:lnTo>
                <a:lnTo>
                  <a:pt x="2545291" y="1635148"/>
                </a:lnTo>
                <a:lnTo>
                  <a:pt x="2788918" y="1643191"/>
                </a:lnTo>
                <a:lnTo>
                  <a:pt x="3038094" y="1645920"/>
                </a:lnTo>
                <a:lnTo>
                  <a:pt x="3287269" y="1643191"/>
                </a:lnTo>
                <a:lnTo>
                  <a:pt x="3530896" y="1635148"/>
                </a:lnTo>
                <a:lnTo>
                  <a:pt x="3768193" y="1622002"/>
                </a:lnTo>
                <a:lnTo>
                  <a:pt x="3998378" y="1603964"/>
                </a:lnTo>
                <a:lnTo>
                  <a:pt x="4220670" y="1581247"/>
                </a:lnTo>
                <a:lnTo>
                  <a:pt x="4434286" y="1554062"/>
                </a:lnTo>
                <a:lnTo>
                  <a:pt x="4638446" y="1522621"/>
                </a:lnTo>
                <a:lnTo>
                  <a:pt x="4832366" y="1487136"/>
                </a:lnTo>
                <a:lnTo>
                  <a:pt x="5015265" y="1447818"/>
                </a:lnTo>
                <a:lnTo>
                  <a:pt x="5186362" y="1404880"/>
                </a:lnTo>
                <a:lnTo>
                  <a:pt x="5344874" y="1358533"/>
                </a:lnTo>
                <a:lnTo>
                  <a:pt x="5490021" y="1308989"/>
                </a:lnTo>
                <a:lnTo>
                  <a:pt x="5621019" y="1256459"/>
                </a:lnTo>
                <a:lnTo>
                  <a:pt x="5737087" y="1201157"/>
                </a:lnTo>
                <a:lnTo>
                  <a:pt x="5837443" y="1143292"/>
                </a:lnTo>
                <a:lnTo>
                  <a:pt x="5921306" y="1083078"/>
                </a:lnTo>
                <a:lnTo>
                  <a:pt x="5987894" y="1020726"/>
                </a:lnTo>
                <a:lnTo>
                  <a:pt x="6036425" y="956448"/>
                </a:lnTo>
                <a:lnTo>
                  <a:pt x="6066117" y="890455"/>
                </a:lnTo>
                <a:lnTo>
                  <a:pt x="6076188" y="822960"/>
                </a:lnTo>
                <a:lnTo>
                  <a:pt x="6066117" y="755461"/>
                </a:lnTo>
                <a:lnTo>
                  <a:pt x="6036425" y="689465"/>
                </a:lnTo>
                <a:lnTo>
                  <a:pt x="5987894" y="625185"/>
                </a:lnTo>
                <a:lnTo>
                  <a:pt x="5921306" y="562831"/>
                </a:lnTo>
                <a:lnTo>
                  <a:pt x="5837443" y="502616"/>
                </a:lnTo>
                <a:lnTo>
                  <a:pt x="5737087" y="444751"/>
                </a:lnTo>
                <a:lnTo>
                  <a:pt x="5621019" y="389448"/>
                </a:lnTo>
                <a:lnTo>
                  <a:pt x="5490021" y="336919"/>
                </a:lnTo>
                <a:lnTo>
                  <a:pt x="5344874" y="287376"/>
                </a:lnTo>
                <a:lnTo>
                  <a:pt x="5186362" y="241030"/>
                </a:lnTo>
                <a:lnTo>
                  <a:pt x="5015265" y="198092"/>
                </a:lnTo>
                <a:lnTo>
                  <a:pt x="4832366" y="158776"/>
                </a:lnTo>
                <a:lnTo>
                  <a:pt x="4638446" y="123292"/>
                </a:lnTo>
                <a:lnTo>
                  <a:pt x="4434286" y="91852"/>
                </a:lnTo>
                <a:lnTo>
                  <a:pt x="4220670" y="64668"/>
                </a:lnTo>
                <a:lnTo>
                  <a:pt x="3998378" y="41952"/>
                </a:lnTo>
                <a:lnTo>
                  <a:pt x="3768193" y="23915"/>
                </a:lnTo>
                <a:lnTo>
                  <a:pt x="3530896" y="10770"/>
                </a:lnTo>
                <a:lnTo>
                  <a:pt x="3287269" y="2727"/>
                </a:lnTo>
                <a:lnTo>
                  <a:pt x="3038094" y="0"/>
                </a:lnTo>
                <a:lnTo>
                  <a:pt x="2788918" y="2727"/>
                </a:lnTo>
                <a:lnTo>
                  <a:pt x="2545291" y="10770"/>
                </a:lnTo>
                <a:lnTo>
                  <a:pt x="2307994" y="23915"/>
                </a:lnTo>
                <a:lnTo>
                  <a:pt x="2077809" y="41952"/>
                </a:lnTo>
                <a:lnTo>
                  <a:pt x="1855517" y="64668"/>
                </a:lnTo>
                <a:lnTo>
                  <a:pt x="1641901" y="91852"/>
                </a:lnTo>
                <a:lnTo>
                  <a:pt x="1437741" y="123292"/>
                </a:lnTo>
                <a:lnTo>
                  <a:pt x="1243821" y="158776"/>
                </a:lnTo>
                <a:lnTo>
                  <a:pt x="1060922" y="198092"/>
                </a:lnTo>
                <a:lnTo>
                  <a:pt x="889825" y="241030"/>
                </a:lnTo>
                <a:lnTo>
                  <a:pt x="731313" y="287376"/>
                </a:lnTo>
                <a:lnTo>
                  <a:pt x="586166" y="336919"/>
                </a:lnTo>
                <a:lnTo>
                  <a:pt x="455168" y="389448"/>
                </a:lnTo>
                <a:lnTo>
                  <a:pt x="339100" y="444751"/>
                </a:lnTo>
                <a:lnTo>
                  <a:pt x="238744" y="502616"/>
                </a:lnTo>
                <a:lnTo>
                  <a:pt x="154881" y="562831"/>
                </a:lnTo>
                <a:lnTo>
                  <a:pt x="88293" y="625185"/>
                </a:lnTo>
                <a:lnTo>
                  <a:pt x="39762" y="689465"/>
                </a:lnTo>
                <a:lnTo>
                  <a:pt x="10070" y="755461"/>
                </a:lnTo>
                <a:lnTo>
                  <a:pt x="0" y="822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80594" y="4725162"/>
            <a:ext cx="6076188" cy="1645920"/>
          </a:xfrm>
          <a:custGeom>
            <a:avLst/>
            <a:gdLst/>
            <a:ahLst/>
            <a:cxnLst/>
            <a:rect l="l" t="t" r="r" b="b"/>
            <a:pathLst>
              <a:path w="6076188" h="1645919">
                <a:moveTo>
                  <a:pt x="0" y="822960"/>
                </a:moveTo>
                <a:lnTo>
                  <a:pt x="10070" y="755461"/>
                </a:lnTo>
                <a:lnTo>
                  <a:pt x="39762" y="689465"/>
                </a:lnTo>
                <a:lnTo>
                  <a:pt x="88293" y="625185"/>
                </a:lnTo>
                <a:lnTo>
                  <a:pt x="154881" y="562831"/>
                </a:lnTo>
                <a:lnTo>
                  <a:pt x="238744" y="502616"/>
                </a:lnTo>
                <a:lnTo>
                  <a:pt x="339100" y="444751"/>
                </a:lnTo>
                <a:lnTo>
                  <a:pt x="455168" y="389448"/>
                </a:lnTo>
                <a:lnTo>
                  <a:pt x="586166" y="336919"/>
                </a:lnTo>
                <a:lnTo>
                  <a:pt x="731313" y="287376"/>
                </a:lnTo>
                <a:lnTo>
                  <a:pt x="889825" y="241030"/>
                </a:lnTo>
                <a:lnTo>
                  <a:pt x="1060922" y="198092"/>
                </a:lnTo>
                <a:lnTo>
                  <a:pt x="1243821" y="158776"/>
                </a:lnTo>
                <a:lnTo>
                  <a:pt x="1437741" y="123292"/>
                </a:lnTo>
                <a:lnTo>
                  <a:pt x="1641901" y="91852"/>
                </a:lnTo>
                <a:lnTo>
                  <a:pt x="1855517" y="64668"/>
                </a:lnTo>
                <a:lnTo>
                  <a:pt x="2077809" y="41952"/>
                </a:lnTo>
                <a:lnTo>
                  <a:pt x="2307994" y="23915"/>
                </a:lnTo>
                <a:lnTo>
                  <a:pt x="2545291" y="10770"/>
                </a:lnTo>
                <a:lnTo>
                  <a:pt x="2788918" y="2727"/>
                </a:lnTo>
                <a:lnTo>
                  <a:pt x="3038094" y="0"/>
                </a:lnTo>
                <a:lnTo>
                  <a:pt x="3287269" y="2727"/>
                </a:lnTo>
                <a:lnTo>
                  <a:pt x="3530896" y="10770"/>
                </a:lnTo>
                <a:lnTo>
                  <a:pt x="3768193" y="23915"/>
                </a:lnTo>
                <a:lnTo>
                  <a:pt x="3998378" y="41952"/>
                </a:lnTo>
                <a:lnTo>
                  <a:pt x="4220670" y="64668"/>
                </a:lnTo>
                <a:lnTo>
                  <a:pt x="4434286" y="91852"/>
                </a:lnTo>
                <a:lnTo>
                  <a:pt x="4638446" y="123292"/>
                </a:lnTo>
                <a:lnTo>
                  <a:pt x="4832366" y="158776"/>
                </a:lnTo>
                <a:lnTo>
                  <a:pt x="5015265" y="198092"/>
                </a:lnTo>
                <a:lnTo>
                  <a:pt x="5186362" y="241030"/>
                </a:lnTo>
                <a:lnTo>
                  <a:pt x="5344874" y="287376"/>
                </a:lnTo>
                <a:lnTo>
                  <a:pt x="5490021" y="336919"/>
                </a:lnTo>
                <a:lnTo>
                  <a:pt x="5621019" y="389448"/>
                </a:lnTo>
                <a:lnTo>
                  <a:pt x="5737087" y="444751"/>
                </a:lnTo>
                <a:lnTo>
                  <a:pt x="5837443" y="502616"/>
                </a:lnTo>
                <a:lnTo>
                  <a:pt x="5921306" y="562831"/>
                </a:lnTo>
                <a:lnTo>
                  <a:pt x="5987894" y="625185"/>
                </a:lnTo>
                <a:lnTo>
                  <a:pt x="6036425" y="689465"/>
                </a:lnTo>
                <a:lnTo>
                  <a:pt x="6066117" y="755461"/>
                </a:lnTo>
                <a:lnTo>
                  <a:pt x="6076188" y="822960"/>
                </a:lnTo>
                <a:lnTo>
                  <a:pt x="6066117" y="890455"/>
                </a:lnTo>
                <a:lnTo>
                  <a:pt x="6036425" y="956448"/>
                </a:lnTo>
                <a:lnTo>
                  <a:pt x="5987894" y="1020726"/>
                </a:lnTo>
                <a:lnTo>
                  <a:pt x="5921306" y="1083078"/>
                </a:lnTo>
                <a:lnTo>
                  <a:pt x="5837443" y="1143292"/>
                </a:lnTo>
                <a:lnTo>
                  <a:pt x="5737087" y="1201157"/>
                </a:lnTo>
                <a:lnTo>
                  <a:pt x="5621019" y="1256459"/>
                </a:lnTo>
                <a:lnTo>
                  <a:pt x="5490021" y="1308989"/>
                </a:lnTo>
                <a:lnTo>
                  <a:pt x="5344874" y="1358533"/>
                </a:lnTo>
                <a:lnTo>
                  <a:pt x="5186362" y="1404880"/>
                </a:lnTo>
                <a:lnTo>
                  <a:pt x="5015265" y="1447818"/>
                </a:lnTo>
                <a:lnTo>
                  <a:pt x="4832366" y="1487136"/>
                </a:lnTo>
                <a:lnTo>
                  <a:pt x="4638446" y="1522621"/>
                </a:lnTo>
                <a:lnTo>
                  <a:pt x="4434286" y="1554062"/>
                </a:lnTo>
                <a:lnTo>
                  <a:pt x="4220670" y="1581247"/>
                </a:lnTo>
                <a:lnTo>
                  <a:pt x="3998378" y="1603964"/>
                </a:lnTo>
                <a:lnTo>
                  <a:pt x="3768193" y="1622002"/>
                </a:lnTo>
                <a:lnTo>
                  <a:pt x="3530896" y="1635148"/>
                </a:lnTo>
                <a:lnTo>
                  <a:pt x="3287269" y="1643191"/>
                </a:lnTo>
                <a:lnTo>
                  <a:pt x="3038094" y="1645920"/>
                </a:lnTo>
                <a:lnTo>
                  <a:pt x="2788918" y="1643191"/>
                </a:lnTo>
                <a:lnTo>
                  <a:pt x="2545291" y="1635148"/>
                </a:lnTo>
                <a:lnTo>
                  <a:pt x="2307994" y="1622002"/>
                </a:lnTo>
                <a:lnTo>
                  <a:pt x="2077809" y="1603964"/>
                </a:lnTo>
                <a:lnTo>
                  <a:pt x="1855517" y="1581247"/>
                </a:lnTo>
                <a:lnTo>
                  <a:pt x="1641901" y="1554062"/>
                </a:lnTo>
                <a:lnTo>
                  <a:pt x="1437741" y="1522621"/>
                </a:lnTo>
                <a:lnTo>
                  <a:pt x="1243821" y="1487136"/>
                </a:lnTo>
                <a:lnTo>
                  <a:pt x="1060922" y="1447818"/>
                </a:lnTo>
                <a:lnTo>
                  <a:pt x="889825" y="1404880"/>
                </a:lnTo>
                <a:lnTo>
                  <a:pt x="731313" y="1358533"/>
                </a:lnTo>
                <a:lnTo>
                  <a:pt x="586166" y="1308989"/>
                </a:lnTo>
                <a:lnTo>
                  <a:pt x="455168" y="1256459"/>
                </a:lnTo>
                <a:lnTo>
                  <a:pt x="339100" y="1201157"/>
                </a:lnTo>
                <a:lnTo>
                  <a:pt x="238744" y="1143292"/>
                </a:lnTo>
                <a:lnTo>
                  <a:pt x="154881" y="1083078"/>
                </a:lnTo>
                <a:lnTo>
                  <a:pt x="88293" y="1020726"/>
                </a:lnTo>
                <a:lnTo>
                  <a:pt x="39762" y="956448"/>
                </a:lnTo>
                <a:lnTo>
                  <a:pt x="10070" y="890455"/>
                </a:lnTo>
                <a:lnTo>
                  <a:pt x="0" y="822960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1536" y="91567"/>
            <a:ext cx="576115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5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onse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uen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200" b="1" i="0" u="none" strike="noStrike" kern="1200" cap="none" spc="508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aus der</a:t>
            </a:r>
            <a:r>
              <a:rPr kumimoji="0" sz="4200" b="1" i="0" u="none" strike="noStrike" kern="1200" cap="none" spc="-2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Leitidee</a:t>
            </a:r>
            <a:r>
              <a:rPr kumimoji="0" sz="4200" b="1" i="0" u="none" strike="noStrike" kern="1200" cap="none" spc="-52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</a:t>
            </a:r>
            <a:r>
              <a:rPr kumimoji="0" sz="4200" b="1" i="0" u="none" strike="noStrike" kern="1200" cap="none" spc="-4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95995" y="91567"/>
            <a:ext cx="267239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ür</a:t>
            </a:r>
            <a:r>
              <a:rPr kumimoji="0" sz="4200" b="1" i="0" u="none" strike="noStrike" kern="1200" cap="none" spc="-33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inha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tliche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6680" y="518286"/>
            <a:ext cx="8057982" cy="8560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         </a:t>
            </a:r>
            <a:r>
              <a:rPr kumimoji="0" sz="4200" b="1" i="0" u="none" strike="noStrike" kern="1200" cap="none" spc="0" normalizeH="0" baseline="2925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</a:t>
            </a:r>
            <a:r>
              <a:rPr kumimoji="0" sz="4200" b="1" i="0" u="none" strike="noStrike" kern="1200" cap="none" spc="-44" normalizeH="0" baseline="2925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19" normalizeH="0" baseline="2925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altung</a:t>
            </a:r>
            <a:r>
              <a:rPr kumimoji="0" sz="4200" b="1" i="0" u="none" strike="noStrike" kern="1200" cap="none" spc="-86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4200" b="1" i="0" u="none" strike="noStrike" kern="1200" cap="none" spc="-13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-25" normalizeH="0" baseline="2925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14" normalizeH="0" baseline="2925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-4" normalizeH="0" baseline="2925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4200" b="1" i="0" u="none" strike="noStrike" kern="1200" cap="none" spc="0" normalizeH="0" baseline="2925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Begl</a:t>
            </a:r>
            <a:r>
              <a:rPr kumimoji="0" sz="4200" b="1" i="0" u="none" strike="noStrike" kern="1200" cap="none" spc="-9" normalizeH="0" baseline="2925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0" normalizeH="0" baseline="2925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</a:t>
            </a:r>
            <a:r>
              <a:rPr lang="de-DE" sz="4200" b="1" spc="-25" baseline="2925" dirty="0" err="1">
                <a:solidFill>
                  <a:srgbClr val="006FC0"/>
                </a:solidFill>
                <a:latin typeface="Calibri"/>
                <a:cs typeface="Calibri"/>
              </a:rPr>
              <a:t>formate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985086" marR="0" lvl="0" indent="0" algn="l" defTabSz="914400" rtl="0" eaLnBrk="1" fontAlgn="auto" latinLnBrk="0" hangingPunct="1">
              <a:lnSpc>
                <a:spcPct val="101725"/>
              </a:lnSpc>
              <a:spcBef>
                <a:spcPts val="1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Eine</a:t>
            </a:r>
            <a:r>
              <a:rPr kumimoji="0" sz="2400" b="1" i="0" u="sng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</a:t>
            </a:r>
            <a:r>
              <a:rPr kumimoji="0" sz="2400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sng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…</a:t>
            </a:r>
            <a:r>
              <a:rPr kumimoji="0" sz="2400" b="1" i="0" u="sng" strike="noStrike" kern="1200" cap="none" spc="49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</a:t>
            </a:r>
            <a:r>
              <a:rPr kumimoji="0" sz="2400" b="1" i="0" u="sng" strike="noStrike" kern="1200" cap="none" spc="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400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400" b="1" i="0" u="sng" strike="noStrike" kern="120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VD</a:t>
            </a:r>
            <a:r>
              <a:rPr kumimoji="0" sz="2400" b="1" i="0" u="sng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2400" b="1" i="0" u="sng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</a:t>
            </a:r>
            <a:r>
              <a:rPr kumimoji="0" sz="2400" b="1" i="0" u="sng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sng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400" b="1" i="0" u="sng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ari</a:t>
            </a:r>
            <a:r>
              <a:rPr kumimoji="0" sz="2400" b="1" i="0" u="sng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endParaRPr kumimoji="0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81302" y="1415161"/>
            <a:ext cx="3080427" cy="839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64247" marR="784545" lvl="0" indent="0" algn="ctr" defTabSz="914400" rtl="0" eaLnBrk="1" fontAlgn="auto" latinLnBrk="0" hangingPunct="1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2210"/>
              </a:lnSpc>
              <a:spcBef>
                <a:spcPts val="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tsele</a:t>
            </a:r>
            <a:r>
              <a:rPr kumimoji="0" sz="3000" b="1" i="0" u="none" strike="noStrike" kern="1200" cap="none" spc="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den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753" marR="52510" lvl="0" indent="0" algn="ctr" defTabSz="914400" rtl="0" eaLnBrk="1" fontAlgn="auto" latinLnBrk="0" hangingPunct="1">
              <a:lnSpc>
                <a:spcPts val="21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-Begle</a:t>
            </a:r>
            <a:r>
              <a:rPr kumimoji="0" sz="3000" b="1" i="0" u="none" strike="noStrike" kern="1200" cap="none" spc="-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1" i="0" u="none" strike="noStrike" kern="1200" cap="none" spc="-5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-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-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ltun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95748" y="2294001"/>
            <a:ext cx="2678914" cy="5603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PS-</a:t>
            </a:r>
            <a:r>
              <a:rPr kumimoji="0" sz="3000" b="1" i="0" u="none" strike="noStrike" kern="1200" cap="none" spc="-10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000" b="1" i="0" u="none" strike="noStrike" kern="1200" cap="none" spc="-3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gi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20763" marR="340699" lvl="0" indent="0" algn="ctr" defTabSz="914400" rtl="0" eaLnBrk="1" fontAlgn="auto" latinLnBrk="0" hangingPunct="1">
              <a:lnSpc>
                <a:spcPts val="2210"/>
              </a:lnSpc>
              <a:spcBef>
                <a:spcPts val="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 Obli</a:t>
            </a:r>
            <a:r>
              <a:rPr kumimoji="0" sz="3000" b="1" i="0" u="none" strike="noStrike" kern="1200" cap="none" spc="-3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orik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07228" y="3302508"/>
            <a:ext cx="3090185" cy="18935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8551" marR="1021918" lvl="0" indent="0" algn="ctr" defTabSz="914400" rtl="0" eaLnBrk="1" fontAlgn="auto" latinLnBrk="0" hangingPunct="1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3000" b="1" i="0" u="none" strike="noStrike" kern="1200" cap="none" spc="-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</a:t>
            </a:r>
            <a:r>
              <a:rPr kumimoji="0" sz="3000" b="1" i="0" u="none" strike="noStrike" kern="1200" cap="none" spc="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üler*innen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8823" marR="911297" lvl="0" indent="0" algn="ctr" defTabSz="914400" rtl="0" eaLnBrk="1" fontAlgn="auto" latinLnBrk="0" hangingPunct="1">
              <a:lnSpc>
                <a:spcPts val="2210"/>
              </a:lnSpc>
              <a:spcBef>
                <a:spcPts val="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orie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Leit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ild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99883" marR="1771557" lvl="0" indent="0" algn="ctr" defTabSz="914400" rtl="0" eaLnBrk="1" fontAlgn="auto" latinLnBrk="0" hangingPunct="1">
              <a:lnSpc>
                <a:spcPts val="21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853110" lvl="0" indent="0" algn="ctr" defTabSz="914400" rtl="0" eaLnBrk="1" fontAlgn="auto" latinLnBrk="0" hangingPunct="1">
              <a:lnSpc>
                <a:spcPts val="21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orhaben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78420" marR="0" lvl="0" indent="0" algn="ctr" defTabSz="914400" rtl="0" eaLnBrk="1" fontAlgn="auto" latinLnBrk="0" hangingPunct="1">
              <a:lnSpc>
                <a:spcPct val="101725"/>
              </a:lnSpc>
              <a:spcBef>
                <a:spcPts val="134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</a:t>
            </a:r>
            <a:r>
              <a:rPr kumimoji="0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bei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57262" marR="76759" lvl="0" indent="0" algn="ctr" defTabSz="914400" rtl="0" eaLnBrk="1" fontAlgn="auto" latinLnBrk="0" hangingPunct="1">
              <a:lnSpc>
                <a:spcPts val="221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orhaben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9644" y="4803165"/>
            <a:ext cx="4305092" cy="1505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32754" marR="843112" lvl="0" indent="0" algn="ctr" defTabSz="914400" rtl="0" eaLnBrk="1" fontAlgn="auto" latinLnBrk="0" hangingPunct="1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Stru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elle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Ähnlich</a:t>
            </a:r>
            <a:r>
              <a:rPr kumimoji="0" sz="3000" b="1" i="0" u="none" strike="noStrike" kern="1200" cap="none" spc="-5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eit: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-1517" algn="ctr" defTabSz="914400" rtl="0" eaLnBrk="1" fontAlgn="auto" latinLnBrk="0" hangingPunct="1">
              <a:lnSpc>
                <a:spcPts val="2200"/>
              </a:lnSpc>
              <a:spcBef>
                <a:spcPts val="7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achliche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begleitu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(PB)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bei einem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orhaben</a:t>
            </a:r>
            <a:r>
              <a:rPr kumimoji="0" sz="20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20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 se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ts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20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(UB) im </a:t>
            </a:r>
            <a:r>
              <a:rPr kumimoji="0" sz="2000" b="1" i="0" u="none" strike="noStrike" kern="1200" cap="none" spc="-9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orbe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eitu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gs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83945" y="1133094"/>
            <a:ext cx="6514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7066" y="1133094"/>
            <a:ext cx="8421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31263" y="1133094"/>
            <a:ext cx="801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645594" y="1133094"/>
            <a:ext cx="8007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0" y="1629155"/>
            <a:ext cx="9144000" cy="5228842"/>
          </a:xfrm>
          <a:custGeom>
            <a:avLst/>
            <a:gdLst/>
            <a:ahLst/>
            <a:cxnLst/>
            <a:rect l="l" t="t" r="r" b="b"/>
            <a:pathLst>
              <a:path w="9144000" h="5228842">
                <a:moveTo>
                  <a:pt x="0" y="5228842"/>
                </a:moveTo>
                <a:lnTo>
                  <a:pt x="9144000" y="5228842"/>
                </a:lnTo>
                <a:lnTo>
                  <a:pt x="9144000" y="0"/>
                </a:lnTo>
                <a:lnTo>
                  <a:pt x="0" y="0"/>
                </a:lnTo>
                <a:lnTo>
                  <a:pt x="0" y="5228842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9144000" cy="1629155"/>
          </a:xfrm>
          <a:custGeom>
            <a:avLst/>
            <a:gdLst/>
            <a:ahLst/>
            <a:cxnLst/>
            <a:rect l="l" t="t" r="r" b="b"/>
            <a:pathLst>
              <a:path w="9144000" h="1629155">
                <a:moveTo>
                  <a:pt x="0" y="1629155"/>
                </a:moveTo>
                <a:lnTo>
                  <a:pt x="9144000" y="1629155"/>
                </a:lnTo>
                <a:lnTo>
                  <a:pt x="9144000" y="0"/>
                </a:lnTo>
                <a:lnTo>
                  <a:pt x="0" y="0"/>
                </a:lnTo>
                <a:lnTo>
                  <a:pt x="0" y="1629155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9577" y="197103"/>
            <a:ext cx="8712149" cy="12829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302534" lvl="0" indent="0" algn="ctr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5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onse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uen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200" b="1" i="0" u="none" strike="noStrike" kern="1200" cap="none" spc="508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aus der</a:t>
            </a:r>
            <a:r>
              <a:rPr kumimoji="0" sz="4200" b="1" i="0" u="none" strike="noStrike" kern="1200" cap="none" spc="-2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Leitidee</a:t>
            </a:r>
            <a:r>
              <a:rPr kumimoji="0" sz="4200" b="1" i="0" u="none" strike="noStrike" kern="1200" cap="none" spc="-52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</a:t>
            </a:r>
            <a:r>
              <a:rPr kumimoji="0" sz="4200" b="1" i="0" u="none" strike="noStrike" kern="1200" cap="none" spc="-4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</a:t>
            </a:r>
            <a:r>
              <a:rPr kumimoji="0" sz="4200" b="1" i="0" u="none" strike="noStrike" kern="1200" cap="none" spc="-18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für</a:t>
            </a:r>
            <a:r>
              <a:rPr kumimoji="0" sz="4200" b="1" i="0" u="none" strike="noStrike" kern="1200" cap="none" spc="-33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</a:t>
            </a:r>
            <a:r>
              <a:rPr kumimoji="0" sz="4200" b="1" i="0" u="none" strike="noStrike" kern="1200" cap="none" spc="-3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inha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tliche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557364" marR="880031" lvl="0" indent="0" algn="ctr" defTabSz="914400" rtl="0" eaLnBrk="1" fontAlgn="auto" latinLnBrk="0" hangingPunct="1">
              <a:lnSpc>
                <a:spcPts val="336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</a:t>
            </a:r>
            <a:r>
              <a:rPr kumimoji="0" sz="4200" b="1" i="0" u="none" strike="noStrike" kern="1200" cap="none" spc="-4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1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altung</a:t>
            </a:r>
            <a:r>
              <a:rPr kumimoji="0" sz="4200" b="1" i="0" u="none" strike="noStrike" kern="1200" cap="none" spc="-86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4200" b="1" i="0" u="none" strike="noStrike" kern="1200" cap="none" spc="-13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1950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-25" normalizeH="0" baseline="1950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1950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14" normalizeH="0" baseline="1950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-4" normalizeH="0" baseline="1950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4200" b="1" i="0" u="none" strike="noStrike" kern="1200" cap="none" spc="0" normalizeH="0" baseline="1950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Begleit</a:t>
            </a:r>
            <a:r>
              <a:rPr lang="de-DE" sz="4200" b="1" spc="-25" baseline="1950" dirty="0" err="1">
                <a:solidFill>
                  <a:srgbClr val="006FC0"/>
                </a:solidFill>
                <a:latin typeface="Calibri"/>
                <a:cs typeface="Calibri"/>
              </a:rPr>
              <a:t>formate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117625" marR="0" lvl="0" indent="0" algn="l" defTabSz="914400" rtl="0" eaLnBrk="1" fontAlgn="auto" latinLnBrk="0" hangingPunct="1">
              <a:lnSpc>
                <a:spcPct val="101725"/>
              </a:lnSpc>
              <a:spcBef>
                <a:spcPts val="1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Ande</a:t>
            </a:r>
            <a:r>
              <a:rPr kumimoji="0" sz="2400" b="1" i="0" u="sng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sng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seits…</a:t>
            </a:r>
            <a:r>
              <a:rPr kumimoji="0" sz="2400" b="1" i="0" u="sng" strike="noStrike" kern="1200" cap="none" spc="58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</a:t>
            </a:r>
            <a:r>
              <a:rPr kumimoji="0" sz="2400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400" b="1" i="0" u="sng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400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ung</a:t>
            </a:r>
            <a:r>
              <a:rPr lang="de-DE" sz="2400" b="1" u="sng" spc="51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kumimoji="0" sz="2400" b="1" i="0" u="sng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</a:t>
            </a:r>
            <a:r>
              <a:rPr lang="de-DE" sz="2400" b="1" u="sng" spc="57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VD  (</a:t>
            </a:r>
            <a:r>
              <a:rPr kumimoji="0" sz="2400" b="1" i="0" u="sng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sng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sng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endari</a:t>
            </a:r>
            <a:r>
              <a:rPr kumimoji="0" sz="2400" b="1" i="0" u="sng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r>
              <a:rPr kumimoji="0" sz="2400" b="1" i="0" u="sng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endParaRPr kumimoji="0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740" y="2232279"/>
            <a:ext cx="452799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Subje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4200" b="1" i="0" u="none" strike="noStrike" kern="1200" cap="none" spc="-51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Bedar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sorie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tierun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740" y="2723179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21640" y="2744597"/>
            <a:ext cx="246168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„Im</a:t>
            </a:r>
            <a:r>
              <a:rPr kumimoji="0" sz="4200" b="1" i="0" u="none" strike="noStrike" kern="1200" cap="none" spc="-42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elp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71910" y="2744597"/>
            <a:ext cx="429786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 </a:t>
            </a:r>
            <a:r>
              <a:rPr kumimoji="0" sz="4200" b="1" i="0" u="none" strike="noStrike" kern="1200" cap="none" spc="-10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ahrnehmung</a:t>
            </a:r>
            <a:r>
              <a:rPr kumimoji="0" sz="4200" b="1" i="0" u="none" strike="noStrike" kern="1200" cap="none" spc="-15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51615" y="2744597"/>
            <a:ext cx="145358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xion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1640" y="3171317"/>
            <a:ext cx="94177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sowie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45370" y="3171317"/>
            <a:ext cx="680648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1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twi</a:t>
            </a:r>
            <a:r>
              <a:rPr kumimoji="0" sz="4200" b="1" i="0" u="none" strike="noStrike" kern="1200" cap="none" spc="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klung</a:t>
            </a:r>
            <a:r>
              <a:rPr kumimoji="0" sz="4200" b="1" i="0" u="none" strike="noStrike" kern="1200" cap="none" spc="-126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enen</a:t>
            </a:r>
            <a:r>
              <a:rPr kumimoji="0" sz="4200" b="1" i="0" u="none" strike="noStrike" kern="1200" cap="none" spc="-77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Leh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erpe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sön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ich</a:t>
            </a:r>
            <a:r>
              <a:rPr kumimoji="0" sz="4200" b="1" i="0" u="none" strike="noStrike" kern="1200" cap="none" spc="-6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1640" y="3598037"/>
            <a:ext cx="8483210" cy="8926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(p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nel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-7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r>
              <a:rPr kumimoji="0" sz="4200" b="1" i="0" u="none" strike="noStrike" kern="1200" cap="none" spc="-2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1725"/>
              </a:lnSpc>
              <a:spcBef>
                <a:spcPts val="4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8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schend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800" b="1" i="0" u="none" strike="noStrike" kern="1200" cap="none" spc="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Lernen:</a:t>
            </a:r>
            <a:r>
              <a:rPr kumimoji="0" sz="2800" b="1" i="0" u="none" strike="noStrike" kern="1200" cap="none" spc="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</a:t>
            </a:r>
            <a:r>
              <a:rPr kumimoji="0" sz="28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800" b="1" i="0" u="none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titu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ende</a:t>
            </a:r>
            <a:r>
              <a:rPr kumimoji="0" sz="28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ernmerkmale</a:t>
            </a:r>
            <a:r>
              <a:rPr kumimoji="0" sz="2800" b="1" i="0" u="none" strike="noStrike" kern="1200" cap="none" spc="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für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40" y="4088436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1640" y="4537075"/>
            <a:ext cx="58616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das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1698" y="4537075"/>
            <a:ext cx="299424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none" strike="noStrike" kern="1200" cap="none" spc="-5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xisseme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4200" b="1" i="0" u="none" strike="noStrike" kern="1200" cap="none" spc="-131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sind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68215" y="4537075"/>
            <a:ext cx="91039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somit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61763" y="4537075"/>
            <a:ext cx="325637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</a:t>
            </a:r>
            <a:r>
              <a:rPr kumimoji="0" sz="4200" b="1" i="0" u="none" strike="noStrike" kern="1200" cap="none" spc="-1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4200" b="1" i="0" u="none" strike="noStrike" kern="1200" cap="none" spc="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lung</a:t>
            </a:r>
            <a:r>
              <a:rPr kumimoji="0" sz="4200" b="1" i="0" u="none" strike="noStrike" kern="1200" cap="none" spc="-9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einer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4963795"/>
            <a:ext cx="8626889" cy="1678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5112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enen</a:t>
            </a:r>
            <a:r>
              <a:rPr kumimoji="0" sz="4200" b="1" i="0" u="none" strike="noStrike" kern="1200" cap="none" spc="-77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nsb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enen</a:t>
            </a:r>
            <a:r>
              <a:rPr kumimoji="0" sz="4200" b="1" i="0" u="none" strike="noStrike" kern="1200" cap="none" spc="-116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-5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ung</a:t>
            </a:r>
            <a:r>
              <a:rPr kumimoji="0" sz="4200" b="1" i="0" u="none" strike="noStrike" kern="1200" cap="none" spc="-26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1725"/>
              </a:lnSpc>
              <a:spcBef>
                <a:spcPts val="4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„Da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2800" b="1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800" b="1" i="0" u="none" strike="noStrike" kern="1200" cap="none" spc="-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28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8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</a:t>
            </a:r>
            <a:r>
              <a:rPr kumimoji="0" sz="28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auf</a:t>
            </a:r>
            <a:r>
              <a:rPr kumimoji="0" sz="28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2800" b="1" i="0" u="none" strike="noStrike" kern="1200" cap="none" spc="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Bearbe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tung</a:t>
            </a:r>
            <a:r>
              <a:rPr kumimoji="0" sz="2800" b="1" i="0" u="none" strike="noStrike" kern="1200" cap="none" spc="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28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1" i="0" u="none" strike="noStrike" kern="1200" cap="none" spc="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800" b="1" i="0" u="none" strike="noStrike" kern="1200" cap="none" spc="-5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65112" lvl="0" indent="0" algn="l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4200" b="1" i="0" u="none" strike="noStrike" kern="1200" cap="none" spc="-43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vid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l-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beru</a:t>
            </a:r>
            <a:r>
              <a:rPr kumimoji="0" sz="4200" b="1" i="0" u="none" strike="noStrike" kern="1200" cap="none" spc="-1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sbi</a:t>
            </a:r>
            <a:r>
              <a:rPr kumimoji="0" sz="4200" b="1" i="0" u="none" strike="noStrike" kern="1200" cap="none" spc="-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-5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aphischer</a:t>
            </a:r>
            <a:r>
              <a:rPr kumimoji="0" sz="4200" b="1" i="0" u="none" strike="noStrike" kern="1200" cap="none" spc="-7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-3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4200" b="1" i="0" u="none" strike="noStrike" kern="1200" cap="none" spc="-1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3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anz</a:t>
            </a:r>
            <a:r>
              <a:rPr kumimoji="0" sz="4200" b="1" i="0" u="none" strike="noStrike" kern="1200" cap="none" spc="-25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5454245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18776" y="1238885"/>
            <a:ext cx="8664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58863" y="1238885"/>
            <a:ext cx="8380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7157" y="1238885"/>
            <a:ext cx="802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702040" y="1238885"/>
            <a:ext cx="802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7A004FE-EE1D-43EE-A364-A330E5DF2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4. Wie differenziert sich die schulseitige Obligatorik?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BD7482DE-0D43-450E-860F-01BC05B06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713670"/>
              </p:ext>
            </p:extLst>
          </p:nvPr>
        </p:nvGraphicFramePr>
        <p:xfrm>
          <a:off x="-34506" y="1196752"/>
          <a:ext cx="9178506" cy="565116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93142">
                  <a:extLst>
                    <a:ext uri="{9D8B030D-6E8A-4147-A177-3AD203B41FA5}">
                      <a16:colId xmlns:a16="http://schemas.microsoft.com/office/drawing/2014/main" val="3966874455"/>
                    </a:ext>
                  </a:extLst>
                </a:gridCol>
                <a:gridCol w="2096111">
                  <a:extLst>
                    <a:ext uri="{9D8B030D-6E8A-4147-A177-3AD203B41FA5}">
                      <a16:colId xmlns:a16="http://schemas.microsoft.com/office/drawing/2014/main" val="2436981255"/>
                    </a:ext>
                  </a:extLst>
                </a:gridCol>
                <a:gridCol w="4589253">
                  <a:extLst>
                    <a:ext uri="{9D8B030D-6E8A-4147-A177-3AD203B41FA5}">
                      <a16:colId xmlns:a16="http://schemas.microsoft.com/office/drawing/2014/main" val="3019205671"/>
                    </a:ext>
                  </a:extLst>
                </a:gridCol>
              </a:tblGrid>
              <a:tr h="835322">
                <a:tc gridSpan="3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de-DE" sz="2800" dirty="0"/>
                        <a:t>390 Zeitstunden    </a:t>
                      </a:r>
                      <a:r>
                        <a:rPr lang="de-DE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 LP  (1 LP = 30 Zeitstunden)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710884"/>
                  </a:ext>
                </a:extLst>
              </a:tr>
              <a:tr h="1145598">
                <a:tc rowSpan="2"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140 Zeitstunden</a:t>
                      </a:r>
                      <a:br>
                        <a:rPr lang="de-DE" sz="2400" dirty="0"/>
                      </a:br>
                      <a:r>
                        <a:rPr lang="de-DE" sz="2400" dirty="0"/>
                        <a:t>Individuelle </a:t>
                      </a:r>
                    </a:p>
                    <a:p>
                      <a:pPr algn="ctr"/>
                      <a:r>
                        <a:rPr lang="de-DE" sz="2400" b="1" dirty="0"/>
                        <a:t>Vor- und Nachbereitung </a:t>
                      </a:r>
                    </a:p>
                    <a:p>
                      <a:pPr algn="l"/>
                      <a:endParaRPr lang="de-DE" sz="2400" dirty="0"/>
                    </a:p>
                    <a:p>
                      <a:pPr algn="l"/>
                      <a:r>
                        <a:rPr lang="de-DE" sz="2000" dirty="0"/>
                        <a:t>(Reflexion, Häusliche</a:t>
                      </a:r>
                      <a:r>
                        <a:rPr lang="de-DE" sz="2000" baseline="0" dirty="0"/>
                        <a:t> Portfolio-Arbeit etc.)</a:t>
                      </a:r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</a:txBody>
                  <a:tcPr>
                    <a:solidFill>
                      <a:srgbClr val="0070C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250 </a:t>
                      </a:r>
                      <a:r>
                        <a:rPr lang="de-DE" sz="2400" b="1" dirty="0">
                          <a:highlight>
                            <a:srgbClr val="FFFF00"/>
                          </a:highlight>
                        </a:rPr>
                        <a:t>Zeit</a:t>
                      </a:r>
                      <a:r>
                        <a:rPr lang="de-DE" sz="2400" b="1" dirty="0"/>
                        <a:t>stunden </a:t>
                      </a:r>
                    </a:p>
                    <a:p>
                      <a:pPr algn="ctr"/>
                      <a:r>
                        <a:rPr lang="de-DE" sz="2400" b="1" dirty="0">
                          <a:highlight>
                            <a:srgbClr val="FFFF00"/>
                          </a:highlight>
                        </a:rPr>
                        <a:t>Anwesenheit </a:t>
                      </a:r>
                      <a:r>
                        <a:rPr lang="de-DE" sz="2400" b="0" dirty="0"/>
                        <a:t>in ZfsL und</a:t>
                      </a:r>
                      <a:r>
                        <a:rPr lang="de-DE" sz="2400" b="0" baseline="0" dirty="0"/>
                        <a:t> Schule</a:t>
                      </a:r>
                    </a:p>
                    <a:p>
                      <a:pPr algn="ctr"/>
                      <a:endParaRPr lang="de-DE" sz="2400" b="0" baseline="0" dirty="0"/>
                    </a:p>
                  </a:txBody>
                  <a:tcPr>
                    <a:solidFill>
                      <a:srgbClr val="0070C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790528"/>
                  </a:ext>
                </a:extLst>
              </a:tr>
              <a:tr h="33067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/>
                        <a:t>ZfsL-Begleit-formate</a:t>
                      </a:r>
                    </a:p>
                    <a:p>
                      <a:pPr algn="ctr"/>
                      <a:endParaRPr lang="de-DE" sz="2400" b="1" dirty="0"/>
                    </a:p>
                    <a:p>
                      <a:pPr algn="ctr"/>
                      <a:endParaRPr lang="de-D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/>
                        <a:t>Schulische</a:t>
                      </a:r>
                      <a:r>
                        <a:rPr lang="de-DE" sz="2800" b="1" baseline="0" dirty="0"/>
                        <a:t> Begleitformate</a:t>
                      </a:r>
                    </a:p>
                    <a:p>
                      <a:pPr algn="ctr"/>
                      <a:endParaRPr lang="de-DE" sz="2400" b="1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u="sng" dirty="0">
                          <a:latin typeface="+mn-lt"/>
                        </a:rPr>
                        <a:t>davon: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>
                          <a:latin typeface="+mn-lt"/>
                        </a:rPr>
                        <a:t>50-70 Unterrichtsstunden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de-DE" sz="20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(à 45 min.)</a:t>
                      </a:r>
                      <a:br>
                        <a:rPr lang="de-DE" sz="2000" b="1" dirty="0">
                          <a:latin typeface="+mn-lt"/>
                        </a:rPr>
                      </a:br>
                      <a:r>
                        <a:rPr lang="de-DE" sz="2000" b="1" dirty="0">
                          <a:latin typeface="+mn-lt"/>
                        </a:rPr>
                        <a:t>Unterricht unter Begleitung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0" dirty="0">
                        <a:latin typeface="+mn-lt"/>
                      </a:endParaRPr>
                    </a:p>
                    <a:p>
                      <a:pPr algn="ctr"/>
                      <a:r>
                        <a:rPr lang="de-DE" sz="2000" b="1" u="sng" dirty="0">
                          <a:latin typeface="+mn-lt"/>
                        </a:rPr>
                        <a:t>darin: </a:t>
                      </a:r>
                    </a:p>
                    <a:p>
                      <a:pPr algn="ctr"/>
                      <a:r>
                        <a:rPr lang="de-DE" sz="2000" b="1" dirty="0">
                          <a:latin typeface="+mn-lt"/>
                        </a:rPr>
                        <a:t>Je 5-15 Unterrichtsstunden</a:t>
                      </a:r>
                      <a:br>
                        <a:rPr lang="de-DE" sz="2000" b="1" dirty="0">
                          <a:latin typeface="+mn-lt"/>
                        </a:rPr>
                      </a:br>
                      <a:r>
                        <a:rPr lang="de-DE" sz="2000" b="1" dirty="0">
                          <a:latin typeface="+mn-lt"/>
                        </a:rPr>
                        <a:t>für je 1 Unterrichtsvorhaben</a:t>
                      </a:r>
                      <a:br>
                        <a:rPr lang="de-DE" sz="2000" b="1" dirty="0">
                          <a:latin typeface="+mn-lt"/>
                        </a:rPr>
                      </a:br>
                      <a:r>
                        <a:rPr lang="de-DE" sz="2000" b="1" dirty="0">
                          <a:latin typeface="+mn-lt"/>
                        </a:rPr>
                        <a:t>pro Fach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255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482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078123-B177-981B-B095-10C552265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>
                <a:solidFill>
                  <a:srgbClr val="0070C0"/>
                </a:solidFill>
              </a:rPr>
              <a:t>Die Anwesenheitsobligatorik in der Schule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EFC2050-6524-7268-6317-EC77ABEC0621}"/>
              </a:ext>
            </a:extLst>
          </p:cNvPr>
          <p:cNvSpPr txBox="1"/>
          <p:nvPr/>
        </p:nvSpPr>
        <p:spPr>
          <a:xfrm>
            <a:off x="304800" y="1219201"/>
            <a:ext cx="8382000" cy="5899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38176" lvl="0" indent="0" algn="l" defTabSz="914400" rtl="0" eaLnBrk="1" fontAlgn="auto" latinLnBrk="0" hangingPunct="1">
              <a:lnSpc>
                <a:spcPct val="100000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Um die </a:t>
            </a:r>
            <a:r>
              <a:rPr kumimoji="0" lang="de-DE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Obligatorik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von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ca. 220 Zeitstunden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Anwesenheit an der Schule zu erfüllen,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ergibt sich bei </a:t>
            </a:r>
            <a:r>
              <a:rPr kumimoji="0" lang="de-DE" sz="22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ca. 50-67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Tagen Anwesenheit </a:t>
            </a:r>
            <a:r>
              <a:rPr lang="de-DE" sz="2200" b="1" dirty="0">
                <a:solidFill>
                  <a:srgbClr val="0070C0"/>
                </a:solidFill>
                <a:latin typeface="Calibri"/>
              </a:rPr>
              <a:t>-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je nach individuellem Startbeginn und Termin des Bilanz- und Perspektivgesprächs (BPG) -  der PS-Studierenden an den Ausbildungsschulen im PS 09/2025 eine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rechnerische  Durchschnittsanwesenheit zwischen 3,3 und 4,4 h Zeitstunden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pro Tag. Darin enthalten sind Vor- und Nachbesprechungen von Unterricht, Teilnahme an Konferenzen, Beratungsanlässen, Veranstaltungen des Schullebens etc.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Bitte beachten Sie, </a:t>
            </a:r>
            <a:r>
              <a:rPr kumimoji="0" lang="de-DE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dass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das BPG erst stattfinden kann, </a:t>
            </a:r>
            <a:r>
              <a:rPr kumimoji="0" lang="de-DE" sz="22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nachdem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Sie die </a:t>
            </a:r>
            <a:r>
              <a:rPr kumimoji="0" lang="de-DE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Obligatorik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der 220 Zeitstunden Anwesenheit erfüllt haben.</a:t>
            </a:r>
          </a:p>
          <a:p>
            <a:pPr marL="12700" marR="181640" lvl="0" indent="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Innerhalb dieses Rahmens liegt die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Stundenplangestaltung im Ermessen der Schule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(z.B. gleichbleibende Wochenstundenzahl für die PSS von September bis Januar oder dichter Einstieg, dann Reduzierung der Wochenstundenzahl vor dem Hintergrund zunehmender Unterrichtsplanung und –</a:t>
            </a:r>
            <a:r>
              <a:rPr kumimoji="0" lang="de-DE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durchführung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der Studierenden)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9202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FCD678-F458-82EB-CC40-9E9117430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b="1" dirty="0">
                <a:solidFill>
                  <a:srgbClr val="0070C0"/>
                </a:solidFill>
              </a:rPr>
              <a:t>Eine aufgetretene Problematik vergangener PS-Durchgänge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0F8C8F-0611-01EA-594F-28555D19C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b="1" dirty="0"/>
              <a:t>Anlaufschwierigkeiten bei eigenem Unterricht, der über eine Assistenz-Rolle hinauswächst</a:t>
            </a:r>
            <a:r>
              <a:rPr lang="de-DE" dirty="0"/>
              <a:t>: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739ECE9-AFE9-ACCA-13C8-4FA763AA6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743200"/>
            <a:ext cx="7239000" cy="376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37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375DDA-7E63-7D0F-B0A3-3994B8094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>
                <a:solidFill>
                  <a:srgbClr val="0070C0"/>
                </a:solidFill>
              </a:rPr>
              <a:t>Folgerungen für das PS 09/2025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99A552-394E-00D7-6F95-FBC9E5764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62611"/>
            <a:ext cx="8229600" cy="4525963"/>
          </a:xfrm>
        </p:spPr>
        <p:txBody>
          <a:bodyPr/>
          <a:lstStyle/>
          <a:p>
            <a:pPr marL="0" marR="38176" indent="0">
              <a:lnSpc>
                <a:spcPct val="101725"/>
              </a:lnSpc>
              <a:spcBef>
                <a:spcPts val="445"/>
              </a:spcBef>
              <a:buNone/>
            </a:pPr>
            <a:r>
              <a:rPr lang="de-DE" sz="3000" b="1" u="heavy" spc="0" dirty="0">
                <a:latin typeface="Calibri"/>
                <a:cs typeface="Calibri"/>
              </a:rPr>
              <a:t>Wic</a:t>
            </a:r>
            <a:r>
              <a:rPr lang="de-DE" sz="3000" b="1" u="heavy" spc="-19" dirty="0">
                <a:latin typeface="Calibri"/>
                <a:cs typeface="Calibri"/>
              </a:rPr>
              <a:t>h</a:t>
            </a:r>
            <a:r>
              <a:rPr lang="de-DE" sz="3000" b="1" u="heavy" spc="0" dirty="0">
                <a:latin typeface="Calibri"/>
                <a:cs typeface="Calibri"/>
              </a:rPr>
              <a:t>tig:</a:t>
            </a:r>
            <a:endParaRPr lang="de-DE" sz="3000" dirty="0">
              <a:latin typeface="Calibri"/>
              <a:cs typeface="Calibri"/>
            </a:endParaRPr>
          </a:p>
          <a:p>
            <a:pPr marL="0" indent="0">
              <a:lnSpc>
                <a:spcPts val="2400"/>
              </a:lnSpc>
              <a:spcBef>
                <a:spcPts val="120"/>
              </a:spcBef>
              <a:buNone/>
            </a:pPr>
            <a:r>
              <a:rPr lang="de-DE" sz="3600" b="1" spc="-39" baseline="1365" dirty="0">
                <a:latin typeface="Calibri"/>
                <a:cs typeface="Calibri"/>
              </a:rPr>
              <a:t>Von Anbeginn an k</a:t>
            </a:r>
            <a:r>
              <a:rPr lang="de-DE" sz="3600" b="1" spc="0" baseline="1365" dirty="0">
                <a:latin typeface="Calibri"/>
                <a:cs typeface="Calibri"/>
              </a:rPr>
              <a:t>o</a:t>
            </a:r>
            <a:r>
              <a:rPr lang="de-DE" sz="3600" b="1" spc="-14" baseline="1365" dirty="0">
                <a:latin typeface="Calibri"/>
                <a:cs typeface="Calibri"/>
              </a:rPr>
              <a:t>n</a:t>
            </a:r>
            <a:r>
              <a:rPr lang="de-DE" sz="3600" b="1" spc="0" baseline="1365" dirty="0">
                <a:latin typeface="Calibri"/>
                <a:cs typeface="Calibri"/>
              </a:rPr>
              <a:t>tin</a:t>
            </a:r>
            <a:r>
              <a:rPr lang="de-DE" sz="3600" b="1" spc="9" baseline="1365" dirty="0">
                <a:latin typeface="Calibri"/>
                <a:cs typeface="Calibri"/>
              </a:rPr>
              <a:t>u</a:t>
            </a:r>
            <a:r>
              <a:rPr lang="de-DE" sz="3600" b="1" spc="0" baseline="1365" dirty="0">
                <a:latin typeface="Calibri"/>
                <a:cs typeface="Calibri"/>
              </a:rPr>
              <a:t>ierl</a:t>
            </a:r>
            <a:r>
              <a:rPr lang="de-DE" sz="3600" b="1" spc="-4" baseline="1365" dirty="0">
                <a:latin typeface="Calibri"/>
                <a:cs typeface="Calibri"/>
              </a:rPr>
              <a:t>i</a:t>
            </a:r>
            <a:r>
              <a:rPr lang="de-DE" sz="3600" b="1" spc="0" baseline="1365" dirty="0">
                <a:latin typeface="Calibri"/>
                <a:cs typeface="Calibri"/>
              </a:rPr>
              <a:t>c</a:t>
            </a:r>
            <a:r>
              <a:rPr lang="de-DE" sz="3600" b="1" spc="4" baseline="1365" dirty="0">
                <a:latin typeface="Calibri"/>
                <a:cs typeface="Calibri"/>
              </a:rPr>
              <a:t>h</a:t>
            </a:r>
            <a:r>
              <a:rPr lang="de-DE" sz="3600" b="1" spc="0" baseline="1365" dirty="0">
                <a:latin typeface="Calibri"/>
                <a:cs typeface="Calibri"/>
              </a:rPr>
              <a:t>es</a:t>
            </a:r>
            <a:r>
              <a:rPr lang="de-DE" sz="3600" b="1" spc="-29" baseline="1365" dirty="0"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latin typeface="Calibri"/>
                <a:cs typeface="Calibri"/>
              </a:rPr>
              <a:t>Hinei</a:t>
            </a:r>
            <a:r>
              <a:rPr lang="de-DE" sz="3600" b="1" spc="-4" baseline="1365" dirty="0">
                <a:latin typeface="Calibri"/>
                <a:cs typeface="Calibri"/>
              </a:rPr>
              <a:t>n</a:t>
            </a:r>
            <a:r>
              <a:rPr lang="de-DE" sz="3600" b="1" spc="-29" baseline="1365" dirty="0">
                <a:latin typeface="Calibri"/>
                <a:cs typeface="Calibri"/>
              </a:rPr>
              <a:t>w</a:t>
            </a:r>
            <a:r>
              <a:rPr lang="de-DE" sz="3600" b="1" spc="0" baseline="1365" dirty="0">
                <a:latin typeface="Calibri"/>
                <a:cs typeface="Calibri"/>
              </a:rPr>
              <a:t>achsen</a:t>
            </a:r>
            <a:r>
              <a:rPr lang="de-DE" sz="3600" b="1" spc="-14" baseline="1365" dirty="0"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latin typeface="Calibri"/>
                <a:cs typeface="Calibri"/>
              </a:rPr>
              <a:t>der PSS in</a:t>
            </a:r>
            <a:r>
              <a:rPr lang="de-DE" sz="3600" b="1" spc="-9" baseline="1365" dirty="0"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latin typeface="Calibri"/>
                <a:cs typeface="Calibri"/>
              </a:rPr>
              <a:t>die </a:t>
            </a:r>
            <a:r>
              <a:rPr lang="de-DE" sz="3600" b="1" spc="-34" baseline="1365" dirty="0">
                <a:latin typeface="Calibri"/>
                <a:cs typeface="Calibri"/>
              </a:rPr>
              <a:t>R</a:t>
            </a:r>
            <a:r>
              <a:rPr lang="de-DE" sz="3600" b="1" spc="0" baseline="1365" dirty="0">
                <a:latin typeface="Calibri"/>
                <a:cs typeface="Calibri"/>
              </a:rPr>
              <a:t>olle</a:t>
            </a:r>
            <a:r>
              <a:rPr lang="de-DE" sz="3600" b="1" spc="-19" baseline="1365" dirty="0"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latin typeface="Calibri"/>
                <a:cs typeface="Calibri"/>
              </a:rPr>
              <a:t>einer </a:t>
            </a:r>
            <a:r>
              <a:rPr lang="de-DE" sz="3600" b="1" spc="4" baseline="1365" dirty="0">
                <a:latin typeface="Calibri"/>
                <a:cs typeface="Calibri"/>
              </a:rPr>
              <a:t>L</a:t>
            </a:r>
            <a:r>
              <a:rPr lang="de-DE" sz="3600" b="1" spc="0" baseline="1365" dirty="0">
                <a:latin typeface="Calibri"/>
                <a:cs typeface="Calibri"/>
              </a:rPr>
              <a:t>ehrk</a:t>
            </a:r>
            <a:r>
              <a:rPr lang="de-DE" sz="3600" b="1" spc="-54" baseline="1365" dirty="0">
                <a:latin typeface="Calibri"/>
                <a:cs typeface="Calibri"/>
              </a:rPr>
              <a:t>r</a:t>
            </a:r>
            <a:r>
              <a:rPr lang="de-DE" sz="3600" b="1" spc="-14" baseline="1365" dirty="0">
                <a:latin typeface="Calibri"/>
                <a:cs typeface="Calibri"/>
              </a:rPr>
              <a:t>a</a:t>
            </a:r>
            <a:r>
              <a:rPr lang="de-DE" sz="3600" b="1" spc="0" baseline="1365" dirty="0">
                <a:latin typeface="Calibri"/>
                <a:cs typeface="Calibri"/>
              </a:rPr>
              <a:t>ft.</a:t>
            </a:r>
            <a:r>
              <a:rPr lang="de-DE" sz="3600" b="1" spc="19" baseline="1365" dirty="0">
                <a:latin typeface="Calibri"/>
                <a:cs typeface="Calibri"/>
              </a:rPr>
              <a:t> </a:t>
            </a:r>
          </a:p>
          <a:p>
            <a:pPr marL="0" indent="0">
              <a:lnSpc>
                <a:spcPts val="2400"/>
              </a:lnSpc>
              <a:spcBef>
                <a:spcPts val="120"/>
              </a:spcBef>
              <a:buNone/>
            </a:pPr>
            <a:r>
              <a:rPr lang="de-DE" sz="3600" b="1" spc="0" baseline="1365" dirty="0">
                <a:latin typeface="Calibri"/>
                <a:cs typeface="Calibri"/>
              </a:rPr>
              <a:t>Zu</a:t>
            </a:r>
            <a:r>
              <a:rPr lang="de-DE" sz="3600" b="1" spc="9" baseline="1365" dirty="0">
                <a:latin typeface="Calibri"/>
                <a:cs typeface="Calibri"/>
              </a:rPr>
              <a:t>n</a:t>
            </a:r>
            <a:r>
              <a:rPr lang="de-DE" sz="3600" b="1" spc="0" baseline="1365" dirty="0">
                <a:latin typeface="Calibri"/>
                <a:cs typeface="Calibri"/>
              </a:rPr>
              <a:t>eh</a:t>
            </a:r>
            <a:r>
              <a:rPr lang="de-DE" sz="3600" b="1" spc="4" baseline="1365" dirty="0">
                <a:latin typeface="Calibri"/>
                <a:cs typeface="Calibri"/>
              </a:rPr>
              <a:t>m</a:t>
            </a:r>
            <a:r>
              <a:rPr lang="de-DE" sz="3600" b="1" spc="0" baseline="1365" dirty="0">
                <a:latin typeface="Calibri"/>
                <a:cs typeface="Calibri"/>
              </a:rPr>
              <a:t>en</a:t>
            </a:r>
            <a:r>
              <a:rPr lang="de-DE" sz="3600" b="1" spc="4" baseline="1365" dirty="0">
                <a:latin typeface="Calibri"/>
                <a:cs typeface="Calibri"/>
              </a:rPr>
              <a:t>d</a:t>
            </a:r>
            <a:r>
              <a:rPr lang="de-DE" sz="3600" b="1" spc="0" baseline="1365" dirty="0">
                <a:latin typeface="Calibri"/>
                <a:cs typeface="Calibri"/>
              </a:rPr>
              <a:t>e</a:t>
            </a:r>
            <a:r>
              <a:rPr lang="de-DE" sz="3600" b="1" dirty="0"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latin typeface="Calibri"/>
                <a:cs typeface="Calibri"/>
              </a:rPr>
              <a:t>Übern</a:t>
            </a:r>
            <a:r>
              <a:rPr lang="de-DE" sz="3600" b="1" spc="-9" baseline="1365" dirty="0">
                <a:latin typeface="Calibri"/>
                <a:cs typeface="Calibri"/>
              </a:rPr>
              <a:t>a</a:t>
            </a:r>
            <a:r>
              <a:rPr lang="de-DE" sz="3600" b="1" spc="0" baseline="1365" dirty="0">
                <a:latin typeface="Calibri"/>
                <a:cs typeface="Calibri"/>
              </a:rPr>
              <a:t>hme</a:t>
            </a:r>
            <a:r>
              <a:rPr lang="de-DE" sz="3600" b="1" spc="-19" baseline="1365" dirty="0">
                <a:latin typeface="Calibri"/>
                <a:cs typeface="Calibri"/>
              </a:rPr>
              <a:t> </a:t>
            </a:r>
            <a:r>
              <a:rPr lang="de-DE" sz="3600" b="1" spc="-25" baseline="1365" dirty="0">
                <a:latin typeface="Calibri"/>
                <a:cs typeface="Calibri"/>
              </a:rPr>
              <a:t>v</a:t>
            </a:r>
            <a:r>
              <a:rPr lang="de-DE" sz="3600" b="1" spc="0" baseline="1365" dirty="0">
                <a:latin typeface="Calibri"/>
                <a:cs typeface="Calibri"/>
              </a:rPr>
              <a:t>on </a:t>
            </a:r>
            <a:r>
              <a:rPr lang="de-DE" sz="3600" b="1" spc="4" baseline="1365" dirty="0">
                <a:latin typeface="Calibri"/>
                <a:cs typeface="Calibri"/>
              </a:rPr>
              <a:t>P</a:t>
            </a:r>
            <a:r>
              <a:rPr lang="de-DE" sz="3600" b="1" spc="0" baseline="1365" dirty="0">
                <a:latin typeface="Calibri"/>
                <a:cs typeface="Calibri"/>
              </a:rPr>
              <a:t>l</a:t>
            </a:r>
            <a:r>
              <a:rPr lang="de-DE" sz="3600" b="1" spc="-4" baseline="1365" dirty="0">
                <a:latin typeface="Calibri"/>
                <a:cs typeface="Calibri"/>
              </a:rPr>
              <a:t>a</a:t>
            </a:r>
            <a:r>
              <a:rPr lang="de-DE" sz="3600" b="1" spc="0" baseline="1365" dirty="0">
                <a:latin typeface="Calibri"/>
                <a:cs typeface="Calibri"/>
              </a:rPr>
              <a:t>nu</a:t>
            </a:r>
            <a:r>
              <a:rPr lang="de-DE" sz="3600" b="1" spc="9" baseline="1365" dirty="0">
                <a:latin typeface="Calibri"/>
                <a:cs typeface="Calibri"/>
              </a:rPr>
              <a:t>n</a:t>
            </a:r>
            <a:r>
              <a:rPr lang="de-DE" sz="3600" b="1" spc="0" baseline="1365" dirty="0">
                <a:latin typeface="Calibri"/>
                <a:cs typeface="Calibri"/>
              </a:rPr>
              <a:t>gs</a:t>
            </a:r>
            <a:r>
              <a:rPr lang="de-DE" sz="3600" b="1" spc="-4" baseline="1365" dirty="0">
                <a:latin typeface="Calibri"/>
                <a:cs typeface="Calibri"/>
              </a:rPr>
              <a:t>a</a:t>
            </a:r>
            <a:r>
              <a:rPr lang="de-DE" sz="3600" b="1" spc="-19" baseline="1365" dirty="0">
                <a:latin typeface="Calibri"/>
                <a:cs typeface="Calibri"/>
              </a:rPr>
              <a:t>n</a:t>
            </a:r>
            <a:r>
              <a:rPr lang="de-DE" sz="3600" b="1" spc="-25" baseline="1365" dirty="0">
                <a:latin typeface="Calibri"/>
                <a:cs typeface="Calibri"/>
              </a:rPr>
              <a:t>t</a:t>
            </a:r>
            <a:r>
              <a:rPr lang="de-DE" sz="3600" b="1" spc="0" baseline="1365" dirty="0">
                <a:latin typeface="Calibri"/>
                <a:cs typeface="Calibri"/>
              </a:rPr>
              <a:t>eilen</a:t>
            </a:r>
            <a:r>
              <a:rPr lang="de-DE" sz="3600" b="1" spc="-44" baseline="1365" dirty="0"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latin typeface="Calibri"/>
                <a:cs typeface="Calibri"/>
              </a:rPr>
              <a:t>und U</a:t>
            </a:r>
            <a:r>
              <a:rPr lang="de-DE" sz="3600" b="1" spc="-25" baseline="1365" dirty="0">
                <a:latin typeface="Calibri"/>
                <a:cs typeface="Calibri"/>
              </a:rPr>
              <a:t>nt</a:t>
            </a:r>
            <a:r>
              <a:rPr lang="de-DE" sz="3600" b="1" spc="0" baseline="1365" dirty="0">
                <a:latin typeface="Calibri"/>
                <a:cs typeface="Calibri"/>
              </a:rPr>
              <a:t>er</a:t>
            </a:r>
            <a:r>
              <a:rPr lang="de-DE" sz="3600" b="1" spc="-14" baseline="1365" dirty="0">
                <a:latin typeface="Calibri"/>
                <a:cs typeface="Calibri"/>
              </a:rPr>
              <a:t>r</a:t>
            </a:r>
            <a:r>
              <a:rPr lang="de-DE" sz="3600" b="1" spc="0" baseline="1365" dirty="0">
                <a:latin typeface="Calibri"/>
                <a:cs typeface="Calibri"/>
              </a:rPr>
              <a:t>ic</a:t>
            </a:r>
            <a:r>
              <a:rPr lang="de-DE" sz="3600" b="1" spc="-19" baseline="1365" dirty="0">
                <a:latin typeface="Calibri"/>
                <a:cs typeface="Calibri"/>
              </a:rPr>
              <a:t>h</a:t>
            </a:r>
            <a:r>
              <a:rPr lang="de-DE" sz="3600" b="1" spc="-25" baseline="1365" dirty="0">
                <a:latin typeface="Calibri"/>
                <a:cs typeface="Calibri"/>
              </a:rPr>
              <a:t>t</a:t>
            </a:r>
            <a:r>
              <a:rPr lang="de-DE" sz="3600" b="1" spc="0" baseline="1365" dirty="0">
                <a:latin typeface="Calibri"/>
                <a:cs typeface="Calibri"/>
              </a:rPr>
              <a:t>en</a:t>
            </a:r>
            <a:r>
              <a:rPr lang="de-DE" sz="3600" b="1" spc="-19" baseline="1365" dirty="0"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latin typeface="Calibri"/>
                <a:cs typeface="Calibri"/>
              </a:rPr>
              <a:t>(u</a:t>
            </a:r>
            <a:r>
              <a:rPr lang="de-DE" sz="3600" b="1" spc="-19" baseline="1365" dirty="0">
                <a:latin typeface="Calibri"/>
                <a:cs typeface="Calibri"/>
              </a:rPr>
              <a:t>n</a:t>
            </a:r>
            <a:r>
              <a:rPr lang="de-DE" sz="3600" b="1" spc="-25" baseline="1365" dirty="0">
                <a:latin typeface="Calibri"/>
                <a:cs typeface="Calibri"/>
              </a:rPr>
              <a:t>t</a:t>
            </a:r>
            <a:r>
              <a:rPr lang="de-DE" sz="3600" b="1" spc="0" baseline="1365" dirty="0">
                <a:latin typeface="Calibri"/>
                <a:cs typeface="Calibri"/>
              </a:rPr>
              <a:t>er</a:t>
            </a:r>
            <a:r>
              <a:rPr lang="de-DE" sz="3600" b="1" spc="-14" baseline="1365" dirty="0"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latin typeface="Calibri"/>
                <a:cs typeface="Calibri"/>
              </a:rPr>
              <a:t>Begle</a:t>
            </a:r>
            <a:r>
              <a:rPr lang="de-DE" sz="3600" b="1" spc="-4" baseline="1365" dirty="0">
                <a:latin typeface="Calibri"/>
                <a:cs typeface="Calibri"/>
              </a:rPr>
              <a:t>i</a:t>
            </a:r>
            <a:r>
              <a:rPr lang="de-DE" sz="3600" b="1" spc="0" baseline="1365" dirty="0">
                <a:latin typeface="Calibri"/>
                <a:cs typeface="Calibri"/>
              </a:rPr>
              <a:t>tung)</a:t>
            </a:r>
            <a:r>
              <a:rPr lang="de-DE" sz="3600" b="1" spc="-19" baseline="1365" dirty="0">
                <a:latin typeface="Calibri"/>
                <a:cs typeface="Calibri"/>
              </a:rPr>
              <a:t> </a:t>
            </a:r>
          </a:p>
          <a:p>
            <a:pPr marL="0" indent="0">
              <a:lnSpc>
                <a:spcPts val="2400"/>
              </a:lnSpc>
              <a:spcBef>
                <a:spcPts val="120"/>
              </a:spcBef>
              <a:buNone/>
            </a:pPr>
            <a:endParaRPr lang="de-DE" sz="3600" b="1" spc="-19" baseline="1365" dirty="0">
              <a:latin typeface="Calibri"/>
              <a:cs typeface="Calibri"/>
            </a:endParaRPr>
          </a:p>
          <a:p>
            <a:pPr marL="0" indent="0">
              <a:lnSpc>
                <a:spcPts val="2400"/>
              </a:lnSpc>
              <a:spcBef>
                <a:spcPts val="120"/>
              </a:spcBef>
              <a:buNone/>
            </a:pPr>
            <a:r>
              <a:rPr lang="de-DE" sz="3600" b="1" spc="0" baseline="1365" dirty="0">
                <a:latin typeface="Calibri"/>
                <a:cs typeface="Calibri"/>
              </a:rPr>
              <a:t>mit</a:t>
            </a:r>
            <a:r>
              <a:rPr lang="de-DE" sz="3600" b="1" spc="-19" baseline="1365" dirty="0"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latin typeface="Calibri"/>
                <a:cs typeface="Calibri"/>
              </a:rPr>
              <a:t>den 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Zielen</a:t>
            </a:r>
            <a:endParaRPr lang="de-DE" sz="3600" b="1" baseline="1365" dirty="0">
              <a:solidFill>
                <a:srgbClr val="006FC0"/>
              </a:solidFill>
              <a:latin typeface="Calibri"/>
              <a:cs typeface="Calibri"/>
            </a:endParaRPr>
          </a:p>
          <a:p>
            <a:pPr marR="38176">
              <a:lnSpc>
                <a:spcPts val="2400"/>
              </a:lnSpc>
            </a:pP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ein p</a:t>
            </a:r>
            <a:r>
              <a:rPr lang="de-DE" sz="36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lang="de-DE" sz="36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lang="de-DE" sz="36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ion</a:t>
            </a:r>
            <a:r>
              <a:rPr lang="de-DE" sz="3600" b="1" spc="9" baseline="136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orie</a:t>
            </a:r>
            <a:r>
              <a:rPr lang="de-DE" sz="36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tier</a:t>
            </a:r>
            <a:r>
              <a:rPr lang="de-DE" sz="36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es,</a:t>
            </a:r>
            <a:r>
              <a:rPr lang="de-DE" sz="3600" b="1" spc="-3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de-DE" sz="36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lang="de-DE" sz="36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lang="de-DE" sz="3600" b="1" spc="-34" baseline="136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lang="de-DE" sz="36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lang="de-DE" sz="3600" b="1" spc="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Sel</a:t>
            </a:r>
            <a:r>
              <a:rPr lang="de-DE" sz="3600" b="1" spc="-9" baseline="136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lang="de-DE" sz="36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lang="de-DE" sz="3600" b="1" spc="-59" baseline="136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lang="de-DE" sz="3600" b="1" spc="-34" baseline="136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lang="de-DE" sz="3600" b="1" spc="-9" baseline="136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lang="de-DE" sz="3600" b="1" spc="-4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au</a:t>
            </a:r>
            <a:r>
              <a:rPr lang="de-DE" sz="36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lang="de-DE" sz="36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lang="de-DE" sz="3600" b="1" spc="9" baseline="136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auen </a:t>
            </a:r>
          </a:p>
          <a:p>
            <a:pPr marL="0" marR="38176" indent="0">
              <a:lnSpc>
                <a:spcPts val="2400"/>
              </a:lnSpc>
              <a:buNone/>
            </a:pPr>
            <a:r>
              <a:rPr lang="de-DE" sz="3600" b="1" baseline="1365" dirty="0">
                <a:solidFill>
                  <a:srgbClr val="006FC0"/>
                </a:solidFill>
                <a:latin typeface="Calibri"/>
                <a:cs typeface="Calibri"/>
              </a:rPr>
              <a:t>     </a:t>
            </a:r>
            <a:r>
              <a:rPr lang="de-DE" sz="36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</a:p>
          <a:p>
            <a:pPr marR="38176">
              <a:lnSpc>
                <a:spcPts val="2400"/>
              </a:lnSpc>
            </a:pPr>
            <a:r>
              <a:rPr lang="de-DE" sz="3600" b="1" baseline="1365" dirty="0">
                <a:solidFill>
                  <a:srgbClr val="006FC0"/>
                </a:solidFill>
                <a:latin typeface="Calibri"/>
                <a:cs typeface="Calibri"/>
              </a:rPr>
              <a:t>die Anforderungen von 50-70 Stunden Unterricht unter Begleitung ohne Problem zu erfüllen.</a:t>
            </a:r>
            <a:endParaRPr lang="de-DE" sz="3600" dirty="0">
              <a:latin typeface="Calibri"/>
              <a:cs typeface="Calibri"/>
            </a:endParaRP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A8668B-4E76-FDE7-C630-2F36B1F5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3130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331976" y="1417320"/>
            <a:ext cx="6263639" cy="4604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1070254" y="665733"/>
            <a:ext cx="40135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5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77162" y="665733"/>
            <a:ext cx="80323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86095" y="665733"/>
            <a:ext cx="95903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48026" y="665733"/>
            <a:ext cx="5750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7056" y="665733"/>
            <a:ext cx="123837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sen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68532" y="665733"/>
            <a:ext cx="79571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um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66885" y="665733"/>
            <a:ext cx="13308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Lernort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03171" y="665733"/>
            <a:ext cx="92798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sL?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569A60-1CA5-4205-BE1A-4D1A3192C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982"/>
            <a:ext cx="9144000" cy="498747"/>
          </a:xfrm>
        </p:spPr>
        <p:txBody>
          <a:bodyPr>
            <a:noAutofit/>
          </a:bodyPr>
          <a:lstStyle/>
          <a:p>
            <a:r>
              <a:rPr lang="de-DE" sz="3200" dirty="0">
                <a:solidFill>
                  <a:srgbClr val="0070C0"/>
                </a:solidFill>
              </a:rPr>
              <a:t>  </a:t>
            </a:r>
            <a:r>
              <a:rPr lang="de-DE" sz="3200" b="1" dirty="0">
                <a:solidFill>
                  <a:srgbClr val="0070C0"/>
                </a:solidFill>
                <a:latin typeface="+mn-lt"/>
              </a:rPr>
              <a:t>Welche Informationen enthält diese Ablauf-PDF? </a:t>
            </a:r>
            <a:endParaRPr lang="de-DE" sz="3200" b="1" dirty="0">
              <a:solidFill>
                <a:srgbClr val="0070C0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439F88A-88BB-40C5-AC56-444534A9594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 flipH="1">
            <a:off x="9148950" y="3212977"/>
            <a:ext cx="1597045" cy="29576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sz="3400" b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D131FA6-645E-40FB-BD17-918DF6A79A6E}"/>
              </a:ext>
            </a:extLst>
          </p:cNvPr>
          <p:cNvSpPr txBox="1"/>
          <p:nvPr/>
        </p:nvSpPr>
        <p:spPr>
          <a:xfrm>
            <a:off x="0" y="1213008"/>
            <a:ext cx="9144000" cy="6091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45720">
              <a:lnSpc>
                <a:spcPct val="101725"/>
              </a:lnSpc>
              <a:spcBef>
                <a:spcPts val="126"/>
              </a:spcBef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     Was machen eigentlich sog. </a:t>
            </a:r>
            <a:r>
              <a:rPr lang="de-DE" sz="2400" b="1" spc="-14" dirty="0" err="1">
                <a:cs typeface="Calibri"/>
              </a:rPr>
              <a:t>P</a:t>
            </a:r>
            <a:r>
              <a:rPr lang="de-DE" sz="2400" b="1" spc="-50" dirty="0" err="1">
                <a:cs typeface="Calibri"/>
              </a:rPr>
              <a:t>r</a:t>
            </a:r>
            <a:r>
              <a:rPr lang="de-DE" sz="2400" b="1" spc="-19" dirty="0" err="1">
                <a:cs typeface="Calibri"/>
              </a:rPr>
              <a:t>a</a:t>
            </a:r>
            <a:r>
              <a:rPr lang="de-DE" sz="2400" b="1" spc="0" dirty="0" err="1">
                <a:cs typeface="Calibri"/>
              </a:rPr>
              <a:t>xiss</a:t>
            </a:r>
            <a:r>
              <a:rPr lang="de-DE" sz="2400" b="1" spc="4" dirty="0" err="1">
                <a:cs typeface="Calibri"/>
              </a:rPr>
              <a:t>e</a:t>
            </a:r>
            <a:r>
              <a:rPr lang="de-DE" sz="2400" b="1" spc="0" dirty="0" err="1">
                <a:cs typeface="Calibri"/>
              </a:rPr>
              <a:t>m</a:t>
            </a:r>
            <a:r>
              <a:rPr lang="de-DE" sz="2400" b="1" spc="4" dirty="0" err="1">
                <a:cs typeface="Calibri"/>
              </a:rPr>
              <a:t>e</a:t>
            </a:r>
            <a:r>
              <a:rPr lang="de-DE" sz="2400" b="1" spc="-19" dirty="0" err="1">
                <a:cs typeface="Calibri"/>
              </a:rPr>
              <a:t>s</a:t>
            </a:r>
            <a:r>
              <a:rPr lang="de-DE" sz="2400" b="1" spc="-29" dirty="0" err="1">
                <a:cs typeface="Calibri"/>
              </a:rPr>
              <a:t>t</a:t>
            </a:r>
            <a:r>
              <a:rPr lang="de-DE" sz="2400" b="1" spc="0" dirty="0" err="1">
                <a:cs typeface="Calibri"/>
              </a:rPr>
              <a:t>erbe</a:t>
            </a:r>
            <a:r>
              <a:rPr lang="de-DE" sz="2400" b="1" spc="4" dirty="0" err="1">
                <a:cs typeface="Calibri"/>
              </a:rPr>
              <a:t>a</a:t>
            </a:r>
            <a:r>
              <a:rPr lang="de-DE" sz="2400" b="1" spc="0" dirty="0" err="1">
                <a:cs typeface="Calibri"/>
              </a:rPr>
              <a:t>u</a:t>
            </a:r>
            <a:r>
              <a:rPr lang="de-DE" sz="2400" b="1" spc="-4" dirty="0" err="1">
                <a:cs typeface="Calibri"/>
              </a:rPr>
              <a:t>f</a:t>
            </a:r>
            <a:r>
              <a:rPr lang="de-DE" sz="2400" b="1" spc="0" dirty="0" err="1">
                <a:cs typeface="Calibri"/>
              </a:rPr>
              <a:t>t</a:t>
            </a:r>
            <a:r>
              <a:rPr lang="de-DE" sz="2400" b="1" spc="-54" dirty="0" err="1">
                <a:cs typeface="Calibri"/>
              </a:rPr>
              <a:t>r</a:t>
            </a:r>
            <a:r>
              <a:rPr lang="de-DE" sz="2400" b="1" spc="0" dirty="0" err="1">
                <a:cs typeface="Calibri"/>
              </a:rPr>
              <a:t>ag</a:t>
            </a:r>
            <a:r>
              <a:rPr lang="de-DE" sz="2400" b="1" spc="-34" dirty="0" err="1">
                <a:cs typeface="Calibri"/>
              </a:rPr>
              <a:t>t</a:t>
            </a:r>
            <a:r>
              <a:rPr lang="de-DE" sz="2400" b="1" spc="19" dirty="0" err="1">
                <a:cs typeface="Calibri"/>
              </a:rPr>
              <a:t>e?</a:t>
            </a:r>
            <a:r>
              <a:rPr lang="de-DE" sz="2400" b="1" dirty="0" err="1">
                <a:solidFill>
                  <a:srgbClr val="006FC0"/>
                </a:solidFill>
                <a:cs typeface="Calibri"/>
              </a:rPr>
              <a:t>_S</a:t>
            </a:r>
            <a:r>
              <a:rPr lang="de-DE" sz="2400" b="1" dirty="0">
                <a:solidFill>
                  <a:srgbClr val="006FC0"/>
                </a:solidFill>
                <a:cs typeface="Calibri"/>
              </a:rPr>
              <a:t>. 3</a:t>
            </a:r>
            <a:endParaRPr lang="de-DE" sz="2400" dirty="0">
              <a:cs typeface="Calibri"/>
            </a:endParaRPr>
          </a:p>
          <a:p>
            <a:pPr marL="469900" marR="45720" indent="-457200">
              <a:lnSpc>
                <a:spcPts val="2880"/>
              </a:lnSpc>
              <a:spcBef>
                <a:spcPts val="144"/>
              </a:spcBef>
              <a:buAutoNum type="arabicPeriod" startAt="2"/>
            </a:pPr>
            <a:r>
              <a:rPr lang="de-DE" sz="2400" b="1" dirty="0"/>
              <a:t>  </a:t>
            </a:r>
            <a:r>
              <a:rPr lang="de-DE" sz="2400" b="1" dirty="0" err="1"/>
              <a:t>Kennenlernübung</a:t>
            </a:r>
            <a:r>
              <a:rPr lang="de-DE" sz="2400" b="1" dirty="0" err="1">
                <a:solidFill>
                  <a:srgbClr val="0070C0"/>
                </a:solidFill>
              </a:rPr>
              <a:t>_Seite</a:t>
            </a:r>
            <a:r>
              <a:rPr lang="de-DE" sz="2400" b="1" dirty="0">
                <a:solidFill>
                  <a:srgbClr val="0070C0"/>
                </a:solidFill>
              </a:rPr>
              <a:t> 6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 Welche Zielsetzungen verfolgt das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Praxissemester?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_Seite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8           </a:t>
            </a:r>
          </a:p>
          <a:p>
            <a:pPr marL="457200" indent="-457200">
              <a:buFontTx/>
              <a:buAutoNum type="arabicPeriod" startAt="3"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 Wie differenziert sich die schulseitige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Obligatorik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?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_Seite 15             </a:t>
            </a:r>
            <a:r>
              <a:rPr lang="de-DE" sz="2400" b="1" dirty="0"/>
              <a:t> </a:t>
            </a:r>
          </a:p>
          <a:p>
            <a:pPr marL="457200" indent="-457200">
              <a:buFontTx/>
              <a:buAutoNum type="arabicPeriod" startAt="3"/>
              <a:defRPr/>
            </a:pPr>
            <a:r>
              <a:rPr lang="de-DE" sz="2400" b="1" dirty="0"/>
              <a:t>  Was </a:t>
            </a:r>
            <a:r>
              <a:rPr lang="de-DE" sz="2400" b="1" dirty="0" err="1"/>
              <a:t>muss</a:t>
            </a:r>
            <a:r>
              <a:rPr lang="de-DE" sz="2400" b="1" dirty="0"/>
              <a:t> ich wissen zum Lernort </a:t>
            </a:r>
            <a:r>
              <a:rPr lang="de-DE" sz="2400" b="1" dirty="0" err="1"/>
              <a:t>ZfsL</a:t>
            </a:r>
            <a:r>
              <a:rPr lang="de-DE" sz="2400" b="1" dirty="0"/>
              <a:t>?_</a:t>
            </a:r>
            <a:r>
              <a:rPr lang="de-DE" sz="2400" b="1" dirty="0">
                <a:solidFill>
                  <a:srgbClr val="0070C0"/>
                </a:solidFill>
              </a:rPr>
              <a:t>Seite 19 </a:t>
            </a:r>
          </a:p>
          <a:p>
            <a:pPr marL="457200" indent="-457200">
              <a:buFontTx/>
              <a:buAutoNum type="arabicPeriod" startAt="3"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 </a:t>
            </a:r>
            <a:r>
              <a:rPr lang="de-DE" sz="2400" b="1" dirty="0"/>
              <a:t>Bei welchen Begleitformaten wirken </a:t>
            </a:r>
            <a:r>
              <a:rPr lang="de-DE" sz="2400" b="1" dirty="0" err="1"/>
              <a:t>ZfsL</a:t>
            </a:r>
            <a:r>
              <a:rPr lang="de-DE" sz="2400" b="1" dirty="0"/>
              <a:t> und Schule zusammen?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        _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Seite </a:t>
            </a:r>
            <a:r>
              <a:rPr lang="de-DE" sz="2400" b="1" dirty="0">
                <a:solidFill>
                  <a:srgbClr val="0070C0"/>
                </a:solidFill>
              </a:rPr>
              <a:t>30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7.     Was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muss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ich wissen zum Lernort Lernort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Schule?_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Seite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de-DE" sz="2400" b="1" dirty="0">
                <a:solidFill>
                  <a:srgbClr val="0070C0"/>
                </a:solidFill>
              </a:rPr>
              <a:t>40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                                                                                                                   </a:t>
            </a:r>
            <a:r>
              <a:rPr lang="de-DE" sz="2400" b="1" dirty="0">
                <a:solidFill>
                  <a:prstClr val="black"/>
                </a:solidFill>
              </a:rPr>
              <a:t>8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     Was ist „Unterricht unter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Begleitung“?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_Seite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de-DE" sz="2400" b="1" dirty="0">
                <a:solidFill>
                  <a:srgbClr val="0070C0"/>
                </a:solidFill>
              </a:rPr>
              <a:t>52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                                              </a:t>
            </a:r>
            <a:r>
              <a:rPr lang="de-DE" sz="2400" b="1" dirty="0"/>
              <a:t>9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     Was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ist ein „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Unterrichtsvorhaben“?_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Seite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57	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	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10.   Wie kann ich im Praxissemester meine im Studium begonnene</a:t>
            </a:r>
          </a:p>
          <a:p>
            <a:pPr>
              <a:defRPr/>
            </a:pPr>
            <a:r>
              <a:rPr lang="de-DE" sz="2400" b="1" dirty="0">
                <a:solidFill>
                  <a:prstClr val="black"/>
                </a:solidFill>
              </a:rPr>
              <a:t>        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Portfolio-Arbeit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weiterführen?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_Seite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63</a:t>
            </a:r>
          </a:p>
          <a:p>
            <a:pPr marL="12700">
              <a:lnSpc>
                <a:spcPts val="2880"/>
              </a:lnSpc>
              <a:spcBef>
                <a:spcPts val="16"/>
              </a:spcBef>
            </a:pPr>
            <a:r>
              <a:rPr lang="de-DE" sz="2400" b="1" dirty="0"/>
              <a:t>11.   ggf. 3 Fallbeispiele aus der </a:t>
            </a:r>
            <a:r>
              <a:rPr lang="de-DE" sz="2400" b="1" dirty="0" err="1"/>
              <a:t>Praxis_</a:t>
            </a:r>
            <a:r>
              <a:rPr lang="de-DE" sz="2400" b="1" dirty="0" err="1">
                <a:solidFill>
                  <a:srgbClr val="0070C0"/>
                </a:solidFill>
              </a:rPr>
              <a:t>Seite</a:t>
            </a:r>
            <a:r>
              <a:rPr lang="de-DE" sz="2400" b="1" dirty="0">
                <a:solidFill>
                  <a:srgbClr val="0070C0"/>
                </a:solidFill>
              </a:rPr>
              <a:t> 66</a:t>
            </a:r>
          </a:p>
          <a:p>
            <a:pPr marL="13309" marR="45720">
              <a:lnSpc>
                <a:spcPts val="2880"/>
              </a:lnSpc>
            </a:pPr>
            <a:r>
              <a:rPr lang="de-DE" sz="2400" b="1" dirty="0"/>
              <a:t>12.   </a:t>
            </a:r>
            <a:r>
              <a:rPr lang="de-DE" sz="2400" b="1" dirty="0" err="1"/>
              <a:t>Edkimo-Feedback_</a:t>
            </a:r>
            <a:r>
              <a:rPr lang="de-DE" sz="2400" b="1" dirty="0" err="1">
                <a:solidFill>
                  <a:srgbClr val="0070C0"/>
                </a:solidFill>
              </a:rPr>
              <a:t>Seite</a:t>
            </a:r>
            <a:r>
              <a:rPr lang="de-DE" sz="2400" b="1" dirty="0">
                <a:solidFill>
                  <a:srgbClr val="0070C0"/>
                </a:solidFill>
              </a:rPr>
              <a:t> 68</a:t>
            </a:r>
          </a:p>
          <a:p>
            <a:pPr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537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91E5DC-61EC-4332-9593-E83855EE0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Mit welchen Personen habe ich am Lernort ZfsL näher zu tun?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759388-54C5-467C-99B1-73013DF11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800" b="1" dirty="0"/>
              <a:t>Die </a:t>
            </a:r>
            <a:r>
              <a:rPr lang="de-DE" sz="2800" b="1" dirty="0">
                <a:solidFill>
                  <a:srgbClr val="0070C0"/>
                </a:solidFill>
              </a:rPr>
              <a:t>Praxissemesterbeauftragten (Prabas) </a:t>
            </a:r>
            <a:r>
              <a:rPr lang="de-DE" sz="2800" b="1" dirty="0"/>
              <a:t>sind Ihre übergeordneten Ansprechpersonen in allen Belangen, die das ZfsL betreffen. Auch bei allgemeinorganisatorischen Fragen/ Problemen sind die Prabas Ihre ersten Ansprechpersonen.</a:t>
            </a:r>
          </a:p>
          <a:p>
            <a:pPr marL="0" indent="0">
              <a:buNone/>
            </a:pPr>
            <a:endParaRPr lang="de-DE" sz="2800" b="1" dirty="0"/>
          </a:p>
          <a:p>
            <a:pPr marL="0" indent="0">
              <a:buNone/>
            </a:pPr>
            <a:r>
              <a:rPr lang="de-DE" sz="2800" b="1" dirty="0"/>
              <a:t>Eine </a:t>
            </a:r>
            <a:r>
              <a:rPr lang="de-DE" sz="2800" b="1" dirty="0">
                <a:solidFill>
                  <a:srgbClr val="0070C0"/>
                </a:solidFill>
              </a:rPr>
              <a:t>überfachliche Begleitkraft </a:t>
            </a:r>
            <a:r>
              <a:rPr lang="de-DE" sz="2800" b="1" dirty="0"/>
              <a:t>und jeweils </a:t>
            </a:r>
            <a:r>
              <a:rPr lang="de-DE" sz="2800" b="1" dirty="0">
                <a:solidFill>
                  <a:srgbClr val="0070C0"/>
                </a:solidFill>
              </a:rPr>
              <a:t>eine fachliche Begleitkraft pro Fach </a:t>
            </a:r>
            <a:r>
              <a:rPr lang="de-DE" sz="2800" b="1" dirty="0"/>
              <a:t>gestalten Ihre Begleitveranstaltungen (BV) am ZfsL sowie die Begleitformate, die am Lernort Schule stattfinden (Gruppenhospitation, fachliche Praxisbegleitungen im Rahmen von Unterrichtsvorhaben, Bilanz- und Perspektivgespräch).</a:t>
            </a:r>
          </a:p>
        </p:txBody>
      </p:sp>
    </p:spTree>
    <p:extLst>
      <p:ext uri="{BB962C8B-B14F-4D97-AF65-F5344CB8AC3E}">
        <p14:creationId xmlns:p14="http://schemas.microsoft.com/office/powerpoint/2010/main" val="2199256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Wo sind für mich wichtige Informationen/ Dokumente hinterlegt?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6048672"/>
          </a:xfrm>
        </p:spPr>
        <p:txBody>
          <a:bodyPr>
            <a:noAutofit/>
          </a:bodyPr>
          <a:lstStyle/>
          <a:p>
            <a:r>
              <a:rPr lang="de-DE" sz="2400" b="1" dirty="0"/>
              <a:t>Auf der </a:t>
            </a:r>
            <a:r>
              <a:rPr lang="de-DE" sz="2400" b="1" dirty="0">
                <a:solidFill>
                  <a:srgbClr val="0070C0"/>
                </a:solidFill>
              </a:rPr>
              <a:t>ZfsL-Homepage</a:t>
            </a:r>
            <a:r>
              <a:rPr lang="de-DE" sz="2400" b="1" dirty="0"/>
              <a:t> finden Sie im öffentlichen Bereich „Praxissemester“ allgemein gültige Informationen zum Praxissemester. </a:t>
            </a:r>
          </a:p>
          <a:p>
            <a:r>
              <a:rPr lang="de-DE" sz="2400" b="1" dirty="0"/>
              <a:t>Im </a:t>
            </a:r>
            <a:r>
              <a:rPr lang="de-DE" sz="2400" b="1" dirty="0">
                <a:solidFill>
                  <a:srgbClr val="0070C0"/>
                </a:solidFill>
              </a:rPr>
              <a:t>LOGINEO-Kurs „Informationsportal Praxissemesterstudierende“ </a:t>
            </a:r>
            <a:r>
              <a:rPr lang="de-DE" sz="2400" b="1" dirty="0"/>
              <a:t>sind alle grundlegend wichtigen Informationen und Dokumente für Ihr Praxissemester im Lehramt GyGe am Seminar Münster eingestellt. </a:t>
            </a:r>
          </a:p>
          <a:p>
            <a:r>
              <a:rPr lang="de-DE" sz="2400" b="1" dirty="0"/>
              <a:t>Der Zugang zum benannten Kurs  ist Ihnen möglich durch entsprechende </a:t>
            </a:r>
            <a:r>
              <a:rPr lang="de-DE" sz="2400" b="1" dirty="0">
                <a:solidFill>
                  <a:srgbClr val="0070C0"/>
                </a:solidFill>
              </a:rPr>
              <a:t>LOGINEO-Zugangsdaten</a:t>
            </a:r>
            <a:r>
              <a:rPr lang="de-DE" sz="2400" b="1" dirty="0"/>
              <a:t>, die Sie  per automatisch generierter Email bereits von uns erhalten haben.</a:t>
            </a:r>
          </a:p>
          <a:p>
            <a:pPr marL="0" indent="0">
              <a:buNone/>
            </a:pPr>
            <a:endParaRPr lang="de-DE" sz="2400" b="1" strike="sngStrike" dirty="0"/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endParaRPr lang="de-DE" sz="2200" b="1" i="1" u="sng" dirty="0"/>
          </a:p>
          <a:p>
            <a:pPr marL="0" indent="0">
              <a:buNone/>
            </a:pPr>
            <a:endParaRPr lang="de-DE" sz="2000" b="0" i="0" dirty="0">
              <a:solidFill>
                <a:srgbClr val="343A40"/>
              </a:solidFill>
              <a:effectLst/>
              <a:latin typeface="-apple-system"/>
            </a:endParaRPr>
          </a:p>
          <a:p>
            <a:endParaRPr lang="de-DE" sz="1800" b="1" i="1" dirty="0"/>
          </a:p>
        </p:txBody>
      </p:sp>
    </p:spTree>
    <p:extLst>
      <p:ext uri="{BB962C8B-B14F-4D97-AF65-F5344CB8AC3E}">
        <p14:creationId xmlns:p14="http://schemas.microsoft.com/office/powerpoint/2010/main" val="3827244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4398264" y="5696369"/>
            <a:ext cx="646176" cy="434340"/>
          </a:xfrm>
          <a:custGeom>
            <a:avLst/>
            <a:gdLst/>
            <a:ahLst/>
            <a:cxnLst/>
            <a:rect l="l" t="t" r="r" b="b"/>
            <a:pathLst>
              <a:path w="646176" h="434339">
                <a:moveTo>
                  <a:pt x="0" y="434339"/>
                </a:moveTo>
                <a:lnTo>
                  <a:pt x="646176" y="434339"/>
                </a:lnTo>
                <a:lnTo>
                  <a:pt x="646176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5044440" y="5696369"/>
            <a:ext cx="108203" cy="434340"/>
          </a:xfrm>
          <a:custGeom>
            <a:avLst/>
            <a:gdLst/>
            <a:ahLst/>
            <a:cxnLst/>
            <a:rect l="l" t="t" r="r" b="b"/>
            <a:pathLst>
              <a:path w="108203" h="434339">
                <a:moveTo>
                  <a:pt x="0" y="434339"/>
                </a:moveTo>
                <a:lnTo>
                  <a:pt x="108203" y="434339"/>
                </a:lnTo>
                <a:lnTo>
                  <a:pt x="108203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5152644" y="5696369"/>
            <a:ext cx="920496" cy="434340"/>
          </a:xfrm>
          <a:custGeom>
            <a:avLst/>
            <a:gdLst/>
            <a:ahLst/>
            <a:cxnLst/>
            <a:rect l="l" t="t" r="r" b="b"/>
            <a:pathLst>
              <a:path w="920496" h="434339">
                <a:moveTo>
                  <a:pt x="0" y="434339"/>
                </a:moveTo>
                <a:lnTo>
                  <a:pt x="920496" y="434339"/>
                </a:lnTo>
                <a:lnTo>
                  <a:pt x="920496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2598353" y="483107"/>
            <a:ext cx="6294053" cy="10067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880" marR="53263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931"/>
              </a:spcBef>
            </a:pPr>
            <a:r>
              <a:rPr sz="2800" b="1" spc="0" dirty="0">
                <a:latin typeface="Calibri"/>
                <a:cs typeface="Calibri"/>
              </a:rPr>
              <a:t>über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achliche</a:t>
            </a:r>
            <a:r>
              <a:rPr sz="2800" b="1" spc="-1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</a:t>
            </a:r>
            <a:r>
              <a:rPr sz="2800" b="1" spc="-25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25" dirty="0">
                <a:latin typeface="Calibri"/>
                <a:cs typeface="Calibri"/>
              </a:rPr>
              <a:t>L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0" dirty="0">
                <a:latin typeface="Calibri"/>
                <a:cs typeface="Calibri"/>
              </a:rPr>
              <a:t>Begl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itk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-14" dirty="0">
                <a:latin typeface="Calibri"/>
                <a:cs typeface="Calibri"/>
              </a:rPr>
              <a:t>ä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1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6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haben</a:t>
            </a:r>
            <a:r>
              <a:rPr sz="2800" b="1" spc="-5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40" y="1087927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1640" y="1109345"/>
            <a:ext cx="209447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7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achliche</a:t>
            </a:r>
            <a:r>
              <a:rPr sz="4200" b="1" spc="-7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1640" y="1493393"/>
            <a:ext cx="190366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Mög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ich</a:t>
            </a:r>
            <a:r>
              <a:rPr sz="4200" b="1" spc="-6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eit,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11220" y="1493393"/>
            <a:ext cx="660619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lang="de-DE" sz="4200" b="1" spc="-14" baseline="2925" dirty="0">
                <a:latin typeface="Calibri"/>
                <a:cs typeface="Calibri"/>
              </a:rPr>
              <a:t>einen</a:t>
            </a:r>
            <a:r>
              <a:rPr sz="4200" b="1" spc="-3" baseline="2925" dirty="0">
                <a:latin typeface="Calibri"/>
                <a:cs typeface="Calibri"/>
              </a:rPr>
              <a:t> </a:t>
            </a:r>
            <a:r>
              <a:rPr sz="4200" b="1" spc="0" baseline="2925" dirty="0" err="1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200" b="1" spc="-9" baseline="2925" dirty="0" err="1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 err="1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 err="1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 err="1">
                <a:solidFill>
                  <a:srgbClr val="006FC0"/>
                </a:solidFill>
                <a:latin typeface="Calibri"/>
                <a:cs typeface="Calibri"/>
              </a:rPr>
              <a:t>tgruppens</a:t>
            </a:r>
            <a:r>
              <a:rPr sz="4200" b="1" spc="-4" baseline="2925" dirty="0" err="1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25" baseline="2925" dirty="0" err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err="1">
                <a:solidFill>
                  <a:srgbClr val="006FC0"/>
                </a:solidFill>
                <a:latin typeface="Calibri"/>
                <a:cs typeface="Calibri"/>
              </a:rPr>
              <a:t>zifis</a:t>
            </a:r>
            <a:r>
              <a:rPr sz="4200" b="1" spc="4" baseline="2925" dirty="0" err="1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err="1">
                <a:solidFill>
                  <a:srgbClr val="006FC0"/>
                </a:solidFill>
                <a:latin typeface="Calibri"/>
                <a:cs typeface="Calibri"/>
              </a:rPr>
              <a:t>he</a:t>
            </a:r>
            <a:r>
              <a:rPr lang="de-DE"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15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9" baseline="2925" dirty="0" err="1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 err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-34" baseline="2925" dirty="0" err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err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lang="de-DE"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auf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1640" y="1877441"/>
            <a:ext cx="859331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Lernpl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200" b="1" spc="-10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i="1" spc="-7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OGIN</a:t>
            </a:r>
            <a:r>
              <a:rPr sz="4200" b="1" i="1" spc="-44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i="1" spc="-6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i="1" spc="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i="1" spc="-4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</a:t>
            </a:r>
            <a:r>
              <a:rPr sz="4200" b="1" spc="-1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uric</a:t>
            </a:r>
            <a:r>
              <a:rPr sz="4200" b="1" spc="-19" baseline="2925" dirty="0">
                <a:latin typeface="Calibri"/>
                <a:cs typeface="Calibri"/>
              </a:rPr>
              <a:t>h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9185" y="2257932"/>
            <a:ext cx="2492459" cy="13234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2">
              <a:lnSpc>
                <a:spcPts val="2950"/>
              </a:lnSpc>
              <a:spcBef>
                <a:spcPts val="147"/>
              </a:spcBef>
            </a:pPr>
            <a:r>
              <a:rPr lang="de-DE" sz="4200" b="1" spc="0" baseline="2925" dirty="0">
                <a:latin typeface="Calibri"/>
                <a:cs typeface="Calibri"/>
              </a:rPr>
              <a:t>die</a:t>
            </a:r>
            <a:r>
              <a:rPr lang="de-DE" sz="4200" b="1" spc="-35" baseline="2925" dirty="0">
                <a:latin typeface="Calibri"/>
                <a:cs typeface="Calibri"/>
              </a:rPr>
              <a:t> </a:t>
            </a:r>
            <a:r>
              <a:rPr lang="de-DE" sz="4200" b="1" spc="-29" baseline="2925" dirty="0">
                <a:latin typeface="Calibri"/>
                <a:cs typeface="Calibri"/>
              </a:rPr>
              <a:t>g</a:t>
            </a:r>
            <a:r>
              <a:rPr lang="de-DE" sz="4200" b="1" spc="0" baseline="2925" dirty="0">
                <a:latin typeface="Calibri"/>
                <a:cs typeface="Calibri"/>
              </a:rPr>
              <a:t>emeinsame</a:t>
            </a:r>
          </a:p>
          <a:p>
            <a:pPr marL="12700" marR="9838">
              <a:lnSpc>
                <a:spcPts val="3025"/>
              </a:lnSpc>
              <a:spcBef>
                <a:spcPts val="3"/>
              </a:spcBef>
            </a:pPr>
            <a:endParaRPr lang="de-DE" sz="4200" b="1" i="1" spc="0" baseline="2925" dirty="0">
              <a:solidFill>
                <a:srgbClr val="006FC0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10967" y="2261743"/>
            <a:ext cx="6060374" cy="7645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53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Arbeit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mit</a:t>
            </a:r>
            <a:r>
              <a:rPr sz="4200" b="1" spc="-2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Ihnen</a:t>
            </a:r>
            <a:r>
              <a:rPr sz="4200" b="1" spc="-5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2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nut</a:t>
            </a:r>
            <a:r>
              <a:rPr sz="4200" b="1" spc="-4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en.</a:t>
            </a:r>
            <a:r>
              <a:rPr sz="4200" b="1" spc="-87" baseline="2925" dirty="0">
                <a:latin typeface="Calibri"/>
                <a:cs typeface="Calibri"/>
              </a:rPr>
              <a:t> 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5406" y="2687753"/>
            <a:ext cx="8337593" cy="7225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14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sp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achen</a:t>
            </a:r>
            <a:r>
              <a:rPr sz="4200" b="1" spc="-8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</a:t>
            </a:r>
            <a:r>
              <a:rPr sz="4200" b="1" spc="-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u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ol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77" baseline="2925" dirty="0">
                <a:latin typeface="Calibri"/>
                <a:cs typeface="Calibri"/>
              </a:rPr>
              <a:t> </a:t>
            </a:r>
            <a:r>
              <a:rPr sz="4200" b="1" spc="0" baseline="2925" dirty="0" err="1">
                <a:latin typeface="Calibri"/>
                <a:cs typeface="Calibri"/>
              </a:rPr>
              <a:t>im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0" baseline="2925" dirty="0" err="1">
                <a:latin typeface="Calibri"/>
                <a:cs typeface="Calibri"/>
              </a:rPr>
              <a:t>Um</a:t>
            </a:r>
            <a:r>
              <a:rPr sz="4200" b="1" spc="-44" baseline="2925" dirty="0" err="1">
                <a:latin typeface="Calibri"/>
                <a:cs typeface="Calibri"/>
              </a:rPr>
              <a:t>f</a:t>
            </a:r>
            <a:r>
              <a:rPr sz="4200" b="1" spc="0" baseline="2925" dirty="0" err="1">
                <a:latin typeface="Calibri"/>
                <a:cs typeface="Calibri"/>
              </a:rPr>
              <a:t>eld</a:t>
            </a:r>
            <a:r>
              <a:rPr lang="de-DE" sz="4200" b="1" spc="0" baseline="2925" dirty="0">
                <a:latin typeface="Calibri"/>
                <a:cs typeface="Calibri"/>
              </a:rPr>
              <a:t> der ersten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0417" y="3124200"/>
            <a:ext cx="8015694" cy="10636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err="1">
                <a:latin typeface="Calibri"/>
                <a:cs typeface="Calibri"/>
              </a:rPr>
              <a:t>Begl</a:t>
            </a:r>
            <a:r>
              <a:rPr sz="4200" b="1" spc="-9" baseline="2925" dirty="0" err="1">
                <a:latin typeface="Calibri"/>
                <a:cs typeface="Calibri"/>
              </a:rPr>
              <a:t>e</a:t>
            </a:r>
            <a:r>
              <a:rPr sz="4200" b="1" spc="0" baseline="2925" dirty="0" err="1">
                <a:latin typeface="Calibri"/>
                <a:cs typeface="Calibri"/>
              </a:rPr>
              <a:t>it</a:t>
            </a:r>
            <a:r>
              <a:rPr sz="4200" b="1" spc="-25" baseline="2925" dirty="0" err="1">
                <a:latin typeface="Calibri"/>
                <a:cs typeface="Calibri"/>
              </a:rPr>
              <a:t>v</a:t>
            </a:r>
            <a:r>
              <a:rPr sz="4200" b="1" spc="0" baseline="2925" dirty="0" err="1">
                <a:latin typeface="Calibri"/>
                <a:cs typeface="Calibri"/>
              </a:rPr>
              <a:t>e</a:t>
            </a:r>
            <a:r>
              <a:rPr sz="4200" b="1" spc="-59" baseline="2925" dirty="0" err="1">
                <a:latin typeface="Calibri"/>
                <a:cs typeface="Calibri"/>
              </a:rPr>
              <a:t>r</a:t>
            </a:r>
            <a:r>
              <a:rPr sz="4200" b="1" spc="0" baseline="2925" dirty="0" err="1">
                <a:latin typeface="Calibri"/>
                <a:cs typeface="Calibri"/>
              </a:rPr>
              <a:t>an</a:t>
            </a:r>
            <a:r>
              <a:rPr sz="4200" b="1" spc="-34" baseline="2925" dirty="0" err="1">
                <a:latin typeface="Calibri"/>
                <a:cs typeface="Calibri"/>
              </a:rPr>
              <a:t>s</a:t>
            </a:r>
            <a:r>
              <a:rPr sz="4200" b="1" spc="-19" baseline="2925" dirty="0" err="1">
                <a:latin typeface="Calibri"/>
                <a:cs typeface="Calibri"/>
              </a:rPr>
              <a:t>t</a:t>
            </a:r>
            <a:r>
              <a:rPr sz="4200" b="1" spc="0" baseline="2925" dirty="0" err="1">
                <a:latin typeface="Calibri"/>
                <a:cs typeface="Calibri"/>
              </a:rPr>
              <a:t>altun</a:t>
            </a:r>
            <a:r>
              <a:rPr sz="4200" b="1" spc="-19" baseline="2925" dirty="0" err="1">
                <a:latin typeface="Calibri"/>
                <a:cs typeface="Calibri"/>
              </a:rPr>
              <a:t>g</a:t>
            </a:r>
            <a:r>
              <a:rPr sz="4200" b="1" spc="0" baseline="2925" dirty="0" err="1">
                <a:latin typeface="Calibri"/>
                <a:cs typeface="Calibri"/>
              </a:rPr>
              <a:t>en</a:t>
            </a:r>
            <a:r>
              <a:rPr sz="4200" b="1" spc="-16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(</a:t>
            </a:r>
            <a:r>
              <a:rPr sz="4200" b="1" spc="-39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V)</a:t>
            </a:r>
            <a:r>
              <a:rPr sz="4200" b="1" spc="-3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mit</a:t>
            </a:r>
            <a:r>
              <a:rPr sz="4200" b="1" spc="-3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den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je</a:t>
            </a:r>
            <a:r>
              <a:rPr sz="4200" b="1" spc="-2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-7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achleitun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715682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737100"/>
            <a:ext cx="7944548" cy="7646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Arbeit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den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Räumen</a:t>
            </a:r>
            <a:r>
              <a:rPr sz="4200" b="1" spc="-7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des</a:t>
            </a:r>
            <a:r>
              <a:rPr sz="4200" b="1" spc="-4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2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sL</a:t>
            </a:r>
            <a:r>
              <a:rPr sz="4200" b="1" spc="-1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Mün</a:t>
            </a:r>
            <a:r>
              <a:rPr sz="4200" b="1" spc="-29" baseline="2925" dirty="0">
                <a:latin typeface="Calibri"/>
                <a:cs typeface="Calibri"/>
              </a:rPr>
              <a:t>s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69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st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h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en 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4" baseline="2925" dirty="0">
                <a:latin typeface="Calibri"/>
                <a:cs typeface="Calibri"/>
              </a:rPr>
              <a:t>d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3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WLA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ang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r </a:t>
            </a:r>
            <a:r>
              <a:rPr sz="4200" b="1" spc="-134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erfüg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22575" y="5758459"/>
            <a:ext cx="83080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SSID: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22575" y="6227851"/>
            <a:ext cx="494982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59" baseline="2925" dirty="0">
                <a:latin typeface="Calibri"/>
                <a:cs typeface="Calibri"/>
              </a:rPr>
              <a:t>P</a:t>
            </a:r>
            <a:r>
              <a:rPr sz="4200" b="1" spc="0" baseline="2925" dirty="0">
                <a:latin typeface="Calibri"/>
                <a:cs typeface="Calibri"/>
              </a:rPr>
              <a:t>as</a:t>
            </a:r>
            <a:r>
              <a:rPr sz="4200" b="1" spc="-9" baseline="2925" dirty="0">
                <a:latin typeface="Calibri"/>
                <a:cs typeface="Calibri"/>
              </a:rPr>
              <a:t>s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ort: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lang="de-DE" sz="2800" b="1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@</a:t>
            </a:r>
            <a:r>
              <a:rPr lang="de-DE" sz="2800" b="1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cs typeface="Calibri"/>
              </a:rPr>
              <a:t>ndenSpe!chern5</a:t>
            </a:r>
            <a:r>
              <a:rPr lang="de-DE" sz="4200" b="1" spc="0" baseline="2925" dirty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398264" y="5696369"/>
            <a:ext cx="1742252" cy="434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88">
              <a:lnSpc>
                <a:spcPts val="3400"/>
              </a:lnSpc>
              <a:spcBef>
                <a:spcPts val="190"/>
              </a:spcBef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WLAN</a:t>
            </a:r>
            <a:r>
              <a:rPr lang="de-DE" sz="2800" b="1" spc="0" dirty="0">
                <a:solidFill>
                  <a:srgbClr val="006FC0"/>
                </a:solidFill>
                <a:latin typeface="Calibri"/>
                <a:cs typeface="Calibri"/>
              </a:rPr>
              <a:t>-ZFSL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75" y="116632"/>
            <a:ext cx="8572500" cy="936104"/>
          </a:xfrm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welchen Tagen liegen meine ZfsL-Begleitveranstaltungen?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25000" lnSpcReduction="20000"/>
          </a:bodyPr>
          <a:lstStyle/>
          <a:p>
            <a:r>
              <a:rPr lang="de-DE" sz="11200" b="1" dirty="0"/>
              <a:t>Die Studienfreitage des ZfsL liegen an folgenden Tagen:</a:t>
            </a:r>
          </a:p>
          <a:p>
            <a:pPr marL="0" indent="0">
              <a:buNone/>
            </a:pPr>
            <a:r>
              <a:rPr lang="de-DE" sz="11200" b="1" dirty="0"/>
              <a:t>     </a:t>
            </a:r>
            <a:r>
              <a:rPr lang="de-DE" sz="11200" b="1" dirty="0">
                <a:solidFill>
                  <a:srgbClr val="0070C0"/>
                </a:solidFill>
                <a:highlight>
                  <a:srgbClr val="FFFF00"/>
                </a:highlight>
              </a:rPr>
              <a:t>12.09., 19.09., 31.10., 07.11., 14.11., 21.11. und 12.12.</a:t>
            </a:r>
          </a:p>
          <a:p>
            <a:pPr marL="0" indent="0">
              <a:buNone/>
            </a:pPr>
            <a:r>
              <a:rPr lang="de-DE" sz="11200" b="1" dirty="0">
                <a:solidFill>
                  <a:srgbClr val="0070C0"/>
                </a:solidFill>
              </a:rPr>
              <a:t>     </a:t>
            </a:r>
            <a:r>
              <a:rPr lang="de-DE" sz="11200" b="1" spc="25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g</a:t>
            </a:r>
            <a:r>
              <a:rPr lang="de-DE" sz="11200" b="1" spc="0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g</a:t>
            </a:r>
            <a:r>
              <a:rPr lang="de-DE" sz="11200" b="1" spc="-129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f</a:t>
            </a:r>
            <a:r>
              <a:rPr lang="de-DE" sz="11200" b="1" spc="0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. auch </a:t>
            </a:r>
            <a:r>
              <a:rPr lang="de-DE" sz="11200" b="1" spc="-9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26.09. und 19.12.2</a:t>
            </a:r>
            <a:r>
              <a:rPr lang="de-DE" sz="11200" b="1" spc="0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0</a:t>
            </a:r>
            <a:r>
              <a:rPr lang="de-DE" sz="11200" b="1" spc="-9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2</a:t>
            </a:r>
            <a:r>
              <a:rPr lang="de-DE" sz="11200" b="1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5</a:t>
            </a:r>
            <a:r>
              <a:rPr lang="de-DE" sz="11200" b="1" spc="0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 (A</a:t>
            </a:r>
            <a:r>
              <a:rPr lang="de-DE" sz="11200" b="1" spc="-9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us</a:t>
            </a:r>
            <a:r>
              <a:rPr lang="de-DE" sz="11200" b="1" spc="-25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w</a:t>
            </a:r>
            <a:r>
              <a:rPr lang="de-DE" sz="11200" b="1" spc="0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eic</a:t>
            </a:r>
            <a:r>
              <a:rPr lang="de-DE" sz="11200" b="1" spc="-19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h</a:t>
            </a:r>
            <a:r>
              <a:rPr lang="de-DE" sz="11200" b="1" spc="-29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t</a:t>
            </a:r>
            <a:r>
              <a:rPr lang="de-DE" sz="11200" b="1" spc="0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a</a:t>
            </a:r>
            <a:r>
              <a:rPr lang="de-DE" sz="11200" b="1" spc="39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ge</a:t>
            </a:r>
            <a:r>
              <a:rPr lang="de-DE" sz="11200" b="1" spc="0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,</a:t>
            </a:r>
            <a:r>
              <a:rPr lang="de-DE" sz="11200" b="1" spc="9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lang="de-DE" sz="11200" b="1" spc="0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b</a:t>
            </a:r>
            <a:r>
              <a:rPr lang="de-DE" sz="11200" b="1" spc="-4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i</a:t>
            </a:r>
            <a:r>
              <a:rPr lang="de-DE" sz="11200" b="1" spc="0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slang</a:t>
            </a:r>
            <a:r>
              <a:rPr lang="de-DE" sz="11200" b="1" spc="9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lang="de-DE" sz="11200" b="1" spc="-59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k</a:t>
            </a:r>
            <a:r>
              <a:rPr lang="de-DE" sz="11200" b="1" spc="0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eine</a:t>
            </a:r>
            <a:r>
              <a:rPr lang="de-DE" sz="11200" b="1" spc="-9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lang="de-DE" sz="11200" b="1" spc="0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Z</a:t>
            </a:r>
            <a:r>
              <a:rPr lang="de-DE" sz="11200" b="1" spc="-25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f</a:t>
            </a:r>
            <a:r>
              <a:rPr lang="de-DE" sz="11200" b="1" spc="0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s</a:t>
            </a:r>
            <a:r>
              <a:rPr lang="de-DE" sz="11200" b="1" spc="19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L</a:t>
            </a:r>
            <a:r>
              <a:rPr lang="de-DE" sz="11200" b="1" spc="-4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-</a:t>
            </a:r>
            <a:r>
              <a:rPr lang="de-DE" sz="11200" b="1" spc="-34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B</a:t>
            </a:r>
            <a:r>
              <a:rPr lang="de-DE" sz="11200" b="1" spc="-100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V</a:t>
            </a:r>
            <a:r>
              <a:rPr lang="de-DE" sz="11200" b="1" spc="0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s</a:t>
            </a:r>
            <a:r>
              <a:rPr lang="de-DE" sz="11200" b="1" spc="9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lang="de-DE" sz="11200" b="1" spc="-19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g</a:t>
            </a:r>
            <a:r>
              <a:rPr lang="de-DE" sz="11200" b="1" spc="0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epla</a:t>
            </a:r>
            <a:r>
              <a:rPr lang="de-DE" sz="11200" b="1" spc="-25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n</a:t>
            </a:r>
            <a:r>
              <a:rPr lang="de-DE" sz="11200" b="1" spc="0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t</a:t>
            </a:r>
            <a:r>
              <a:rPr lang="de-DE" sz="11200" b="1" spc="-9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)</a:t>
            </a:r>
            <a:r>
              <a:rPr lang="de-DE" sz="11200" b="1" spc="0" baseline="3413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.</a:t>
            </a:r>
            <a:endParaRPr lang="de-DE" sz="11200" b="1" dirty="0">
              <a:solidFill>
                <a:srgbClr val="0070C0"/>
              </a:solidFill>
              <a:highlight>
                <a:srgbClr val="FFFF00"/>
              </a:highlight>
            </a:endParaRPr>
          </a:p>
          <a:p>
            <a:r>
              <a:rPr lang="de-DE" sz="11200" b="1" dirty="0"/>
              <a:t>Dem </a:t>
            </a:r>
            <a:r>
              <a:rPr lang="de-DE" sz="11200" b="1" dirty="0">
                <a:solidFill>
                  <a:srgbClr val="0070C0"/>
                </a:solidFill>
              </a:rPr>
              <a:t>Organisationskalender</a:t>
            </a:r>
            <a:r>
              <a:rPr lang="de-DE" sz="11200" b="1" dirty="0"/>
              <a:t> ist zu entnehmen, an welchen dieser Tage Sie persönlich Begleitveranstaltungen haben (Ermitteln Sie bitte selbst vorab über den </a:t>
            </a:r>
            <a:r>
              <a:rPr lang="de-DE" sz="11200" b="1" dirty="0">
                <a:solidFill>
                  <a:srgbClr val="0070C0"/>
                </a:solidFill>
              </a:rPr>
              <a:t>Schienenplan</a:t>
            </a:r>
            <a:r>
              <a:rPr lang="de-DE" sz="11200" b="1" dirty="0"/>
              <a:t>, zu welchen Gruppen Sie gehören).</a:t>
            </a:r>
          </a:p>
          <a:p>
            <a:r>
              <a:rPr lang="de-DE" sz="11200" b="1" dirty="0"/>
              <a:t>Organisationskalender und Schienenplan sind zu finden im </a:t>
            </a:r>
            <a:r>
              <a:rPr lang="de-DE" sz="11200" b="1" dirty="0" err="1"/>
              <a:t>ZfsL</a:t>
            </a:r>
            <a:r>
              <a:rPr lang="de-DE" sz="11200" b="1" dirty="0"/>
              <a:t>-</a:t>
            </a:r>
            <a:r>
              <a:rPr lang="de-DE" sz="11200" b="1" dirty="0" err="1"/>
              <a:t>Logineo</a:t>
            </a:r>
            <a:r>
              <a:rPr lang="de-DE" sz="11200" b="1" dirty="0"/>
              <a:t>-Kurs </a:t>
            </a:r>
            <a:r>
              <a:rPr lang="de-DE" sz="11200" b="1" dirty="0">
                <a:solidFill>
                  <a:srgbClr val="0070C0"/>
                </a:solidFill>
              </a:rPr>
              <a:t>„Informationsportal Praxissemester-studierende“</a:t>
            </a:r>
            <a:endParaRPr lang="de-DE" sz="11200" b="1" dirty="0"/>
          </a:p>
          <a:p>
            <a:r>
              <a:rPr lang="de-DE" sz="11200" b="1" dirty="0"/>
              <a:t>In Einzelfällen können sich noch – nach Absprache mit Ihnen – Terminverschiebungen ergeben.</a:t>
            </a:r>
          </a:p>
          <a:p>
            <a:endParaRPr lang="de-DE" sz="11200" b="1" dirty="0"/>
          </a:p>
          <a:p>
            <a:pPr marL="0" indent="0">
              <a:buNone/>
            </a:pPr>
            <a:endParaRPr lang="de-DE" sz="9600" b="1" dirty="0"/>
          </a:p>
          <a:p>
            <a:pPr marL="0" indent="0">
              <a:buNone/>
            </a:pPr>
            <a:endParaRPr lang="de-DE" sz="9600" b="1" dirty="0"/>
          </a:p>
          <a:p>
            <a:pPr marL="0" indent="0">
              <a:buNone/>
            </a:pPr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9419727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60F4CD7-5330-4A71-893C-F8F3388B8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de-DE" sz="3200" b="1" dirty="0"/>
          </a:p>
          <a:p>
            <a:r>
              <a:rPr lang="de-DE" sz="11200" b="1" dirty="0">
                <a:solidFill>
                  <a:srgbClr val="0070C0"/>
                </a:solidFill>
              </a:rPr>
              <a:t>Weitere ZfsL-bezogene Termine </a:t>
            </a:r>
            <a:r>
              <a:rPr lang="de-DE" sz="11200" b="1" dirty="0"/>
              <a:t>werden persönlich mit Ihnen vereinbart (überfachliche Gruppenhospitation, Praxisbegleitung bei Unterrichtsvorhaben, Bilanz- und Perspektivgespräch).</a:t>
            </a:r>
          </a:p>
          <a:p>
            <a:pPr marL="0" indent="0">
              <a:buNone/>
            </a:pPr>
            <a:endParaRPr lang="de-DE" sz="59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8600" b="1" dirty="0">
              <a:solidFill>
                <a:srgbClr val="0070C0"/>
              </a:solidFill>
            </a:endParaRPr>
          </a:p>
          <a:p>
            <a:r>
              <a:rPr lang="de-DE" sz="11200" b="1" dirty="0"/>
              <a:t>Bitte </a:t>
            </a:r>
            <a:r>
              <a:rPr lang="de-DE" sz="11200" b="1" dirty="0">
                <a:highlight>
                  <a:srgbClr val="FFFF00"/>
                </a:highlight>
              </a:rPr>
              <a:t>überprüfen </a:t>
            </a:r>
            <a:r>
              <a:rPr lang="de-DE" sz="11200" b="1" dirty="0"/>
              <a:t>Sie die für Sie geltenden BV-Termine am ZfsL unbedingt VOR der ZfsL-Einführungsveranstaltung auf </a:t>
            </a:r>
            <a:r>
              <a:rPr lang="de-DE" sz="11200" b="1" dirty="0">
                <a:solidFill>
                  <a:srgbClr val="0070C0"/>
                </a:solidFill>
              </a:rPr>
              <a:t>Überschneidungsfreiheit mit Ihren Universitäts-Terminen</a:t>
            </a:r>
            <a:r>
              <a:rPr lang="de-DE" sz="11200" b="1" dirty="0"/>
              <a:t>.</a:t>
            </a:r>
          </a:p>
          <a:p>
            <a:endParaRPr lang="de-DE" sz="11200" b="1" dirty="0"/>
          </a:p>
          <a:p>
            <a:r>
              <a:rPr lang="de-DE" sz="11200" b="1" dirty="0">
                <a:highlight>
                  <a:srgbClr val="FFFF00"/>
                </a:highlight>
              </a:rPr>
              <a:t>Etwaige Termin-Kollisionen </a:t>
            </a:r>
            <a:r>
              <a:rPr lang="de-DE" sz="11200" b="1" dirty="0"/>
              <a:t>sind </a:t>
            </a:r>
            <a:r>
              <a:rPr lang="de-DE" sz="11200" b="1" dirty="0">
                <a:solidFill>
                  <a:srgbClr val="0070C0"/>
                </a:solidFill>
              </a:rPr>
              <a:t>spätestens am Tag der Einführungsveranstaltung </a:t>
            </a:r>
            <a:r>
              <a:rPr lang="de-DE" sz="11200" b="1" dirty="0"/>
              <a:t>bei den Prabas per E-Mail anzuzeigen.</a:t>
            </a:r>
          </a:p>
          <a:p>
            <a:pPr marL="0" indent="0">
              <a:buNone/>
            </a:pPr>
            <a:endParaRPr lang="de-DE" sz="11200" b="1" dirty="0"/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E6014B9-9505-4036-BFB3-2E3B048EA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Fortsetzung:</a:t>
            </a:r>
          </a:p>
        </p:txBody>
      </p:sp>
    </p:spTree>
    <p:extLst>
      <p:ext uri="{BB962C8B-B14F-4D97-AF65-F5344CB8AC3E}">
        <p14:creationId xmlns:p14="http://schemas.microsoft.com/office/powerpoint/2010/main" val="2941307961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4703"/>
          </a:xfrm>
        </p:spPr>
        <p:txBody>
          <a:bodyPr>
            <a:normAutofit/>
          </a:bodyPr>
          <a:lstStyle/>
          <a:p>
            <a:pPr marL="0" indent="0" fontAlgn="t">
              <a:spcBef>
                <a:spcPts val="0"/>
              </a:spcBef>
              <a:spcAft>
                <a:spcPts val="0"/>
              </a:spcAft>
            </a:pPr>
            <a:r>
              <a:rPr lang="de-DE" b="1" dirty="0"/>
              <a:t>  </a:t>
            </a:r>
            <a:r>
              <a:rPr lang="de-DE" sz="3200" b="1" dirty="0">
                <a:solidFill>
                  <a:srgbClr val="0070C0"/>
                </a:solidFill>
                <a:latin typeface="+mn-lt"/>
              </a:rPr>
              <a:t>Welche Begleitformate absolviere ich am ZfsL?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marL="0" indent="0" algn="ctr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00" b="1" dirty="0">
              <a:solidFill>
                <a:srgbClr val="000000"/>
              </a:solidFill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de-DE" sz="2800" b="1" dirty="0">
                <a:solidFill>
                  <a:srgbClr val="0070C0"/>
                </a:solidFill>
              </a:rPr>
              <a:t>Einführungsveranstaltung</a:t>
            </a:r>
          </a:p>
          <a:p>
            <a:pPr fontAlgn="t">
              <a:spcBef>
                <a:spcPts val="0"/>
              </a:spcBef>
              <a:spcAft>
                <a:spcPts val="0"/>
              </a:spcAft>
              <a:buAutoNum type="arabicPeriod"/>
            </a:pPr>
            <a:endParaRPr lang="de-DE" sz="2800" dirty="0"/>
          </a:p>
          <a:p>
            <a:pPr fontAlgn="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de-DE" sz="2800" b="1" dirty="0">
                <a:solidFill>
                  <a:srgbClr val="0070C0"/>
                </a:solidFill>
              </a:rPr>
              <a:t>Begleitveranstaltungen (BVs)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dirty="0"/>
              <a:t>    </a:t>
            </a:r>
            <a:r>
              <a:rPr lang="de-DE" sz="2400" b="1" dirty="0"/>
              <a:t>3x überfachlich (gesamt: 8h), je 2-3x je Fach (gesamt: 12h) 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2400" b="1" u="sng" dirty="0"/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dirty="0"/>
              <a:t>Schwerpunkte:</a:t>
            </a:r>
          </a:p>
          <a:p>
            <a:pPr fontAlgn="t">
              <a:spcBef>
                <a:spcPts val="0"/>
              </a:spcBef>
            </a:pPr>
            <a:r>
              <a:rPr lang="de-DE" sz="2000" b="1" dirty="0"/>
              <a:t>Berücksichtigung Ihrer konkreten Praxiserfahrungen und Fragen</a:t>
            </a:r>
          </a:p>
          <a:p>
            <a:r>
              <a:rPr lang="de-DE" sz="2000" b="1" dirty="0"/>
              <a:t>Einblicke in die systematische Beobachtung, Planung, Durchführung und Reflexion von Unterricht</a:t>
            </a:r>
          </a:p>
          <a:p>
            <a:r>
              <a:rPr lang="de-DE" sz="2000" b="1" dirty="0"/>
              <a:t>Ausgewählte überfachliche und fachunterrichtsbezogene Schlüsselsituationen Berücksichtigung Ihres professionsorientierten Rollenverständnisses</a:t>
            </a:r>
          </a:p>
          <a:p>
            <a:endParaRPr lang="de-DE" sz="2000" dirty="0">
              <a:solidFill>
                <a:srgbClr val="0070C0"/>
              </a:solidFill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dirty="0">
                <a:solidFill>
                  <a:srgbClr val="0070C0"/>
                </a:solidFill>
              </a:rPr>
              <a:t>3.  Kollegiale Arbeitsformen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e-DE" sz="2000" b="1" dirty="0"/>
              <a:t>Im Schwerpunkt überfachlich verortet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e-DE" sz="2000" b="1" dirty="0"/>
              <a:t>Praktische Erprobung und angeleitete Reflexion, z.B. in Bezug auf gegenseitige Hospitationen, Prinzipien kollegialer Fallberatung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324980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3441319" y="431444"/>
            <a:ext cx="2182659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1456817"/>
            <a:ext cx="8777326" cy="807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4.</a:t>
            </a:r>
            <a:r>
              <a:rPr sz="4200" b="1" spc="-1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xisbe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4200" b="1" spc="-10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Rah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9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orhabe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2800" dirty="0">
              <a:latin typeface="Calibri"/>
              <a:cs typeface="Calibri"/>
            </a:endParaRPr>
          </a:p>
          <a:p>
            <a:pPr marL="335788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(PB)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2276110"/>
            <a:ext cx="152654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latin typeface="Arial"/>
                <a:cs typeface="Arial"/>
              </a:rPr>
              <a:t>•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000" spc="0" dirty="0">
                <a:latin typeface="Arial"/>
                <a:cs typeface="Arial"/>
              </a:rPr>
              <a:t>•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2204" y="2291461"/>
            <a:ext cx="8594994" cy="889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>
                <a:latin typeface="Calibri"/>
                <a:cs typeface="Calibri"/>
              </a:rPr>
              <a:t>Über</a:t>
            </a:r>
            <a:r>
              <a:rPr sz="3000" b="1" spc="-34" baseline="2730" dirty="0">
                <a:latin typeface="Calibri"/>
                <a:cs typeface="Calibri"/>
              </a:rPr>
              <a:t>f</a:t>
            </a:r>
            <a:r>
              <a:rPr sz="3000" b="1" spc="0" baseline="2730" dirty="0">
                <a:latin typeface="Calibri"/>
                <a:cs typeface="Calibri"/>
              </a:rPr>
              <a:t>achliche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Begleitu</a:t>
            </a:r>
            <a:r>
              <a:rPr sz="3000" b="1" spc="9" baseline="2730" dirty="0">
                <a:latin typeface="Calibri"/>
                <a:cs typeface="Calibri"/>
              </a:rPr>
              <a:t>n</a:t>
            </a:r>
            <a:r>
              <a:rPr sz="3000" b="1" spc="0" baseline="2730" dirty="0">
                <a:latin typeface="Calibri"/>
                <a:cs typeface="Calibri"/>
              </a:rPr>
              <a:t>g</a:t>
            </a:r>
            <a:r>
              <a:rPr sz="3000" b="1" spc="-1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bei einem U</a:t>
            </a:r>
            <a:r>
              <a:rPr sz="3000" b="1" spc="-25" baseline="2730" dirty="0">
                <a:latin typeface="Calibri"/>
                <a:cs typeface="Calibri"/>
              </a:rPr>
              <a:t>nt</a:t>
            </a:r>
            <a:r>
              <a:rPr sz="3000" b="1" spc="0" baseline="2730" dirty="0">
                <a:latin typeface="Calibri"/>
                <a:cs typeface="Calibri"/>
              </a:rPr>
              <a:t>er</a:t>
            </a:r>
            <a:r>
              <a:rPr sz="3000" b="1" spc="-9" baseline="2730" dirty="0">
                <a:latin typeface="Calibri"/>
                <a:cs typeface="Calibri"/>
              </a:rPr>
              <a:t>r</a:t>
            </a:r>
            <a:r>
              <a:rPr sz="3000" b="1" spc="0" baseline="2730" dirty="0">
                <a:latin typeface="Calibri"/>
                <a:cs typeface="Calibri"/>
              </a:rPr>
              <a:t>ic</a:t>
            </a:r>
            <a:r>
              <a:rPr sz="3000" b="1" spc="-14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t</a:t>
            </a:r>
            <a:r>
              <a:rPr sz="3000" b="1" spc="-14" baseline="2730" dirty="0">
                <a:latin typeface="Calibri"/>
                <a:cs typeface="Calibri"/>
              </a:rPr>
              <a:t>s</a:t>
            </a:r>
            <a:r>
              <a:rPr sz="3000" b="1" spc="-25" baseline="2730" dirty="0">
                <a:latin typeface="Calibri"/>
                <a:cs typeface="Calibri"/>
              </a:rPr>
              <a:t>v</a:t>
            </a:r>
            <a:r>
              <a:rPr sz="3000" b="1" spc="0" baseline="2730" dirty="0">
                <a:latin typeface="Calibri"/>
                <a:cs typeface="Calibri"/>
              </a:rPr>
              <a:t>orhaben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a</a:t>
            </a:r>
            <a:r>
              <a:rPr sz="3000" b="1" spc="-4" baseline="2730" dirty="0">
                <a:latin typeface="Calibri"/>
                <a:cs typeface="Calibri"/>
              </a:rPr>
              <a:t>l</a:t>
            </a:r>
            <a:r>
              <a:rPr sz="3000" b="1" spc="0" baseline="2730" dirty="0">
                <a:latin typeface="Calibri"/>
                <a:cs typeface="Calibri"/>
              </a:rPr>
              <a:t>s </a:t>
            </a:r>
            <a:r>
              <a:rPr sz="3000" b="1" spc="-9" baseline="2730" dirty="0">
                <a:latin typeface="Calibri"/>
                <a:cs typeface="Calibri"/>
              </a:rPr>
              <a:t>G</a:t>
            </a:r>
            <a:r>
              <a:rPr sz="3000" b="1" spc="0" baseline="2730" dirty="0">
                <a:latin typeface="Calibri"/>
                <a:cs typeface="Calibri"/>
              </a:rPr>
              <a:t>rup</a:t>
            </a:r>
            <a:r>
              <a:rPr sz="3000" b="1" spc="4" baseline="2730" dirty="0">
                <a:latin typeface="Calibri"/>
                <a:cs typeface="Calibri"/>
              </a:rPr>
              <a:t>p</a:t>
            </a:r>
            <a:r>
              <a:rPr sz="3000" b="1" spc="0" baseline="2730" dirty="0">
                <a:latin typeface="Calibri"/>
                <a:cs typeface="Calibri"/>
              </a:rPr>
              <a:t>en</a:t>
            </a:r>
            <a:r>
              <a:rPr sz="3000" b="1" spc="4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o</a:t>
            </a:r>
            <a:r>
              <a:rPr sz="3000" b="1" spc="4" baseline="2730" dirty="0">
                <a:latin typeface="Calibri"/>
                <a:cs typeface="Calibri"/>
              </a:rPr>
              <a:t>s</a:t>
            </a:r>
            <a:r>
              <a:rPr sz="3000" b="1" spc="0" baseline="2730" dirty="0">
                <a:latin typeface="Calibri"/>
                <a:cs typeface="Calibri"/>
              </a:rPr>
              <a:t>pi</a:t>
            </a:r>
            <a:r>
              <a:rPr sz="3000" b="1" spc="-19" baseline="2730" dirty="0">
                <a:latin typeface="Calibri"/>
                <a:cs typeface="Calibri"/>
              </a:rPr>
              <a:t>t</a:t>
            </a:r>
            <a:r>
              <a:rPr sz="3000" b="1" spc="-29" baseline="2730" dirty="0">
                <a:latin typeface="Calibri"/>
                <a:cs typeface="Calibri"/>
              </a:rPr>
              <a:t>a</a:t>
            </a:r>
            <a:r>
              <a:rPr sz="3000" b="1" spc="0" baseline="2730" dirty="0">
                <a:latin typeface="Calibri"/>
                <a:cs typeface="Calibri"/>
              </a:rPr>
              <a:t>t</a:t>
            </a:r>
            <a:r>
              <a:rPr sz="3000" b="1" spc="-9" baseline="2730" dirty="0">
                <a:latin typeface="Calibri"/>
                <a:cs typeface="Calibri"/>
              </a:rPr>
              <a:t>i</a:t>
            </a:r>
            <a:r>
              <a:rPr sz="3000" b="1" spc="0" baseline="2730" dirty="0">
                <a:latin typeface="Calibri"/>
                <a:cs typeface="Calibri"/>
              </a:rPr>
              <a:t>on</a:t>
            </a:r>
            <a:endParaRPr sz="2000" dirty="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  <a:spcBef>
                <a:spcPts val="13"/>
              </a:spcBef>
            </a:pPr>
            <a:r>
              <a:rPr sz="3000" b="1" spc="-54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achliche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Begleitu</a:t>
            </a:r>
            <a:r>
              <a:rPr sz="3000" b="1" spc="9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g</a:t>
            </a:r>
            <a:r>
              <a:rPr sz="3000" b="1" spc="-1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bei je einem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-34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achlichen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U</a:t>
            </a:r>
            <a:r>
              <a:rPr sz="3000" b="1" spc="-19" baseline="1365" dirty="0">
                <a:latin typeface="Calibri"/>
                <a:cs typeface="Calibri"/>
              </a:rPr>
              <a:t>n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ic</a:t>
            </a:r>
            <a:r>
              <a:rPr sz="3000" b="1" spc="-14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t</a:t>
            </a:r>
            <a:r>
              <a:rPr sz="3000" b="1" spc="-14" baseline="1365" dirty="0">
                <a:latin typeface="Calibri"/>
                <a:cs typeface="Calibri"/>
              </a:rPr>
              <a:t>s</a:t>
            </a:r>
            <a:r>
              <a:rPr sz="3000" b="1" spc="-25" baseline="1365" dirty="0">
                <a:latin typeface="Calibri"/>
                <a:cs typeface="Calibri"/>
              </a:rPr>
              <a:t>v</a:t>
            </a:r>
            <a:r>
              <a:rPr sz="3000" b="1" spc="0" baseline="1365" dirty="0">
                <a:latin typeface="Calibri"/>
                <a:cs typeface="Calibri"/>
              </a:rPr>
              <a:t>orhaben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a</a:t>
            </a:r>
            <a:r>
              <a:rPr sz="3000" b="1" spc="-4" baseline="1365" dirty="0">
                <a:latin typeface="Calibri"/>
                <a:cs typeface="Calibri"/>
              </a:rPr>
              <a:t>l</a:t>
            </a:r>
            <a:r>
              <a:rPr sz="3000" b="1" spc="0" baseline="1365" dirty="0">
                <a:latin typeface="Calibri"/>
                <a:cs typeface="Calibri"/>
              </a:rPr>
              <a:t>s</a:t>
            </a:r>
            <a:endParaRPr sz="2000" dirty="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b="1" spc="0" baseline="1365" dirty="0">
                <a:latin typeface="Calibri"/>
                <a:cs typeface="Calibri"/>
              </a:rPr>
              <a:t>U</a:t>
            </a:r>
            <a:r>
              <a:rPr sz="3000" b="1" spc="-19" baseline="1365" dirty="0">
                <a:latin typeface="Calibri"/>
                <a:cs typeface="Calibri"/>
              </a:rPr>
              <a:t>n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ic</a:t>
            </a:r>
            <a:r>
              <a:rPr sz="3000" b="1" spc="-14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ts</a:t>
            </a:r>
            <a:r>
              <a:rPr sz="3000" b="1" spc="9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o</a:t>
            </a:r>
            <a:r>
              <a:rPr sz="3000" b="1" spc="4" baseline="1365" dirty="0">
                <a:latin typeface="Calibri"/>
                <a:cs typeface="Calibri"/>
              </a:rPr>
              <a:t>s</a:t>
            </a:r>
            <a:r>
              <a:rPr sz="3000" b="1" spc="0" baseline="1365" dirty="0">
                <a:latin typeface="Calibri"/>
                <a:cs typeface="Calibri"/>
              </a:rPr>
              <a:t>p</a:t>
            </a:r>
            <a:r>
              <a:rPr sz="3000" b="1" spc="-9" baseline="1365" dirty="0">
                <a:latin typeface="Calibri"/>
                <a:cs typeface="Calibri"/>
              </a:rPr>
              <a:t>i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-29" baseline="1365" dirty="0">
                <a:latin typeface="Calibri"/>
                <a:cs typeface="Calibri"/>
              </a:rPr>
              <a:t>a</a:t>
            </a:r>
            <a:r>
              <a:rPr sz="3000" b="1" spc="0" baseline="1365" dirty="0">
                <a:latin typeface="Calibri"/>
                <a:cs typeface="Calibri"/>
              </a:rPr>
              <a:t>ti</a:t>
            </a:r>
            <a:r>
              <a:rPr sz="3000" b="1" spc="-9" baseline="1365" dirty="0">
                <a:latin typeface="Calibri"/>
                <a:cs typeface="Calibri"/>
              </a:rPr>
              <a:t>o</a:t>
            </a:r>
            <a:r>
              <a:rPr sz="3000" b="1" spc="0" baseline="1365" dirty="0">
                <a:latin typeface="Calibri"/>
                <a:cs typeface="Calibri"/>
              </a:rPr>
              <a:t>n</a:t>
            </a:r>
            <a:r>
              <a:rPr sz="3000" b="1" spc="-3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mit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-25" baseline="1365" dirty="0">
                <a:latin typeface="Calibri"/>
                <a:cs typeface="Calibri"/>
              </a:rPr>
              <a:t>v</a:t>
            </a:r>
            <a:r>
              <a:rPr sz="3000" b="1" spc="0" baseline="1365" dirty="0">
                <a:latin typeface="Calibri"/>
                <a:cs typeface="Calibri"/>
              </a:rPr>
              <a:t>orheri</a:t>
            </a:r>
            <a:r>
              <a:rPr sz="3000" b="1" spc="-29" baseline="1365" dirty="0">
                <a:latin typeface="Calibri"/>
                <a:cs typeface="Calibri"/>
              </a:rPr>
              <a:t>g</a:t>
            </a:r>
            <a:r>
              <a:rPr sz="3000" b="1" spc="0" baseline="1365" dirty="0">
                <a:latin typeface="Calibri"/>
                <a:cs typeface="Calibri"/>
              </a:rPr>
              <a:t>er/</a:t>
            </a:r>
            <a:r>
              <a:rPr sz="3000" b="1" spc="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ansc</a:t>
            </a:r>
            <a:r>
              <a:rPr sz="3000" b="1" spc="4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ließen</a:t>
            </a:r>
            <a:r>
              <a:rPr sz="3000" b="1" spc="9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25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Be</a:t>
            </a:r>
            <a:r>
              <a:rPr sz="3000" b="1" spc="-50" baseline="1365" dirty="0">
                <a:latin typeface="Calibri"/>
                <a:cs typeface="Calibri"/>
              </a:rPr>
              <a:t>r</a:t>
            </a:r>
            <a:r>
              <a:rPr sz="3000" b="1" spc="-29" baseline="1365" dirty="0">
                <a:latin typeface="Calibri"/>
                <a:cs typeface="Calibri"/>
              </a:rPr>
              <a:t>a</a:t>
            </a:r>
            <a:r>
              <a:rPr sz="3000" b="1" spc="0" baseline="1365" dirty="0">
                <a:latin typeface="Calibri"/>
                <a:cs typeface="Calibri"/>
              </a:rPr>
              <a:t>tu</a:t>
            </a:r>
            <a:r>
              <a:rPr sz="3000" b="1" spc="9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g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3834892"/>
            <a:ext cx="35347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5.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3834892"/>
            <a:ext cx="4670844" cy="6875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957" marR="38176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</a:pPr>
            <a:r>
              <a:rPr sz="3000" b="1" spc="0" baseline="1365" dirty="0">
                <a:latin typeface="Calibri"/>
                <a:cs typeface="Calibri"/>
              </a:rPr>
              <a:t>Alle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Z</a:t>
            </a:r>
            <a:r>
              <a:rPr sz="3000" b="1" spc="-19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s</a:t>
            </a:r>
            <a:r>
              <a:rPr sz="3000" b="1" spc="14" baseline="1365" dirty="0">
                <a:latin typeface="Calibri"/>
                <a:cs typeface="Calibri"/>
              </a:rPr>
              <a:t>L</a:t>
            </a:r>
            <a:r>
              <a:rPr sz="3000" b="1" spc="0" baseline="1365" dirty="0">
                <a:latin typeface="Calibri"/>
                <a:cs typeface="Calibri"/>
              </a:rPr>
              <a:t>-Begleitk</a:t>
            </a:r>
            <a:r>
              <a:rPr sz="3000" b="1" spc="-50" baseline="1365" dirty="0">
                <a:latin typeface="Calibri"/>
                <a:cs typeface="Calibri"/>
              </a:rPr>
              <a:t>r</a:t>
            </a:r>
            <a:r>
              <a:rPr sz="3000" b="1" spc="-14" baseline="1365" dirty="0">
                <a:latin typeface="Calibri"/>
                <a:cs typeface="Calibri"/>
              </a:rPr>
              <a:t>ä</a:t>
            </a:r>
            <a:r>
              <a:rPr sz="3000" b="1" spc="0" baseline="1365" dirty="0">
                <a:latin typeface="Calibri"/>
                <a:cs typeface="Calibri"/>
              </a:rPr>
              <a:t>f</a:t>
            </a:r>
            <a:r>
              <a:rPr sz="3000" b="1" spc="-19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-19" baseline="1365" dirty="0">
                <a:latin typeface="Calibri"/>
                <a:cs typeface="Calibri"/>
              </a:rPr>
              <a:t>s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ehen </a:t>
            </a:r>
            <a:r>
              <a:rPr sz="3000" b="1" spc="-14" baseline="1365" dirty="0">
                <a:latin typeface="Calibri"/>
                <a:cs typeface="Calibri"/>
              </a:rPr>
              <a:t>z</a:t>
            </a:r>
            <a:r>
              <a:rPr sz="3000" b="1" spc="0" baseline="1365" dirty="0">
                <a:latin typeface="Calibri"/>
                <a:cs typeface="Calibri"/>
              </a:rPr>
              <a:t>ur </a:t>
            </a:r>
            <a:r>
              <a:rPr sz="3000" b="1" spc="-100" baseline="1365" dirty="0">
                <a:latin typeface="Calibri"/>
                <a:cs typeface="Calibri"/>
              </a:rPr>
              <a:t>V</a:t>
            </a:r>
            <a:r>
              <a:rPr sz="3000" b="1" spc="0" baseline="1365" dirty="0">
                <a:latin typeface="Calibri"/>
                <a:cs typeface="Calibri"/>
              </a:rPr>
              <a:t>erfügu</a:t>
            </a:r>
            <a:r>
              <a:rPr sz="3000" b="1" spc="4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g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5175783"/>
            <a:ext cx="35376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6.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5175783"/>
            <a:ext cx="6738210" cy="6880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907" marR="38176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Bil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2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und 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spe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esp</a:t>
            </a:r>
            <a:r>
              <a:rPr sz="4200" b="1" spc="-6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äch</a:t>
            </a:r>
            <a:r>
              <a:rPr sz="4200" b="1" spc="2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(BPG)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2405"/>
              </a:lnSpc>
            </a:pPr>
            <a:r>
              <a:rPr sz="3000" b="1" spc="0" baseline="1365" dirty="0">
                <a:latin typeface="Calibri"/>
                <a:cs typeface="Calibri"/>
              </a:rPr>
              <a:t>3 </a:t>
            </a:r>
            <a:r>
              <a:rPr sz="3000" b="1" spc="-169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eilneh</a:t>
            </a:r>
            <a:r>
              <a:rPr sz="3000" b="1" spc="4" baseline="1365" dirty="0">
                <a:latin typeface="Calibri"/>
                <a:cs typeface="Calibri"/>
              </a:rPr>
              <a:t>m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r>
              <a:rPr sz="3000" b="1" spc="4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e:</a:t>
            </a:r>
            <a:r>
              <a:rPr sz="3000" b="1" spc="-3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Stu</a:t>
            </a:r>
            <a:r>
              <a:rPr sz="3000" b="1" spc="9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ie</a:t>
            </a:r>
            <a:r>
              <a:rPr sz="3000" b="1" spc="-2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r>
              <a:rPr sz="3000" b="1" spc="4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e/</a:t>
            </a:r>
            <a:r>
              <a:rPr sz="3000" b="1" spc="-144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,</a:t>
            </a:r>
            <a:r>
              <a:rPr sz="3000" b="1" spc="-1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ü</a:t>
            </a:r>
            <a:r>
              <a:rPr sz="3000" b="1" spc="9" baseline="1365" dirty="0">
                <a:latin typeface="Calibri"/>
                <a:cs typeface="Calibri"/>
              </a:rPr>
              <a:t>b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39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achliche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Z</a:t>
            </a:r>
            <a:r>
              <a:rPr sz="3000" b="1" spc="-19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s</a:t>
            </a:r>
            <a:r>
              <a:rPr sz="3000" b="1" spc="25" baseline="1365" dirty="0">
                <a:latin typeface="Calibri"/>
                <a:cs typeface="Calibri"/>
              </a:rPr>
              <a:t>L</a:t>
            </a:r>
            <a:r>
              <a:rPr sz="3000" b="1" spc="0" baseline="1365" dirty="0">
                <a:latin typeface="Calibri"/>
                <a:cs typeface="Calibri"/>
              </a:rPr>
              <a:t>-Begleitk</a:t>
            </a:r>
            <a:r>
              <a:rPr sz="3000" b="1" spc="-50" baseline="1365" dirty="0">
                <a:latin typeface="Calibri"/>
                <a:cs typeface="Calibri"/>
              </a:rPr>
              <a:t>r</a:t>
            </a:r>
            <a:r>
              <a:rPr sz="3000" b="1" spc="-14" baseline="1365" dirty="0">
                <a:latin typeface="Calibri"/>
                <a:cs typeface="Calibri"/>
              </a:rPr>
              <a:t>a</a:t>
            </a:r>
            <a:r>
              <a:rPr sz="3000" b="1" spc="0" baseline="1365" dirty="0">
                <a:latin typeface="Calibri"/>
                <a:cs typeface="Calibri"/>
              </a:rPr>
              <a:t>ft,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10574" y="5583961"/>
            <a:ext cx="705860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>
                <a:latin typeface="Calibri"/>
                <a:cs typeface="Calibri"/>
              </a:rPr>
              <a:t>Sc</a:t>
            </a:r>
            <a:r>
              <a:rPr sz="3000" b="1" spc="9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u</a:t>
            </a:r>
            <a:r>
              <a:rPr sz="3000" b="1" spc="4" baseline="2730" dirty="0">
                <a:latin typeface="Calibri"/>
                <a:cs typeface="Calibri"/>
              </a:rPr>
              <a:t>l</a:t>
            </a:r>
            <a:r>
              <a:rPr sz="3000" b="1" spc="0" baseline="2730" dirty="0">
                <a:latin typeface="Calibri"/>
                <a:cs typeface="Calibri"/>
              </a:rPr>
              <a:t>-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5888761"/>
            <a:ext cx="8060188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-25" baseline="2730" dirty="0">
                <a:latin typeface="Calibri"/>
                <a:cs typeface="Calibri"/>
              </a:rPr>
              <a:t>v</a:t>
            </a:r>
            <a:r>
              <a:rPr sz="3000" b="1" spc="0" baseline="2730" dirty="0">
                <a:latin typeface="Calibri"/>
                <a:cs typeface="Calibri"/>
              </a:rPr>
              <a:t>ert</a:t>
            </a:r>
            <a:r>
              <a:rPr sz="3000" b="1" spc="-29" baseline="2730" dirty="0">
                <a:latin typeface="Calibri"/>
                <a:cs typeface="Calibri"/>
              </a:rPr>
              <a:t>r</a:t>
            </a:r>
            <a:r>
              <a:rPr sz="3000" b="1" spc="-14" baseline="2730" dirty="0">
                <a:latin typeface="Calibri"/>
                <a:cs typeface="Calibri"/>
              </a:rPr>
              <a:t>e</a:t>
            </a:r>
            <a:r>
              <a:rPr sz="3000" b="1" spc="-25" baseline="2730" dirty="0">
                <a:latin typeface="Calibri"/>
                <a:cs typeface="Calibri"/>
              </a:rPr>
              <a:t>t</a:t>
            </a:r>
            <a:r>
              <a:rPr sz="3000" b="1" spc="0" baseline="2730" dirty="0">
                <a:latin typeface="Calibri"/>
                <a:cs typeface="Calibri"/>
              </a:rPr>
              <a:t>er*</a:t>
            </a:r>
            <a:r>
              <a:rPr sz="3000" b="1" spc="-4" baseline="2730" dirty="0">
                <a:latin typeface="Calibri"/>
                <a:cs typeface="Calibri"/>
              </a:rPr>
              <a:t>i</a:t>
            </a:r>
            <a:r>
              <a:rPr sz="3000" b="1" spc="0" baseline="2730" dirty="0">
                <a:latin typeface="Calibri"/>
                <a:cs typeface="Calibri"/>
              </a:rPr>
              <a:t>n, </a:t>
            </a:r>
            <a:r>
              <a:rPr sz="3000" b="1" spc="-9" baseline="2730" dirty="0">
                <a:latin typeface="Calibri"/>
                <a:cs typeface="Calibri"/>
              </a:rPr>
              <a:t>z</a:t>
            </a:r>
            <a:r>
              <a:rPr sz="3000" b="1" spc="0" baseline="2730" dirty="0">
                <a:latin typeface="Calibri"/>
                <a:cs typeface="Calibri"/>
              </a:rPr>
              <a:t>u</a:t>
            </a:r>
            <a:r>
              <a:rPr sz="3000" b="1" spc="4" baseline="2730" dirty="0">
                <a:latin typeface="Calibri"/>
                <a:cs typeface="Calibri"/>
              </a:rPr>
              <a:t>s</a:t>
            </a:r>
            <a:r>
              <a:rPr sz="3000" b="1" spc="-29" baseline="2730" dirty="0">
                <a:latin typeface="Calibri"/>
                <a:cs typeface="Calibri"/>
              </a:rPr>
              <a:t>ä</a:t>
            </a:r>
            <a:r>
              <a:rPr sz="3000" b="1" spc="0" baseline="2730" dirty="0">
                <a:latin typeface="Calibri"/>
                <a:cs typeface="Calibri"/>
              </a:rPr>
              <a:t>tzlich</a:t>
            </a:r>
            <a:r>
              <a:rPr sz="3000" b="1" spc="-4" baseline="2730" dirty="0">
                <a:latin typeface="Calibri"/>
                <a:cs typeface="Calibri"/>
              </a:rPr>
              <a:t> </a:t>
            </a:r>
            <a:r>
              <a:rPr sz="3000" b="1" spc="9" baseline="2730" dirty="0">
                <a:latin typeface="Calibri"/>
                <a:cs typeface="Calibri"/>
              </a:rPr>
              <a:t>g</a:t>
            </a:r>
            <a:r>
              <a:rPr sz="3000" b="1" spc="0" baseline="2730" dirty="0">
                <a:latin typeface="Calibri"/>
                <a:cs typeface="Calibri"/>
              </a:rPr>
              <a:t>g</a:t>
            </a:r>
            <a:r>
              <a:rPr sz="3000" b="1" spc="-104" baseline="2730" dirty="0">
                <a:latin typeface="Calibri"/>
                <a:cs typeface="Calibri"/>
              </a:rPr>
              <a:t>f</a:t>
            </a:r>
            <a:r>
              <a:rPr sz="3000" b="1" spc="0" baseline="2730" dirty="0">
                <a:latin typeface="Calibri"/>
                <a:cs typeface="Calibri"/>
              </a:rPr>
              <a:t>.</a:t>
            </a:r>
            <a:r>
              <a:rPr sz="3000" b="1" spc="4" baseline="2730" dirty="0">
                <a:latin typeface="Calibri"/>
                <a:cs typeface="Calibri"/>
              </a:rPr>
              <a:t> </a:t>
            </a:r>
            <a:r>
              <a:rPr sz="3000" b="1" spc="-104" baseline="2730" dirty="0">
                <a:latin typeface="Calibri"/>
                <a:cs typeface="Calibri"/>
              </a:rPr>
              <a:t>V</a:t>
            </a:r>
            <a:r>
              <a:rPr sz="3000" b="1" spc="0" baseline="2730" dirty="0">
                <a:latin typeface="Calibri"/>
                <a:cs typeface="Calibri"/>
              </a:rPr>
              <a:t>ert</a:t>
            </a:r>
            <a:r>
              <a:rPr sz="3000" b="1" spc="-29" baseline="2730" dirty="0">
                <a:latin typeface="Calibri"/>
                <a:cs typeface="Calibri"/>
              </a:rPr>
              <a:t>r</a:t>
            </a:r>
            <a:r>
              <a:rPr sz="3000" b="1" spc="-14" baseline="2730" dirty="0">
                <a:latin typeface="Calibri"/>
                <a:cs typeface="Calibri"/>
              </a:rPr>
              <a:t>e</a:t>
            </a:r>
            <a:r>
              <a:rPr sz="3000" b="1" spc="0" baseline="2730" dirty="0">
                <a:latin typeface="Calibri"/>
                <a:cs typeface="Calibri"/>
              </a:rPr>
              <a:t>tu</a:t>
            </a:r>
            <a:r>
              <a:rPr sz="3000" b="1" spc="9" baseline="2730" dirty="0">
                <a:latin typeface="Calibri"/>
                <a:cs typeface="Calibri"/>
              </a:rPr>
              <a:t>n</a:t>
            </a:r>
            <a:r>
              <a:rPr sz="3000" b="1" spc="0" baseline="2730" dirty="0">
                <a:latin typeface="Calibri"/>
                <a:cs typeface="Calibri"/>
              </a:rPr>
              <a:t>g der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Hoch</a:t>
            </a:r>
            <a:r>
              <a:rPr sz="3000" b="1" spc="4" baseline="2730" dirty="0">
                <a:latin typeface="Calibri"/>
                <a:cs typeface="Calibri"/>
              </a:rPr>
              <a:t>s</a:t>
            </a:r>
            <a:r>
              <a:rPr sz="3000" b="1" spc="0" baseline="2730" dirty="0">
                <a:latin typeface="Calibri"/>
                <a:cs typeface="Calibri"/>
              </a:rPr>
              <a:t>c</a:t>
            </a:r>
            <a:r>
              <a:rPr sz="3000" b="1" spc="4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ule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(so</a:t>
            </a:r>
            <a:r>
              <a:rPr sz="3000" b="1" spc="-25" baseline="2730" dirty="0">
                <a:latin typeface="Calibri"/>
                <a:cs typeface="Calibri"/>
              </a:rPr>
              <a:t>f</a:t>
            </a:r>
            <a:r>
              <a:rPr sz="3000" b="1" spc="0" baseline="2730" dirty="0">
                <a:latin typeface="Calibri"/>
                <a:cs typeface="Calibri"/>
              </a:rPr>
              <a:t>ern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nic</a:t>
            </a:r>
            <a:r>
              <a:rPr sz="3000" b="1" spc="-14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t</a:t>
            </a:r>
            <a:r>
              <a:rPr sz="3000" b="1" spc="-1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an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I</a:t>
            </a:r>
            <a:r>
              <a:rPr sz="3000" b="1" spc="9" baseline="2730" dirty="0">
                <a:latin typeface="Calibri"/>
                <a:cs typeface="Calibri"/>
              </a:rPr>
              <a:t>h</a:t>
            </a:r>
            <a:r>
              <a:rPr sz="3000" b="1" spc="-29" baseline="2730" dirty="0">
                <a:latin typeface="Calibri"/>
                <a:cs typeface="Calibri"/>
              </a:rPr>
              <a:t>r</a:t>
            </a:r>
            <a:r>
              <a:rPr sz="3000" b="1" spc="0" baseline="2730" dirty="0">
                <a:latin typeface="Calibri"/>
                <a:cs typeface="Calibri"/>
              </a:rPr>
              <a:t>er</a:t>
            </a:r>
            <a:endParaRPr sz="2000" dirty="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  <a:spcBef>
                <a:spcPts val="13"/>
              </a:spcBef>
            </a:pPr>
            <a:r>
              <a:rPr sz="3000" b="1" spc="0" baseline="1365" dirty="0">
                <a:latin typeface="Calibri"/>
                <a:cs typeface="Calibri"/>
              </a:rPr>
              <a:t>B</a:t>
            </a:r>
            <a:r>
              <a:rPr sz="3000" b="1" spc="-9" baseline="1365" dirty="0">
                <a:latin typeface="Calibri"/>
                <a:cs typeface="Calibri"/>
              </a:rPr>
              <a:t>e</a:t>
            </a:r>
            <a:r>
              <a:rPr sz="3000" b="1" spc="-14" baseline="1365" dirty="0">
                <a:latin typeface="Calibri"/>
                <a:cs typeface="Calibri"/>
              </a:rPr>
              <a:t>w</a:t>
            </a:r>
            <a:r>
              <a:rPr sz="3000" b="1" spc="0" baseline="1365" dirty="0">
                <a:latin typeface="Calibri"/>
                <a:cs typeface="Calibri"/>
              </a:rPr>
              <a:t>ertung b</a:t>
            </a:r>
            <a:r>
              <a:rPr sz="3000" b="1" spc="-14" baseline="1365" dirty="0">
                <a:latin typeface="Calibri"/>
                <a:cs typeface="Calibri"/>
              </a:rPr>
              <a:t>e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eili</a:t>
            </a:r>
            <a:r>
              <a:rPr sz="3000" b="1" spc="-14" baseline="1365" dirty="0">
                <a:latin typeface="Calibri"/>
                <a:cs typeface="Calibri"/>
              </a:rPr>
              <a:t>g</a:t>
            </a:r>
            <a:r>
              <a:rPr sz="3000" b="1" spc="0" baseline="1365" dirty="0">
                <a:latin typeface="Calibri"/>
                <a:cs typeface="Calibri"/>
              </a:rPr>
              <a:t>t)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object 27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8" name="object 268"/>
          <p:cNvSpPr/>
          <p:nvPr/>
        </p:nvSpPr>
        <p:spPr>
          <a:xfrm>
            <a:off x="364236" y="5172837"/>
            <a:ext cx="1997964" cy="371856"/>
          </a:xfrm>
          <a:custGeom>
            <a:avLst/>
            <a:gdLst/>
            <a:ahLst/>
            <a:cxnLst/>
            <a:rect l="l" t="t" r="r" b="b"/>
            <a:pathLst>
              <a:path w="1997964" h="371856">
                <a:moveTo>
                  <a:pt x="0" y="371856"/>
                </a:moveTo>
                <a:lnTo>
                  <a:pt x="1997964" y="371856"/>
                </a:lnTo>
                <a:lnTo>
                  <a:pt x="1997964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9" name="object 269"/>
          <p:cNvSpPr/>
          <p:nvPr/>
        </p:nvSpPr>
        <p:spPr>
          <a:xfrm>
            <a:off x="2362200" y="5172837"/>
            <a:ext cx="92963" cy="371856"/>
          </a:xfrm>
          <a:custGeom>
            <a:avLst/>
            <a:gdLst/>
            <a:ahLst/>
            <a:cxnLst/>
            <a:rect l="l" t="t" r="r" b="b"/>
            <a:pathLst>
              <a:path w="92963" h="371856">
                <a:moveTo>
                  <a:pt x="0" y="371856"/>
                </a:moveTo>
                <a:lnTo>
                  <a:pt x="92963" y="371856"/>
                </a:lnTo>
                <a:lnTo>
                  <a:pt x="92963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70" name="object 270"/>
          <p:cNvSpPr/>
          <p:nvPr/>
        </p:nvSpPr>
        <p:spPr>
          <a:xfrm>
            <a:off x="2455164" y="5172837"/>
            <a:ext cx="3075432" cy="371856"/>
          </a:xfrm>
          <a:custGeom>
            <a:avLst/>
            <a:gdLst/>
            <a:ahLst/>
            <a:cxnLst/>
            <a:rect l="l" t="t" r="r" b="b"/>
            <a:pathLst>
              <a:path w="3075432" h="371856">
                <a:moveTo>
                  <a:pt x="0" y="371856"/>
                </a:moveTo>
                <a:lnTo>
                  <a:pt x="3075432" y="371856"/>
                </a:lnTo>
                <a:lnTo>
                  <a:pt x="3075432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6300216" y="3069336"/>
            <a:ext cx="2810256" cy="3787140"/>
          </a:xfrm>
          <a:custGeom>
            <a:avLst/>
            <a:gdLst/>
            <a:ahLst/>
            <a:cxnLst/>
            <a:rect l="l" t="t" r="r" b="b"/>
            <a:pathLst>
              <a:path w="2810256" h="3787140">
                <a:moveTo>
                  <a:pt x="0" y="3787140"/>
                </a:moveTo>
                <a:lnTo>
                  <a:pt x="2810256" y="3787140"/>
                </a:lnTo>
                <a:lnTo>
                  <a:pt x="2810256" y="0"/>
                </a:lnTo>
                <a:lnTo>
                  <a:pt x="0" y="0"/>
                </a:lnTo>
                <a:lnTo>
                  <a:pt x="0" y="3787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6439539" y="2939772"/>
            <a:ext cx="173838" cy="179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6608562" y="3069285"/>
            <a:ext cx="2180324" cy="698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6439539" y="6780643"/>
            <a:ext cx="730068" cy="0"/>
          </a:xfrm>
          <a:custGeom>
            <a:avLst/>
            <a:gdLst/>
            <a:ahLst/>
            <a:cxnLst/>
            <a:rect l="l" t="t" r="r" b="b"/>
            <a:pathLst>
              <a:path w="730068">
                <a:moveTo>
                  <a:pt x="0" y="0"/>
                </a:moveTo>
                <a:lnTo>
                  <a:pt x="730068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8434875" y="3567726"/>
            <a:ext cx="59550" cy="0"/>
          </a:xfrm>
          <a:custGeom>
            <a:avLst/>
            <a:gdLst/>
            <a:ahLst/>
            <a:cxnLst/>
            <a:rect l="l" t="t" r="r" b="b"/>
            <a:pathLst>
              <a:path w="59550">
                <a:moveTo>
                  <a:pt x="0" y="0"/>
                </a:moveTo>
                <a:lnTo>
                  <a:pt x="59550" y="0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6618952" y="3711326"/>
            <a:ext cx="726774" cy="0"/>
          </a:xfrm>
          <a:custGeom>
            <a:avLst/>
            <a:gdLst/>
            <a:ahLst/>
            <a:cxnLst/>
            <a:rect l="l" t="t" r="r" b="b"/>
            <a:pathLst>
              <a:path w="726774">
                <a:moveTo>
                  <a:pt x="0" y="0"/>
                </a:moveTo>
                <a:lnTo>
                  <a:pt x="726774" y="0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7346487" y="3711326"/>
            <a:ext cx="514165" cy="0"/>
          </a:xfrm>
          <a:custGeom>
            <a:avLst/>
            <a:gdLst/>
            <a:ahLst/>
            <a:cxnLst/>
            <a:rect l="l" t="t" r="r" b="b"/>
            <a:pathLst>
              <a:path w="514165">
                <a:moveTo>
                  <a:pt x="0" y="0"/>
                </a:moveTo>
                <a:lnTo>
                  <a:pt x="514165" y="0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7861159" y="3711326"/>
            <a:ext cx="696365" cy="0"/>
          </a:xfrm>
          <a:custGeom>
            <a:avLst/>
            <a:gdLst/>
            <a:ahLst/>
            <a:cxnLst/>
            <a:rect l="l" t="t" r="r" b="b"/>
            <a:pathLst>
              <a:path w="696365">
                <a:moveTo>
                  <a:pt x="0" y="0"/>
                </a:moveTo>
                <a:lnTo>
                  <a:pt x="696365" y="0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6329408" y="3917093"/>
            <a:ext cx="896710" cy="30461"/>
          </a:xfrm>
          <a:custGeom>
            <a:avLst/>
            <a:gdLst/>
            <a:ahLst/>
            <a:cxnLst/>
            <a:rect l="l" t="t" r="r" b="b"/>
            <a:pathLst>
              <a:path w="896710" h="30461">
                <a:moveTo>
                  <a:pt x="0" y="30461"/>
                </a:moveTo>
                <a:lnTo>
                  <a:pt x="896710" y="30461"/>
                </a:lnTo>
                <a:lnTo>
                  <a:pt x="896710" y="0"/>
                </a:lnTo>
                <a:lnTo>
                  <a:pt x="0" y="0"/>
                </a:lnTo>
                <a:lnTo>
                  <a:pt x="0" y="30461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6329408" y="3785569"/>
            <a:ext cx="896710" cy="64627"/>
          </a:xfrm>
          <a:custGeom>
            <a:avLst/>
            <a:gdLst/>
            <a:ahLst/>
            <a:cxnLst/>
            <a:rect l="l" t="t" r="r" b="b"/>
            <a:pathLst>
              <a:path w="896710" h="64627">
                <a:moveTo>
                  <a:pt x="896710" y="0"/>
                </a:moveTo>
                <a:lnTo>
                  <a:pt x="0" y="0"/>
                </a:lnTo>
                <a:lnTo>
                  <a:pt x="0" y="12658"/>
                </a:lnTo>
                <a:lnTo>
                  <a:pt x="0" y="64627"/>
                </a:lnTo>
                <a:lnTo>
                  <a:pt x="896710" y="64627"/>
                </a:lnTo>
                <a:lnTo>
                  <a:pt x="896710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6329408" y="3850197"/>
            <a:ext cx="896710" cy="66896"/>
          </a:xfrm>
          <a:custGeom>
            <a:avLst/>
            <a:gdLst/>
            <a:ahLst/>
            <a:cxnLst/>
            <a:rect l="l" t="t" r="r" b="b"/>
            <a:pathLst>
              <a:path w="896710" h="66896">
                <a:moveTo>
                  <a:pt x="896710" y="0"/>
                </a:moveTo>
                <a:lnTo>
                  <a:pt x="0" y="0"/>
                </a:lnTo>
                <a:lnTo>
                  <a:pt x="0" y="66896"/>
                </a:lnTo>
                <a:lnTo>
                  <a:pt x="896710" y="66896"/>
                </a:lnTo>
                <a:lnTo>
                  <a:pt x="896710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7229159" y="3917093"/>
            <a:ext cx="427671" cy="30461"/>
          </a:xfrm>
          <a:custGeom>
            <a:avLst/>
            <a:gdLst/>
            <a:ahLst/>
            <a:cxnLst/>
            <a:rect l="l" t="t" r="r" b="b"/>
            <a:pathLst>
              <a:path w="427671" h="30461">
                <a:moveTo>
                  <a:pt x="0" y="30461"/>
                </a:moveTo>
                <a:lnTo>
                  <a:pt x="427671" y="30461"/>
                </a:lnTo>
                <a:lnTo>
                  <a:pt x="427671" y="0"/>
                </a:lnTo>
                <a:lnTo>
                  <a:pt x="0" y="0"/>
                </a:lnTo>
                <a:lnTo>
                  <a:pt x="0" y="30461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7229159" y="3785569"/>
            <a:ext cx="427671" cy="64627"/>
          </a:xfrm>
          <a:custGeom>
            <a:avLst/>
            <a:gdLst/>
            <a:ahLst/>
            <a:cxnLst/>
            <a:rect l="l" t="t" r="r" b="b"/>
            <a:pathLst>
              <a:path w="427671" h="64627">
                <a:moveTo>
                  <a:pt x="427671" y="0"/>
                </a:moveTo>
                <a:lnTo>
                  <a:pt x="0" y="0"/>
                </a:lnTo>
                <a:lnTo>
                  <a:pt x="0" y="64627"/>
                </a:lnTo>
                <a:lnTo>
                  <a:pt x="427671" y="64627"/>
                </a:lnTo>
                <a:lnTo>
                  <a:pt x="427671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7229159" y="3850197"/>
            <a:ext cx="427671" cy="66896"/>
          </a:xfrm>
          <a:custGeom>
            <a:avLst/>
            <a:gdLst/>
            <a:ahLst/>
            <a:cxnLst/>
            <a:rect l="l" t="t" r="r" b="b"/>
            <a:pathLst>
              <a:path w="427671" h="66896">
                <a:moveTo>
                  <a:pt x="427671" y="0"/>
                </a:moveTo>
                <a:lnTo>
                  <a:pt x="0" y="0"/>
                </a:lnTo>
                <a:lnTo>
                  <a:pt x="0" y="66896"/>
                </a:lnTo>
                <a:lnTo>
                  <a:pt x="427671" y="66896"/>
                </a:lnTo>
                <a:lnTo>
                  <a:pt x="427671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7659851" y="3850197"/>
            <a:ext cx="751963" cy="97358"/>
          </a:xfrm>
          <a:custGeom>
            <a:avLst/>
            <a:gdLst/>
            <a:ahLst/>
            <a:cxnLst/>
            <a:rect l="l" t="t" r="r" b="b"/>
            <a:pathLst>
              <a:path w="751963" h="97358">
                <a:moveTo>
                  <a:pt x="0" y="97358"/>
                </a:moveTo>
                <a:lnTo>
                  <a:pt x="751963" y="97358"/>
                </a:lnTo>
                <a:lnTo>
                  <a:pt x="751963" y="0"/>
                </a:lnTo>
                <a:lnTo>
                  <a:pt x="0" y="0"/>
                </a:lnTo>
                <a:lnTo>
                  <a:pt x="0" y="97358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7659851" y="3785569"/>
            <a:ext cx="751963" cy="64627"/>
          </a:xfrm>
          <a:custGeom>
            <a:avLst/>
            <a:gdLst/>
            <a:ahLst/>
            <a:cxnLst/>
            <a:rect l="l" t="t" r="r" b="b"/>
            <a:pathLst>
              <a:path w="751963" h="64627">
                <a:moveTo>
                  <a:pt x="751963" y="0"/>
                </a:moveTo>
                <a:lnTo>
                  <a:pt x="0" y="0"/>
                </a:lnTo>
                <a:lnTo>
                  <a:pt x="0" y="64627"/>
                </a:lnTo>
                <a:lnTo>
                  <a:pt x="751963" y="64627"/>
                </a:lnTo>
                <a:lnTo>
                  <a:pt x="751963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8414856" y="3850197"/>
            <a:ext cx="652070" cy="97358"/>
          </a:xfrm>
          <a:custGeom>
            <a:avLst/>
            <a:gdLst/>
            <a:ahLst/>
            <a:cxnLst/>
            <a:rect l="l" t="t" r="r" b="b"/>
            <a:pathLst>
              <a:path w="652070" h="97358">
                <a:moveTo>
                  <a:pt x="0" y="97358"/>
                </a:moveTo>
                <a:lnTo>
                  <a:pt x="652070" y="97358"/>
                </a:lnTo>
                <a:lnTo>
                  <a:pt x="652069" y="0"/>
                </a:lnTo>
                <a:lnTo>
                  <a:pt x="0" y="0"/>
                </a:lnTo>
                <a:lnTo>
                  <a:pt x="0" y="97358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8414856" y="3785569"/>
            <a:ext cx="652069" cy="64627"/>
          </a:xfrm>
          <a:custGeom>
            <a:avLst/>
            <a:gdLst/>
            <a:ahLst/>
            <a:cxnLst/>
            <a:rect l="l" t="t" r="r" b="b"/>
            <a:pathLst>
              <a:path w="652069" h="64627">
                <a:moveTo>
                  <a:pt x="652069" y="0"/>
                </a:moveTo>
                <a:lnTo>
                  <a:pt x="0" y="0"/>
                </a:lnTo>
                <a:lnTo>
                  <a:pt x="0" y="64627"/>
                </a:lnTo>
                <a:lnTo>
                  <a:pt x="652069" y="64627"/>
                </a:lnTo>
                <a:lnTo>
                  <a:pt x="652069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8414856" y="3877672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652069" y="0"/>
                </a:moveTo>
                <a:lnTo>
                  <a:pt x="0" y="0"/>
                </a:lnTo>
              </a:path>
              <a:path w="652069">
                <a:moveTo>
                  <a:pt x="0" y="1"/>
                </a:moveTo>
                <a:lnTo>
                  <a:pt x="652069" y="0"/>
                </a:lnTo>
              </a:path>
            </a:pathLst>
          </a:custGeom>
          <a:ln w="56733">
            <a:solidFill>
              <a:srgbClr val="93B3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6328799" y="378409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5" name="object 85"/>
          <p:cNvSpPr/>
          <p:nvPr/>
        </p:nvSpPr>
        <p:spPr>
          <a:xfrm>
            <a:off x="6329103" y="3782901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6" name="object 86"/>
          <p:cNvSpPr/>
          <p:nvPr/>
        </p:nvSpPr>
        <p:spPr>
          <a:xfrm>
            <a:off x="7228550" y="378409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7" name="object 87"/>
          <p:cNvSpPr/>
          <p:nvPr/>
        </p:nvSpPr>
        <p:spPr>
          <a:xfrm>
            <a:off x="7228855" y="3782901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8" name="object 88"/>
          <p:cNvSpPr/>
          <p:nvPr/>
        </p:nvSpPr>
        <p:spPr>
          <a:xfrm>
            <a:off x="7659243" y="378409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9" name="object 89"/>
          <p:cNvSpPr/>
          <p:nvPr/>
        </p:nvSpPr>
        <p:spPr>
          <a:xfrm>
            <a:off x="7659547" y="3782901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0" name="object 90"/>
          <p:cNvSpPr/>
          <p:nvPr/>
        </p:nvSpPr>
        <p:spPr>
          <a:xfrm>
            <a:off x="8414247" y="378409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1" name="object 91"/>
          <p:cNvSpPr/>
          <p:nvPr/>
        </p:nvSpPr>
        <p:spPr>
          <a:xfrm>
            <a:off x="8414551" y="3782901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2" name="object 92"/>
          <p:cNvSpPr/>
          <p:nvPr/>
        </p:nvSpPr>
        <p:spPr>
          <a:xfrm>
            <a:off x="6329408" y="3950542"/>
            <a:ext cx="2737517" cy="31656"/>
          </a:xfrm>
          <a:custGeom>
            <a:avLst/>
            <a:gdLst/>
            <a:ahLst/>
            <a:cxnLst/>
            <a:rect l="l" t="t" r="r" b="b"/>
            <a:pathLst>
              <a:path w="2737517" h="31656">
                <a:moveTo>
                  <a:pt x="0" y="31656"/>
                </a:moveTo>
                <a:lnTo>
                  <a:pt x="2737517" y="31656"/>
                </a:lnTo>
                <a:lnTo>
                  <a:pt x="2737517" y="0"/>
                </a:lnTo>
                <a:lnTo>
                  <a:pt x="0" y="0"/>
                </a:lnTo>
                <a:lnTo>
                  <a:pt x="0" y="31656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3" name="object 93"/>
          <p:cNvSpPr/>
          <p:nvPr/>
        </p:nvSpPr>
        <p:spPr>
          <a:xfrm>
            <a:off x="6329408" y="4055068"/>
            <a:ext cx="2737517" cy="29267"/>
          </a:xfrm>
          <a:custGeom>
            <a:avLst/>
            <a:gdLst/>
            <a:ahLst/>
            <a:cxnLst/>
            <a:rect l="l" t="t" r="r" b="b"/>
            <a:pathLst>
              <a:path w="2737517" h="29267">
                <a:moveTo>
                  <a:pt x="0" y="29267"/>
                </a:moveTo>
                <a:lnTo>
                  <a:pt x="2737517" y="29267"/>
                </a:lnTo>
                <a:lnTo>
                  <a:pt x="2737517" y="0"/>
                </a:lnTo>
                <a:lnTo>
                  <a:pt x="0" y="0"/>
                </a:lnTo>
                <a:lnTo>
                  <a:pt x="0" y="29267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4" name="object 94"/>
          <p:cNvSpPr/>
          <p:nvPr/>
        </p:nvSpPr>
        <p:spPr>
          <a:xfrm>
            <a:off x="6329408" y="3949907"/>
            <a:ext cx="2737517" cy="32926"/>
          </a:xfrm>
          <a:custGeom>
            <a:avLst/>
            <a:gdLst/>
            <a:ahLst/>
            <a:cxnLst/>
            <a:rect l="l" t="t" r="r" b="b"/>
            <a:pathLst>
              <a:path w="2737517" h="32926">
                <a:moveTo>
                  <a:pt x="2737517" y="635"/>
                </a:moveTo>
                <a:lnTo>
                  <a:pt x="0" y="635"/>
                </a:lnTo>
                <a:lnTo>
                  <a:pt x="0" y="29683"/>
                </a:lnTo>
                <a:lnTo>
                  <a:pt x="0" y="32926"/>
                </a:lnTo>
                <a:lnTo>
                  <a:pt x="2737517" y="32926"/>
                </a:lnTo>
                <a:lnTo>
                  <a:pt x="2737517" y="635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5" name="object 95"/>
          <p:cNvSpPr/>
          <p:nvPr/>
        </p:nvSpPr>
        <p:spPr>
          <a:xfrm>
            <a:off x="6329408" y="3982198"/>
            <a:ext cx="2737517" cy="72869"/>
          </a:xfrm>
          <a:custGeom>
            <a:avLst/>
            <a:gdLst/>
            <a:ahLst/>
            <a:cxnLst/>
            <a:rect l="l" t="t" r="r" b="b"/>
            <a:pathLst>
              <a:path w="2737517" h="72869">
                <a:moveTo>
                  <a:pt x="2737517" y="0"/>
                </a:moveTo>
                <a:lnTo>
                  <a:pt x="0" y="0"/>
                </a:lnTo>
                <a:lnTo>
                  <a:pt x="0" y="72869"/>
                </a:lnTo>
                <a:lnTo>
                  <a:pt x="2737517" y="72869"/>
                </a:lnTo>
                <a:lnTo>
                  <a:pt x="2737517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6" name="object 96"/>
          <p:cNvSpPr/>
          <p:nvPr/>
        </p:nvSpPr>
        <p:spPr>
          <a:xfrm>
            <a:off x="6328799" y="3946920"/>
            <a:ext cx="896710" cy="4256"/>
          </a:xfrm>
          <a:custGeom>
            <a:avLst/>
            <a:gdLst/>
            <a:ahLst/>
            <a:cxnLst/>
            <a:rect l="l" t="t" r="r" b="b"/>
            <a:pathLst>
              <a:path w="896710" h="4256">
                <a:moveTo>
                  <a:pt x="0" y="4256"/>
                </a:moveTo>
                <a:lnTo>
                  <a:pt x="896710" y="4256"/>
                </a:lnTo>
                <a:lnTo>
                  <a:pt x="896710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7" name="object 97"/>
          <p:cNvSpPr/>
          <p:nvPr/>
        </p:nvSpPr>
        <p:spPr>
          <a:xfrm>
            <a:off x="6329104" y="3947506"/>
            <a:ext cx="896102" cy="696"/>
          </a:xfrm>
          <a:custGeom>
            <a:avLst/>
            <a:gdLst/>
            <a:ahLst/>
            <a:cxnLst/>
            <a:rect l="l" t="t" r="r" b="b"/>
            <a:pathLst>
              <a:path w="896102" h="696">
                <a:moveTo>
                  <a:pt x="0" y="696"/>
                </a:moveTo>
                <a:lnTo>
                  <a:pt x="896102" y="696"/>
                </a:lnTo>
                <a:lnTo>
                  <a:pt x="896102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8" name="object 98"/>
          <p:cNvSpPr/>
          <p:nvPr/>
        </p:nvSpPr>
        <p:spPr>
          <a:xfrm>
            <a:off x="7226693" y="3781685"/>
            <a:ext cx="0" cy="168883"/>
          </a:xfrm>
          <a:custGeom>
            <a:avLst/>
            <a:gdLst/>
            <a:ahLst/>
            <a:cxnLst/>
            <a:rect l="l" t="t" r="r" b="b"/>
            <a:pathLst>
              <a:path h="168883">
                <a:moveTo>
                  <a:pt x="0" y="0"/>
                </a:moveTo>
                <a:lnTo>
                  <a:pt x="0" y="168883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9" name="object 99"/>
          <p:cNvSpPr/>
          <p:nvPr/>
        </p:nvSpPr>
        <p:spPr>
          <a:xfrm>
            <a:off x="7228551" y="3946920"/>
            <a:ext cx="427671" cy="4256"/>
          </a:xfrm>
          <a:custGeom>
            <a:avLst/>
            <a:gdLst/>
            <a:ahLst/>
            <a:cxnLst/>
            <a:rect l="l" t="t" r="r" b="b"/>
            <a:pathLst>
              <a:path w="427671" h="4256">
                <a:moveTo>
                  <a:pt x="0" y="4256"/>
                </a:moveTo>
                <a:lnTo>
                  <a:pt x="427671" y="4256"/>
                </a:lnTo>
                <a:lnTo>
                  <a:pt x="427671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0" name="object 100"/>
          <p:cNvSpPr/>
          <p:nvPr/>
        </p:nvSpPr>
        <p:spPr>
          <a:xfrm>
            <a:off x="7228855" y="3947506"/>
            <a:ext cx="427043" cy="696"/>
          </a:xfrm>
          <a:custGeom>
            <a:avLst/>
            <a:gdLst/>
            <a:ahLst/>
            <a:cxnLst/>
            <a:rect l="l" t="t" r="r" b="b"/>
            <a:pathLst>
              <a:path w="427043" h="696">
                <a:moveTo>
                  <a:pt x="0" y="696"/>
                </a:moveTo>
                <a:lnTo>
                  <a:pt x="427043" y="696"/>
                </a:lnTo>
                <a:lnTo>
                  <a:pt x="427043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1" name="object 101"/>
          <p:cNvSpPr/>
          <p:nvPr/>
        </p:nvSpPr>
        <p:spPr>
          <a:xfrm>
            <a:off x="7657385" y="3781685"/>
            <a:ext cx="0" cy="168883"/>
          </a:xfrm>
          <a:custGeom>
            <a:avLst/>
            <a:gdLst/>
            <a:ahLst/>
            <a:cxnLst/>
            <a:rect l="l" t="t" r="r" b="b"/>
            <a:pathLst>
              <a:path h="168883">
                <a:moveTo>
                  <a:pt x="0" y="0"/>
                </a:moveTo>
                <a:lnTo>
                  <a:pt x="0" y="168883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2" name="object 102"/>
          <p:cNvSpPr/>
          <p:nvPr/>
        </p:nvSpPr>
        <p:spPr>
          <a:xfrm>
            <a:off x="7659243" y="3949049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3" name="object 103"/>
          <p:cNvSpPr/>
          <p:nvPr/>
        </p:nvSpPr>
        <p:spPr>
          <a:xfrm>
            <a:off x="7659547" y="3947854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4" name="object 104"/>
          <p:cNvSpPr/>
          <p:nvPr/>
        </p:nvSpPr>
        <p:spPr>
          <a:xfrm>
            <a:off x="8412390" y="3781685"/>
            <a:ext cx="0" cy="168883"/>
          </a:xfrm>
          <a:custGeom>
            <a:avLst/>
            <a:gdLst/>
            <a:ahLst/>
            <a:cxnLst/>
            <a:rect l="l" t="t" r="r" b="b"/>
            <a:pathLst>
              <a:path h="168883">
                <a:moveTo>
                  <a:pt x="0" y="0"/>
                </a:moveTo>
                <a:lnTo>
                  <a:pt x="0" y="168883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5" name="object 105"/>
          <p:cNvSpPr/>
          <p:nvPr/>
        </p:nvSpPr>
        <p:spPr>
          <a:xfrm>
            <a:off x="8414247" y="3949049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6" name="object 106"/>
          <p:cNvSpPr/>
          <p:nvPr/>
        </p:nvSpPr>
        <p:spPr>
          <a:xfrm>
            <a:off x="8414551" y="3947854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7" name="object 107"/>
          <p:cNvSpPr/>
          <p:nvPr/>
        </p:nvSpPr>
        <p:spPr>
          <a:xfrm>
            <a:off x="6329408" y="4212754"/>
            <a:ext cx="896710" cy="31059"/>
          </a:xfrm>
          <a:custGeom>
            <a:avLst/>
            <a:gdLst/>
            <a:ahLst/>
            <a:cxnLst/>
            <a:rect l="l" t="t" r="r" b="b"/>
            <a:pathLst>
              <a:path w="896710" h="31059">
                <a:moveTo>
                  <a:pt x="0" y="31059"/>
                </a:moveTo>
                <a:lnTo>
                  <a:pt x="896710" y="31059"/>
                </a:lnTo>
                <a:lnTo>
                  <a:pt x="896710" y="0"/>
                </a:lnTo>
                <a:lnTo>
                  <a:pt x="0" y="0"/>
                </a:lnTo>
                <a:lnTo>
                  <a:pt x="0" y="31059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8" name="object 108"/>
          <p:cNvSpPr/>
          <p:nvPr/>
        </p:nvSpPr>
        <p:spPr>
          <a:xfrm>
            <a:off x="6329408" y="4304140"/>
            <a:ext cx="896710" cy="8362"/>
          </a:xfrm>
          <a:custGeom>
            <a:avLst/>
            <a:gdLst/>
            <a:ahLst/>
            <a:cxnLst/>
            <a:rect l="l" t="t" r="r" b="b"/>
            <a:pathLst>
              <a:path w="896710" h="8362">
                <a:moveTo>
                  <a:pt x="0" y="8362"/>
                </a:moveTo>
                <a:lnTo>
                  <a:pt x="896710" y="8362"/>
                </a:lnTo>
                <a:lnTo>
                  <a:pt x="896710" y="0"/>
                </a:lnTo>
                <a:lnTo>
                  <a:pt x="0" y="0"/>
                </a:lnTo>
                <a:lnTo>
                  <a:pt x="0" y="8362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9" name="object 109"/>
          <p:cNvSpPr/>
          <p:nvPr/>
        </p:nvSpPr>
        <p:spPr>
          <a:xfrm>
            <a:off x="6329408" y="4087322"/>
            <a:ext cx="896710" cy="65702"/>
          </a:xfrm>
          <a:custGeom>
            <a:avLst/>
            <a:gdLst/>
            <a:ahLst/>
            <a:cxnLst/>
            <a:rect l="l" t="t" r="r" b="b"/>
            <a:pathLst>
              <a:path w="896710" h="65702">
                <a:moveTo>
                  <a:pt x="896710" y="0"/>
                </a:moveTo>
                <a:lnTo>
                  <a:pt x="0" y="0"/>
                </a:lnTo>
                <a:lnTo>
                  <a:pt x="0" y="65702"/>
                </a:lnTo>
                <a:lnTo>
                  <a:pt x="896710" y="65702"/>
                </a:lnTo>
                <a:lnTo>
                  <a:pt x="896710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0" name="object 110"/>
          <p:cNvSpPr/>
          <p:nvPr/>
        </p:nvSpPr>
        <p:spPr>
          <a:xfrm>
            <a:off x="6329408" y="4153024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1" name="object 111"/>
          <p:cNvSpPr/>
          <p:nvPr/>
        </p:nvSpPr>
        <p:spPr>
          <a:xfrm>
            <a:off x="6329408" y="4212119"/>
            <a:ext cx="896710" cy="32329"/>
          </a:xfrm>
          <a:custGeom>
            <a:avLst/>
            <a:gdLst/>
            <a:ahLst/>
            <a:cxnLst/>
            <a:rect l="l" t="t" r="r" b="b"/>
            <a:pathLst>
              <a:path w="896710" h="32329">
                <a:moveTo>
                  <a:pt x="896710" y="0"/>
                </a:moveTo>
                <a:lnTo>
                  <a:pt x="0" y="0"/>
                </a:lnTo>
                <a:lnTo>
                  <a:pt x="0" y="32329"/>
                </a:lnTo>
                <a:lnTo>
                  <a:pt x="896710" y="32329"/>
                </a:lnTo>
                <a:lnTo>
                  <a:pt x="896710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2" name="object 112"/>
          <p:cNvSpPr/>
          <p:nvPr/>
        </p:nvSpPr>
        <p:spPr>
          <a:xfrm>
            <a:off x="6329408" y="4243813"/>
            <a:ext cx="896710" cy="60326"/>
          </a:xfrm>
          <a:custGeom>
            <a:avLst/>
            <a:gdLst/>
            <a:ahLst/>
            <a:cxnLst/>
            <a:rect l="l" t="t" r="r" b="b"/>
            <a:pathLst>
              <a:path w="896710" h="60326">
                <a:moveTo>
                  <a:pt x="896710" y="0"/>
                </a:moveTo>
                <a:lnTo>
                  <a:pt x="0" y="0"/>
                </a:lnTo>
                <a:lnTo>
                  <a:pt x="0" y="12297"/>
                </a:lnTo>
                <a:lnTo>
                  <a:pt x="0" y="60326"/>
                </a:lnTo>
                <a:lnTo>
                  <a:pt x="896710" y="60326"/>
                </a:lnTo>
                <a:lnTo>
                  <a:pt x="896710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3" name="object 113"/>
          <p:cNvSpPr/>
          <p:nvPr/>
        </p:nvSpPr>
        <p:spPr>
          <a:xfrm>
            <a:off x="6328799" y="4085829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4" name="object 114"/>
          <p:cNvSpPr/>
          <p:nvPr/>
        </p:nvSpPr>
        <p:spPr>
          <a:xfrm>
            <a:off x="6329104" y="4084634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5" name="object 115"/>
          <p:cNvSpPr/>
          <p:nvPr/>
        </p:nvSpPr>
        <p:spPr>
          <a:xfrm>
            <a:off x="7228551" y="4085829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6" name="object 116"/>
          <p:cNvSpPr/>
          <p:nvPr/>
        </p:nvSpPr>
        <p:spPr>
          <a:xfrm>
            <a:off x="7228855" y="4084634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7" name="object 117"/>
          <p:cNvSpPr/>
          <p:nvPr/>
        </p:nvSpPr>
        <p:spPr>
          <a:xfrm>
            <a:off x="7659243" y="4085829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8" name="object 118"/>
          <p:cNvSpPr/>
          <p:nvPr/>
        </p:nvSpPr>
        <p:spPr>
          <a:xfrm>
            <a:off x="7659547" y="4084634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9" name="object 119"/>
          <p:cNvSpPr/>
          <p:nvPr/>
        </p:nvSpPr>
        <p:spPr>
          <a:xfrm>
            <a:off x="8414247" y="4085829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0" name="object 120"/>
          <p:cNvSpPr/>
          <p:nvPr/>
        </p:nvSpPr>
        <p:spPr>
          <a:xfrm>
            <a:off x="8414552" y="4084634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1" name="object 121"/>
          <p:cNvSpPr/>
          <p:nvPr/>
        </p:nvSpPr>
        <p:spPr>
          <a:xfrm>
            <a:off x="6329408" y="4315518"/>
            <a:ext cx="2737517" cy="30461"/>
          </a:xfrm>
          <a:custGeom>
            <a:avLst/>
            <a:gdLst/>
            <a:ahLst/>
            <a:cxnLst/>
            <a:rect l="l" t="t" r="r" b="b"/>
            <a:pathLst>
              <a:path w="2737517" h="30461">
                <a:moveTo>
                  <a:pt x="0" y="30461"/>
                </a:moveTo>
                <a:lnTo>
                  <a:pt x="2737517" y="30461"/>
                </a:lnTo>
                <a:lnTo>
                  <a:pt x="2737517" y="0"/>
                </a:lnTo>
                <a:lnTo>
                  <a:pt x="0" y="0"/>
                </a:lnTo>
                <a:lnTo>
                  <a:pt x="0" y="30461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2" name="object 122"/>
          <p:cNvSpPr/>
          <p:nvPr/>
        </p:nvSpPr>
        <p:spPr>
          <a:xfrm>
            <a:off x="6329408" y="4418969"/>
            <a:ext cx="2737517" cy="27475"/>
          </a:xfrm>
          <a:custGeom>
            <a:avLst/>
            <a:gdLst/>
            <a:ahLst/>
            <a:cxnLst/>
            <a:rect l="l" t="t" r="r" b="b"/>
            <a:pathLst>
              <a:path w="2737517" h="27475">
                <a:moveTo>
                  <a:pt x="0" y="27475"/>
                </a:moveTo>
                <a:lnTo>
                  <a:pt x="2737517" y="27475"/>
                </a:lnTo>
                <a:lnTo>
                  <a:pt x="2737517" y="0"/>
                </a:lnTo>
                <a:lnTo>
                  <a:pt x="0" y="0"/>
                </a:lnTo>
                <a:lnTo>
                  <a:pt x="0" y="27475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3" name="object 123"/>
          <p:cNvSpPr/>
          <p:nvPr/>
        </p:nvSpPr>
        <p:spPr>
          <a:xfrm>
            <a:off x="6329408" y="4314853"/>
            <a:ext cx="2737517" cy="31731"/>
          </a:xfrm>
          <a:custGeom>
            <a:avLst/>
            <a:gdLst/>
            <a:ahLst/>
            <a:cxnLst/>
            <a:rect l="l" t="t" r="r" b="b"/>
            <a:pathLst>
              <a:path w="2737517" h="31731">
                <a:moveTo>
                  <a:pt x="2737517" y="664"/>
                </a:moveTo>
                <a:lnTo>
                  <a:pt x="0" y="664"/>
                </a:lnTo>
                <a:lnTo>
                  <a:pt x="0" y="31731"/>
                </a:lnTo>
                <a:lnTo>
                  <a:pt x="2737517" y="31731"/>
                </a:lnTo>
                <a:lnTo>
                  <a:pt x="2737517" y="664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4" name="object 124"/>
          <p:cNvSpPr/>
          <p:nvPr/>
        </p:nvSpPr>
        <p:spPr>
          <a:xfrm>
            <a:off x="6329408" y="4345980"/>
            <a:ext cx="2737517" cy="72989"/>
          </a:xfrm>
          <a:custGeom>
            <a:avLst/>
            <a:gdLst/>
            <a:ahLst/>
            <a:cxnLst/>
            <a:rect l="l" t="t" r="r" b="b"/>
            <a:pathLst>
              <a:path w="2737517" h="72989">
                <a:moveTo>
                  <a:pt x="2737517" y="36494"/>
                </a:moveTo>
                <a:lnTo>
                  <a:pt x="2737517" y="0"/>
                </a:lnTo>
                <a:lnTo>
                  <a:pt x="0" y="0"/>
                </a:lnTo>
                <a:lnTo>
                  <a:pt x="0" y="72989"/>
                </a:lnTo>
                <a:lnTo>
                  <a:pt x="2737517" y="72989"/>
                </a:lnTo>
                <a:lnTo>
                  <a:pt x="2737517" y="36494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5" name="object 125"/>
          <p:cNvSpPr/>
          <p:nvPr/>
        </p:nvSpPr>
        <p:spPr>
          <a:xfrm>
            <a:off x="6328799" y="4313995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6" name="object 126"/>
          <p:cNvSpPr/>
          <p:nvPr/>
        </p:nvSpPr>
        <p:spPr>
          <a:xfrm>
            <a:off x="6329104" y="4312800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7" name="object 127"/>
          <p:cNvSpPr/>
          <p:nvPr/>
        </p:nvSpPr>
        <p:spPr>
          <a:xfrm>
            <a:off x="7226693" y="4083418"/>
            <a:ext cx="0" cy="232097"/>
          </a:xfrm>
          <a:custGeom>
            <a:avLst/>
            <a:gdLst/>
            <a:ahLst/>
            <a:cxnLst/>
            <a:rect l="l" t="t" r="r" b="b"/>
            <a:pathLst>
              <a:path h="232097">
                <a:moveTo>
                  <a:pt x="0" y="0"/>
                </a:moveTo>
                <a:lnTo>
                  <a:pt x="0" y="232097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8" name="object 128"/>
          <p:cNvSpPr/>
          <p:nvPr/>
        </p:nvSpPr>
        <p:spPr>
          <a:xfrm>
            <a:off x="7228551" y="4313995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9" name="object 129"/>
          <p:cNvSpPr/>
          <p:nvPr/>
        </p:nvSpPr>
        <p:spPr>
          <a:xfrm>
            <a:off x="7228855" y="4312800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0" name="object 130"/>
          <p:cNvSpPr/>
          <p:nvPr/>
        </p:nvSpPr>
        <p:spPr>
          <a:xfrm>
            <a:off x="7657385" y="4083418"/>
            <a:ext cx="0" cy="232097"/>
          </a:xfrm>
          <a:custGeom>
            <a:avLst/>
            <a:gdLst/>
            <a:ahLst/>
            <a:cxnLst/>
            <a:rect l="l" t="t" r="r" b="b"/>
            <a:pathLst>
              <a:path h="232097">
                <a:moveTo>
                  <a:pt x="0" y="0"/>
                </a:moveTo>
                <a:lnTo>
                  <a:pt x="0" y="232097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1" name="object 131"/>
          <p:cNvSpPr/>
          <p:nvPr/>
        </p:nvSpPr>
        <p:spPr>
          <a:xfrm>
            <a:off x="7659243" y="4313995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2" name="object 132"/>
          <p:cNvSpPr/>
          <p:nvPr/>
        </p:nvSpPr>
        <p:spPr>
          <a:xfrm>
            <a:off x="7659547" y="4312800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3" name="object 133"/>
          <p:cNvSpPr/>
          <p:nvPr/>
        </p:nvSpPr>
        <p:spPr>
          <a:xfrm>
            <a:off x="8412390" y="4083418"/>
            <a:ext cx="0" cy="232097"/>
          </a:xfrm>
          <a:custGeom>
            <a:avLst/>
            <a:gdLst/>
            <a:ahLst/>
            <a:cxnLst/>
            <a:rect l="l" t="t" r="r" b="b"/>
            <a:pathLst>
              <a:path h="232097">
                <a:moveTo>
                  <a:pt x="0" y="0"/>
                </a:moveTo>
                <a:lnTo>
                  <a:pt x="0" y="232097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4" name="object 134"/>
          <p:cNvSpPr/>
          <p:nvPr/>
        </p:nvSpPr>
        <p:spPr>
          <a:xfrm>
            <a:off x="8414247" y="4313995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5" name="object 135"/>
          <p:cNvSpPr/>
          <p:nvPr/>
        </p:nvSpPr>
        <p:spPr>
          <a:xfrm>
            <a:off x="8414552" y="4312800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6" name="object 136"/>
          <p:cNvSpPr/>
          <p:nvPr/>
        </p:nvSpPr>
        <p:spPr>
          <a:xfrm>
            <a:off x="6329408" y="4643552"/>
            <a:ext cx="896710" cy="1194"/>
          </a:xfrm>
          <a:custGeom>
            <a:avLst/>
            <a:gdLst/>
            <a:ahLst/>
            <a:cxnLst/>
            <a:rect l="l" t="t" r="r" b="b"/>
            <a:pathLst>
              <a:path w="896710" h="1194">
                <a:moveTo>
                  <a:pt x="0" y="1194"/>
                </a:moveTo>
                <a:lnTo>
                  <a:pt x="896710" y="1194"/>
                </a:lnTo>
                <a:lnTo>
                  <a:pt x="896710" y="0"/>
                </a:lnTo>
                <a:lnTo>
                  <a:pt x="0" y="0"/>
                </a:lnTo>
                <a:lnTo>
                  <a:pt x="0" y="1194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7" name="object 137"/>
          <p:cNvSpPr/>
          <p:nvPr/>
        </p:nvSpPr>
        <p:spPr>
          <a:xfrm>
            <a:off x="6329408" y="4449431"/>
            <a:ext cx="896710" cy="74064"/>
          </a:xfrm>
          <a:custGeom>
            <a:avLst/>
            <a:gdLst/>
            <a:ahLst/>
            <a:cxnLst/>
            <a:rect l="l" t="t" r="r" b="b"/>
            <a:pathLst>
              <a:path w="896710" h="74064">
                <a:moveTo>
                  <a:pt x="896710" y="0"/>
                </a:moveTo>
                <a:lnTo>
                  <a:pt x="0" y="0"/>
                </a:lnTo>
                <a:lnTo>
                  <a:pt x="0" y="74064"/>
                </a:lnTo>
                <a:lnTo>
                  <a:pt x="896710" y="74064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8" name="object 138"/>
          <p:cNvSpPr/>
          <p:nvPr/>
        </p:nvSpPr>
        <p:spPr>
          <a:xfrm>
            <a:off x="6329408" y="4523496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9" name="object 139"/>
          <p:cNvSpPr/>
          <p:nvPr/>
        </p:nvSpPr>
        <p:spPr>
          <a:xfrm>
            <a:off x="6329408" y="4583225"/>
            <a:ext cx="896710" cy="60326"/>
          </a:xfrm>
          <a:custGeom>
            <a:avLst/>
            <a:gdLst/>
            <a:ahLst/>
            <a:cxnLst/>
            <a:rect l="l" t="t" r="r" b="b"/>
            <a:pathLst>
              <a:path w="896710" h="60326">
                <a:moveTo>
                  <a:pt x="896710" y="0"/>
                </a:moveTo>
                <a:lnTo>
                  <a:pt x="0" y="0"/>
                </a:lnTo>
                <a:lnTo>
                  <a:pt x="0" y="60326"/>
                </a:lnTo>
                <a:lnTo>
                  <a:pt x="896710" y="60326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0" name="object 140"/>
          <p:cNvSpPr/>
          <p:nvPr/>
        </p:nvSpPr>
        <p:spPr>
          <a:xfrm>
            <a:off x="6328800" y="4447938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1" name="object 141"/>
          <p:cNvSpPr/>
          <p:nvPr/>
        </p:nvSpPr>
        <p:spPr>
          <a:xfrm>
            <a:off x="6329104" y="4446744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2" name="object 142"/>
          <p:cNvSpPr/>
          <p:nvPr/>
        </p:nvSpPr>
        <p:spPr>
          <a:xfrm>
            <a:off x="7228551" y="4447938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3" name="object 143"/>
          <p:cNvSpPr/>
          <p:nvPr/>
        </p:nvSpPr>
        <p:spPr>
          <a:xfrm>
            <a:off x="7228855" y="4446744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4" name="object 144"/>
          <p:cNvSpPr/>
          <p:nvPr/>
        </p:nvSpPr>
        <p:spPr>
          <a:xfrm>
            <a:off x="7659243" y="4447938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5" name="object 145"/>
          <p:cNvSpPr/>
          <p:nvPr/>
        </p:nvSpPr>
        <p:spPr>
          <a:xfrm>
            <a:off x="7659547" y="4446744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6" name="object 146"/>
          <p:cNvSpPr/>
          <p:nvPr/>
        </p:nvSpPr>
        <p:spPr>
          <a:xfrm>
            <a:off x="8414247" y="4447938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7" name="object 147"/>
          <p:cNvSpPr/>
          <p:nvPr/>
        </p:nvSpPr>
        <p:spPr>
          <a:xfrm>
            <a:off x="8414552" y="4446744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8" name="object 148"/>
          <p:cNvSpPr/>
          <p:nvPr/>
        </p:nvSpPr>
        <p:spPr>
          <a:xfrm>
            <a:off x="6329408" y="4840659"/>
            <a:ext cx="896710" cy="1194"/>
          </a:xfrm>
          <a:custGeom>
            <a:avLst/>
            <a:gdLst/>
            <a:ahLst/>
            <a:cxnLst/>
            <a:rect l="l" t="t" r="r" b="b"/>
            <a:pathLst>
              <a:path w="896710" h="1194">
                <a:moveTo>
                  <a:pt x="0" y="1194"/>
                </a:moveTo>
                <a:lnTo>
                  <a:pt x="896710" y="1194"/>
                </a:lnTo>
                <a:lnTo>
                  <a:pt x="896710" y="0"/>
                </a:lnTo>
                <a:lnTo>
                  <a:pt x="0" y="0"/>
                </a:lnTo>
                <a:lnTo>
                  <a:pt x="0" y="1194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9" name="object 149"/>
          <p:cNvSpPr/>
          <p:nvPr/>
        </p:nvSpPr>
        <p:spPr>
          <a:xfrm>
            <a:off x="6329408" y="4647733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0" name="object 150"/>
          <p:cNvSpPr/>
          <p:nvPr/>
        </p:nvSpPr>
        <p:spPr>
          <a:xfrm>
            <a:off x="6329408" y="4707462"/>
            <a:ext cx="896710" cy="73467"/>
          </a:xfrm>
          <a:custGeom>
            <a:avLst/>
            <a:gdLst/>
            <a:ahLst/>
            <a:cxnLst/>
            <a:rect l="l" t="t" r="r" b="b"/>
            <a:pathLst>
              <a:path w="896710" h="73467">
                <a:moveTo>
                  <a:pt x="896710" y="0"/>
                </a:moveTo>
                <a:lnTo>
                  <a:pt x="0" y="0"/>
                </a:lnTo>
                <a:lnTo>
                  <a:pt x="0" y="73467"/>
                </a:lnTo>
                <a:lnTo>
                  <a:pt x="896710" y="73467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1" name="object 151"/>
          <p:cNvSpPr/>
          <p:nvPr/>
        </p:nvSpPr>
        <p:spPr>
          <a:xfrm>
            <a:off x="6329408" y="4780929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2" name="object 152"/>
          <p:cNvSpPr/>
          <p:nvPr/>
        </p:nvSpPr>
        <p:spPr>
          <a:xfrm>
            <a:off x="6328800" y="4646240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3" name="object 153"/>
          <p:cNvSpPr/>
          <p:nvPr/>
        </p:nvSpPr>
        <p:spPr>
          <a:xfrm>
            <a:off x="6329104" y="4645045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4" name="object 154"/>
          <p:cNvSpPr/>
          <p:nvPr/>
        </p:nvSpPr>
        <p:spPr>
          <a:xfrm>
            <a:off x="7228551" y="4646240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5" name="object 155"/>
          <p:cNvSpPr/>
          <p:nvPr/>
        </p:nvSpPr>
        <p:spPr>
          <a:xfrm>
            <a:off x="7228855" y="4645045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6" name="object 156"/>
          <p:cNvSpPr/>
          <p:nvPr/>
        </p:nvSpPr>
        <p:spPr>
          <a:xfrm>
            <a:off x="7659243" y="4646240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7" name="object 157"/>
          <p:cNvSpPr/>
          <p:nvPr/>
        </p:nvSpPr>
        <p:spPr>
          <a:xfrm>
            <a:off x="7659547" y="4645045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8" name="object 158"/>
          <p:cNvSpPr/>
          <p:nvPr/>
        </p:nvSpPr>
        <p:spPr>
          <a:xfrm>
            <a:off x="8414248" y="4646240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9" name="object 159"/>
          <p:cNvSpPr/>
          <p:nvPr/>
        </p:nvSpPr>
        <p:spPr>
          <a:xfrm>
            <a:off x="8414552" y="4645045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0" name="object 160"/>
          <p:cNvSpPr/>
          <p:nvPr/>
        </p:nvSpPr>
        <p:spPr>
          <a:xfrm>
            <a:off x="6329408" y="5035476"/>
            <a:ext cx="896710" cy="3583"/>
          </a:xfrm>
          <a:custGeom>
            <a:avLst/>
            <a:gdLst/>
            <a:ahLst/>
            <a:cxnLst/>
            <a:rect l="l" t="t" r="r" b="b"/>
            <a:pathLst>
              <a:path w="896710" h="3583">
                <a:moveTo>
                  <a:pt x="0" y="3583"/>
                </a:moveTo>
                <a:lnTo>
                  <a:pt x="896710" y="3583"/>
                </a:lnTo>
                <a:lnTo>
                  <a:pt x="896710" y="0"/>
                </a:lnTo>
                <a:lnTo>
                  <a:pt x="0" y="0"/>
                </a:lnTo>
                <a:lnTo>
                  <a:pt x="0" y="3583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1" name="object 161"/>
          <p:cNvSpPr/>
          <p:nvPr/>
        </p:nvSpPr>
        <p:spPr>
          <a:xfrm>
            <a:off x="6329408" y="4844820"/>
            <a:ext cx="896710" cy="69405"/>
          </a:xfrm>
          <a:custGeom>
            <a:avLst/>
            <a:gdLst/>
            <a:ahLst/>
            <a:cxnLst/>
            <a:rect l="l" t="t" r="r" b="b"/>
            <a:pathLst>
              <a:path w="896710" h="69405">
                <a:moveTo>
                  <a:pt x="896710" y="0"/>
                </a:moveTo>
                <a:lnTo>
                  <a:pt x="0" y="0"/>
                </a:lnTo>
                <a:lnTo>
                  <a:pt x="0" y="69405"/>
                </a:lnTo>
                <a:lnTo>
                  <a:pt x="896710" y="69405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2" name="object 162"/>
          <p:cNvSpPr/>
          <p:nvPr/>
        </p:nvSpPr>
        <p:spPr>
          <a:xfrm>
            <a:off x="6329408" y="4914225"/>
            <a:ext cx="896710" cy="61521"/>
          </a:xfrm>
          <a:custGeom>
            <a:avLst/>
            <a:gdLst/>
            <a:ahLst/>
            <a:cxnLst/>
            <a:rect l="l" t="t" r="r" b="b"/>
            <a:pathLst>
              <a:path w="896710" h="61521">
                <a:moveTo>
                  <a:pt x="896710" y="0"/>
                </a:moveTo>
                <a:lnTo>
                  <a:pt x="0" y="0"/>
                </a:lnTo>
                <a:lnTo>
                  <a:pt x="0" y="61521"/>
                </a:lnTo>
                <a:lnTo>
                  <a:pt x="896710" y="61521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3" name="object 163"/>
          <p:cNvSpPr/>
          <p:nvPr/>
        </p:nvSpPr>
        <p:spPr>
          <a:xfrm>
            <a:off x="6329408" y="4975747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4" name="object 164"/>
          <p:cNvSpPr/>
          <p:nvPr/>
        </p:nvSpPr>
        <p:spPr>
          <a:xfrm>
            <a:off x="6328800" y="484334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5" name="object 165"/>
          <p:cNvSpPr/>
          <p:nvPr/>
        </p:nvSpPr>
        <p:spPr>
          <a:xfrm>
            <a:off x="6329104" y="4842152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6" name="object 166"/>
          <p:cNvSpPr/>
          <p:nvPr/>
        </p:nvSpPr>
        <p:spPr>
          <a:xfrm>
            <a:off x="7228551" y="484334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7" name="object 167"/>
          <p:cNvSpPr/>
          <p:nvPr/>
        </p:nvSpPr>
        <p:spPr>
          <a:xfrm>
            <a:off x="7228855" y="4842152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8" name="object 168"/>
          <p:cNvSpPr/>
          <p:nvPr/>
        </p:nvSpPr>
        <p:spPr>
          <a:xfrm>
            <a:off x="7659243" y="484334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9" name="object 169"/>
          <p:cNvSpPr/>
          <p:nvPr/>
        </p:nvSpPr>
        <p:spPr>
          <a:xfrm>
            <a:off x="7659547" y="4842152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0" name="object 170"/>
          <p:cNvSpPr/>
          <p:nvPr/>
        </p:nvSpPr>
        <p:spPr>
          <a:xfrm>
            <a:off x="8414248" y="484334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1" name="object 171"/>
          <p:cNvSpPr/>
          <p:nvPr/>
        </p:nvSpPr>
        <p:spPr>
          <a:xfrm>
            <a:off x="8414552" y="4842152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2" name="object 172"/>
          <p:cNvSpPr/>
          <p:nvPr/>
        </p:nvSpPr>
        <p:spPr>
          <a:xfrm>
            <a:off x="6329408" y="5244529"/>
            <a:ext cx="896710" cy="3583"/>
          </a:xfrm>
          <a:custGeom>
            <a:avLst/>
            <a:gdLst/>
            <a:ahLst/>
            <a:cxnLst/>
            <a:rect l="l" t="t" r="r" b="b"/>
            <a:pathLst>
              <a:path w="896710" h="3583">
                <a:moveTo>
                  <a:pt x="0" y="3583"/>
                </a:moveTo>
                <a:lnTo>
                  <a:pt x="896710" y="3583"/>
                </a:lnTo>
                <a:lnTo>
                  <a:pt x="896710" y="0"/>
                </a:lnTo>
                <a:lnTo>
                  <a:pt x="0" y="0"/>
                </a:lnTo>
                <a:lnTo>
                  <a:pt x="0" y="3583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3" name="object 173"/>
          <p:cNvSpPr/>
          <p:nvPr/>
        </p:nvSpPr>
        <p:spPr>
          <a:xfrm>
            <a:off x="6329408" y="5042046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4" name="object 174"/>
          <p:cNvSpPr/>
          <p:nvPr/>
        </p:nvSpPr>
        <p:spPr>
          <a:xfrm>
            <a:off x="6329408" y="5101775"/>
            <a:ext cx="896710" cy="72869"/>
          </a:xfrm>
          <a:custGeom>
            <a:avLst/>
            <a:gdLst/>
            <a:ahLst/>
            <a:cxnLst/>
            <a:rect l="l" t="t" r="r" b="b"/>
            <a:pathLst>
              <a:path w="896710" h="72869">
                <a:moveTo>
                  <a:pt x="896710" y="0"/>
                </a:moveTo>
                <a:lnTo>
                  <a:pt x="0" y="0"/>
                </a:lnTo>
                <a:lnTo>
                  <a:pt x="0" y="72869"/>
                </a:lnTo>
                <a:lnTo>
                  <a:pt x="896710" y="7286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5" name="object 175"/>
          <p:cNvSpPr/>
          <p:nvPr/>
        </p:nvSpPr>
        <p:spPr>
          <a:xfrm>
            <a:off x="6329408" y="5174645"/>
            <a:ext cx="896710" cy="69883"/>
          </a:xfrm>
          <a:custGeom>
            <a:avLst/>
            <a:gdLst/>
            <a:ahLst/>
            <a:cxnLst/>
            <a:rect l="l" t="t" r="r" b="b"/>
            <a:pathLst>
              <a:path w="896710" h="69883">
                <a:moveTo>
                  <a:pt x="896710" y="0"/>
                </a:moveTo>
                <a:lnTo>
                  <a:pt x="0" y="0"/>
                </a:lnTo>
                <a:lnTo>
                  <a:pt x="0" y="69883"/>
                </a:lnTo>
                <a:lnTo>
                  <a:pt x="896710" y="69883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6" name="object 176"/>
          <p:cNvSpPr/>
          <p:nvPr/>
        </p:nvSpPr>
        <p:spPr>
          <a:xfrm>
            <a:off x="6328800" y="5040553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7" name="object 177"/>
          <p:cNvSpPr/>
          <p:nvPr/>
        </p:nvSpPr>
        <p:spPr>
          <a:xfrm>
            <a:off x="6329104" y="5039358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8" name="object 178"/>
          <p:cNvSpPr/>
          <p:nvPr/>
        </p:nvSpPr>
        <p:spPr>
          <a:xfrm>
            <a:off x="6329408" y="5380114"/>
            <a:ext cx="896710" cy="34742"/>
          </a:xfrm>
          <a:custGeom>
            <a:avLst/>
            <a:gdLst/>
            <a:ahLst/>
            <a:cxnLst/>
            <a:rect l="l" t="t" r="r" b="b"/>
            <a:pathLst>
              <a:path w="896710" h="34742">
                <a:moveTo>
                  <a:pt x="0" y="34742"/>
                </a:moveTo>
                <a:lnTo>
                  <a:pt x="896710" y="34742"/>
                </a:lnTo>
                <a:lnTo>
                  <a:pt x="896710" y="0"/>
                </a:lnTo>
                <a:lnTo>
                  <a:pt x="0" y="0"/>
                </a:lnTo>
                <a:lnTo>
                  <a:pt x="0" y="34742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9" name="object 179"/>
          <p:cNvSpPr/>
          <p:nvPr/>
        </p:nvSpPr>
        <p:spPr>
          <a:xfrm>
            <a:off x="6329408" y="5251099"/>
            <a:ext cx="896710" cy="69286"/>
          </a:xfrm>
          <a:custGeom>
            <a:avLst/>
            <a:gdLst/>
            <a:ahLst/>
            <a:cxnLst/>
            <a:rect l="l" t="t" r="r" b="b"/>
            <a:pathLst>
              <a:path w="896710" h="69286">
                <a:moveTo>
                  <a:pt x="896710" y="0"/>
                </a:moveTo>
                <a:lnTo>
                  <a:pt x="0" y="0"/>
                </a:lnTo>
                <a:lnTo>
                  <a:pt x="0" y="64020"/>
                </a:lnTo>
                <a:lnTo>
                  <a:pt x="0" y="69286"/>
                </a:lnTo>
                <a:lnTo>
                  <a:pt x="896710" y="69286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0" name="object 180"/>
          <p:cNvSpPr/>
          <p:nvPr/>
        </p:nvSpPr>
        <p:spPr>
          <a:xfrm>
            <a:off x="6329408" y="5320385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1" name="object 181"/>
          <p:cNvSpPr/>
          <p:nvPr/>
        </p:nvSpPr>
        <p:spPr>
          <a:xfrm>
            <a:off x="6328800" y="524960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2" name="object 182"/>
          <p:cNvSpPr/>
          <p:nvPr/>
        </p:nvSpPr>
        <p:spPr>
          <a:xfrm>
            <a:off x="6329104" y="5248411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3" name="object 183"/>
          <p:cNvSpPr/>
          <p:nvPr/>
        </p:nvSpPr>
        <p:spPr>
          <a:xfrm>
            <a:off x="7228551" y="524960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4" name="object 184"/>
          <p:cNvSpPr/>
          <p:nvPr/>
        </p:nvSpPr>
        <p:spPr>
          <a:xfrm>
            <a:off x="7228855" y="5248411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5" name="object 185"/>
          <p:cNvSpPr/>
          <p:nvPr/>
        </p:nvSpPr>
        <p:spPr>
          <a:xfrm>
            <a:off x="7659243" y="524960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6" name="object 186"/>
          <p:cNvSpPr/>
          <p:nvPr/>
        </p:nvSpPr>
        <p:spPr>
          <a:xfrm>
            <a:off x="7659547" y="5248411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7" name="object 187"/>
          <p:cNvSpPr/>
          <p:nvPr/>
        </p:nvSpPr>
        <p:spPr>
          <a:xfrm>
            <a:off x="8414248" y="524960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8" name="object 188"/>
          <p:cNvSpPr/>
          <p:nvPr/>
        </p:nvSpPr>
        <p:spPr>
          <a:xfrm>
            <a:off x="8414552" y="5248411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9" name="object 189"/>
          <p:cNvSpPr/>
          <p:nvPr/>
        </p:nvSpPr>
        <p:spPr>
          <a:xfrm>
            <a:off x="6329408" y="5607832"/>
            <a:ext cx="896710" cy="16077"/>
          </a:xfrm>
          <a:custGeom>
            <a:avLst/>
            <a:gdLst/>
            <a:ahLst/>
            <a:cxnLst/>
            <a:rect l="l" t="t" r="r" b="b"/>
            <a:pathLst>
              <a:path w="896710" h="16077">
                <a:moveTo>
                  <a:pt x="0" y="16077"/>
                </a:moveTo>
                <a:lnTo>
                  <a:pt x="896710" y="16077"/>
                </a:lnTo>
                <a:lnTo>
                  <a:pt x="896710" y="0"/>
                </a:lnTo>
                <a:lnTo>
                  <a:pt x="0" y="0"/>
                </a:lnTo>
                <a:lnTo>
                  <a:pt x="0" y="16077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0" name="object 190"/>
          <p:cNvSpPr/>
          <p:nvPr/>
        </p:nvSpPr>
        <p:spPr>
          <a:xfrm>
            <a:off x="6329408" y="5417893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1" name="object 191"/>
          <p:cNvSpPr/>
          <p:nvPr/>
        </p:nvSpPr>
        <p:spPr>
          <a:xfrm>
            <a:off x="6329408" y="5477573"/>
            <a:ext cx="896710" cy="60326"/>
          </a:xfrm>
          <a:custGeom>
            <a:avLst/>
            <a:gdLst/>
            <a:ahLst/>
            <a:cxnLst/>
            <a:rect l="l" t="t" r="r" b="b"/>
            <a:pathLst>
              <a:path w="896710" h="60326">
                <a:moveTo>
                  <a:pt x="896710" y="0"/>
                </a:moveTo>
                <a:lnTo>
                  <a:pt x="0" y="0"/>
                </a:lnTo>
                <a:lnTo>
                  <a:pt x="0" y="60326"/>
                </a:lnTo>
                <a:lnTo>
                  <a:pt x="896710" y="60326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2" name="object 192"/>
          <p:cNvSpPr/>
          <p:nvPr/>
        </p:nvSpPr>
        <p:spPr>
          <a:xfrm>
            <a:off x="6329408" y="5537949"/>
            <a:ext cx="896710" cy="69883"/>
          </a:xfrm>
          <a:custGeom>
            <a:avLst/>
            <a:gdLst/>
            <a:ahLst/>
            <a:cxnLst/>
            <a:rect l="l" t="t" r="r" b="b"/>
            <a:pathLst>
              <a:path w="896710" h="69883">
                <a:moveTo>
                  <a:pt x="896710" y="0"/>
                </a:moveTo>
                <a:lnTo>
                  <a:pt x="0" y="0"/>
                </a:lnTo>
                <a:lnTo>
                  <a:pt x="0" y="69883"/>
                </a:lnTo>
                <a:lnTo>
                  <a:pt x="896710" y="69883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3" name="object 193"/>
          <p:cNvSpPr/>
          <p:nvPr/>
        </p:nvSpPr>
        <p:spPr>
          <a:xfrm>
            <a:off x="6328800" y="5414272"/>
            <a:ext cx="896710" cy="4256"/>
          </a:xfrm>
          <a:custGeom>
            <a:avLst/>
            <a:gdLst/>
            <a:ahLst/>
            <a:cxnLst/>
            <a:rect l="l" t="t" r="r" b="b"/>
            <a:pathLst>
              <a:path w="896710" h="4256">
                <a:moveTo>
                  <a:pt x="0" y="4256"/>
                </a:moveTo>
                <a:lnTo>
                  <a:pt x="896710" y="4256"/>
                </a:lnTo>
                <a:lnTo>
                  <a:pt x="896710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4" name="object 194"/>
          <p:cNvSpPr/>
          <p:nvPr/>
        </p:nvSpPr>
        <p:spPr>
          <a:xfrm>
            <a:off x="6329104" y="5414807"/>
            <a:ext cx="896102" cy="696"/>
          </a:xfrm>
          <a:custGeom>
            <a:avLst/>
            <a:gdLst/>
            <a:ahLst/>
            <a:cxnLst/>
            <a:rect l="l" t="t" r="r" b="b"/>
            <a:pathLst>
              <a:path w="896102" h="696">
                <a:moveTo>
                  <a:pt x="0" y="696"/>
                </a:moveTo>
                <a:lnTo>
                  <a:pt x="896102" y="696"/>
                </a:lnTo>
                <a:lnTo>
                  <a:pt x="896102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5" name="object 195"/>
          <p:cNvSpPr/>
          <p:nvPr/>
        </p:nvSpPr>
        <p:spPr>
          <a:xfrm>
            <a:off x="6329408" y="5772636"/>
            <a:ext cx="2737518" cy="29317"/>
          </a:xfrm>
          <a:custGeom>
            <a:avLst/>
            <a:gdLst/>
            <a:ahLst/>
            <a:cxnLst/>
            <a:rect l="l" t="t" r="r" b="b"/>
            <a:pathLst>
              <a:path w="2737518" h="29317">
                <a:moveTo>
                  <a:pt x="0" y="29317"/>
                </a:moveTo>
                <a:lnTo>
                  <a:pt x="2737518" y="29317"/>
                </a:lnTo>
                <a:lnTo>
                  <a:pt x="2737517" y="0"/>
                </a:lnTo>
                <a:lnTo>
                  <a:pt x="0" y="0"/>
                </a:lnTo>
                <a:lnTo>
                  <a:pt x="0" y="29317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6" name="object 196"/>
          <p:cNvSpPr/>
          <p:nvPr/>
        </p:nvSpPr>
        <p:spPr>
          <a:xfrm>
            <a:off x="6329408" y="5626896"/>
            <a:ext cx="2737517" cy="72869"/>
          </a:xfrm>
          <a:custGeom>
            <a:avLst/>
            <a:gdLst/>
            <a:ahLst/>
            <a:cxnLst/>
            <a:rect l="l" t="t" r="r" b="b"/>
            <a:pathLst>
              <a:path w="2737517" h="72869">
                <a:moveTo>
                  <a:pt x="2737517" y="49"/>
                </a:moveTo>
                <a:lnTo>
                  <a:pt x="0" y="49"/>
                </a:lnTo>
                <a:lnTo>
                  <a:pt x="0" y="72869"/>
                </a:lnTo>
                <a:lnTo>
                  <a:pt x="2737517" y="72869"/>
                </a:lnTo>
                <a:lnTo>
                  <a:pt x="2737517" y="49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7" name="object 197"/>
          <p:cNvSpPr/>
          <p:nvPr/>
        </p:nvSpPr>
        <p:spPr>
          <a:xfrm>
            <a:off x="6329408" y="5699766"/>
            <a:ext cx="2737517" cy="72869"/>
          </a:xfrm>
          <a:custGeom>
            <a:avLst/>
            <a:gdLst/>
            <a:ahLst/>
            <a:cxnLst/>
            <a:rect l="l" t="t" r="r" b="b"/>
            <a:pathLst>
              <a:path w="2737517" h="72869">
                <a:moveTo>
                  <a:pt x="2737517" y="0"/>
                </a:moveTo>
                <a:lnTo>
                  <a:pt x="0" y="0"/>
                </a:lnTo>
                <a:lnTo>
                  <a:pt x="0" y="50920"/>
                </a:lnTo>
                <a:lnTo>
                  <a:pt x="0" y="72869"/>
                </a:lnTo>
                <a:lnTo>
                  <a:pt x="2737517" y="72869"/>
                </a:lnTo>
                <a:lnTo>
                  <a:pt x="2737517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8" name="object 198"/>
          <p:cNvSpPr/>
          <p:nvPr/>
        </p:nvSpPr>
        <p:spPr>
          <a:xfrm>
            <a:off x="6328800" y="5625453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9" name="object 199"/>
          <p:cNvSpPr/>
          <p:nvPr/>
        </p:nvSpPr>
        <p:spPr>
          <a:xfrm>
            <a:off x="6329104" y="5624208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0" name="object 200"/>
          <p:cNvSpPr/>
          <p:nvPr/>
        </p:nvSpPr>
        <p:spPr>
          <a:xfrm>
            <a:off x="7227020" y="4445527"/>
            <a:ext cx="0" cy="1181445"/>
          </a:xfrm>
          <a:custGeom>
            <a:avLst/>
            <a:gdLst/>
            <a:ahLst/>
            <a:cxnLst/>
            <a:rect l="l" t="t" r="r" b="b"/>
            <a:pathLst>
              <a:path h="1181445">
                <a:moveTo>
                  <a:pt x="0" y="0"/>
                </a:moveTo>
                <a:lnTo>
                  <a:pt x="0" y="1181445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1" name="object 201"/>
          <p:cNvSpPr/>
          <p:nvPr/>
        </p:nvSpPr>
        <p:spPr>
          <a:xfrm>
            <a:off x="7228551" y="5625453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2" name="object 202"/>
          <p:cNvSpPr/>
          <p:nvPr/>
        </p:nvSpPr>
        <p:spPr>
          <a:xfrm>
            <a:off x="7228855" y="5624208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3" name="object 203"/>
          <p:cNvSpPr/>
          <p:nvPr/>
        </p:nvSpPr>
        <p:spPr>
          <a:xfrm>
            <a:off x="7657712" y="4445527"/>
            <a:ext cx="0" cy="1181445"/>
          </a:xfrm>
          <a:custGeom>
            <a:avLst/>
            <a:gdLst/>
            <a:ahLst/>
            <a:cxnLst/>
            <a:rect l="l" t="t" r="r" b="b"/>
            <a:pathLst>
              <a:path h="1181445">
                <a:moveTo>
                  <a:pt x="0" y="0"/>
                </a:moveTo>
                <a:lnTo>
                  <a:pt x="0" y="1181445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4" name="object 204"/>
          <p:cNvSpPr/>
          <p:nvPr/>
        </p:nvSpPr>
        <p:spPr>
          <a:xfrm>
            <a:off x="7659243" y="5625453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5" name="object 205"/>
          <p:cNvSpPr/>
          <p:nvPr/>
        </p:nvSpPr>
        <p:spPr>
          <a:xfrm>
            <a:off x="7659547" y="5624208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6" name="object 206"/>
          <p:cNvSpPr/>
          <p:nvPr/>
        </p:nvSpPr>
        <p:spPr>
          <a:xfrm>
            <a:off x="8412716" y="4445527"/>
            <a:ext cx="0" cy="1181445"/>
          </a:xfrm>
          <a:custGeom>
            <a:avLst/>
            <a:gdLst/>
            <a:ahLst/>
            <a:cxnLst/>
            <a:rect l="l" t="t" r="r" b="b"/>
            <a:pathLst>
              <a:path h="1181445">
                <a:moveTo>
                  <a:pt x="0" y="0"/>
                </a:moveTo>
                <a:lnTo>
                  <a:pt x="0" y="1181445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7" name="object 207"/>
          <p:cNvSpPr/>
          <p:nvPr/>
        </p:nvSpPr>
        <p:spPr>
          <a:xfrm>
            <a:off x="8414248" y="5625453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8" name="object 208"/>
          <p:cNvSpPr/>
          <p:nvPr/>
        </p:nvSpPr>
        <p:spPr>
          <a:xfrm>
            <a:off x="8414552" y="5624208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9" name="object 209"/>
          <p:cNvSpPr/>
          <p:nvPr/>
        </p:nvSpPr>
        <p:spPr>
          <a:xfrm>
            <a:off x="6329408" y="5934054"/>
            <a:ext cx="896710" cy="52561"/>
          </a:xfrm>
          <a:custGeom>
            <a:avLst/>
            <a:gdLst/>
            <a:ahLst/>
            <a:cxnLst/>
            <a:rect l="l" t="t" r="r" b="b"/>
            <a:pathLst>
              <a:path w="896710" h="52561">
                <a:moveTo>
                  <a:pt x="0" y="52561"/>
                </a:moveTo>
                <a:lnTo>
                  <a:pt x="896710" y="52561"/>
                </a:lnTo>
                <a:lnTo>
                  <a:pt x="896710" y="0"/>
                </a:lnTo>
                <a:lnTo>
                  <a:pt x="0" y="0"/>
                </a:lnTo>
                <a:lnTo>
                  <a:pt x="0" y="52561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0" name="object 210"/>
          <p:cNvSpPr/>
          <p:nvPr/>
        </p:nvSpPr>
        <p:spPr>
          <a:xfrm>
            <a:off x="6329408" y="5804939"/>
            <a:ext cx="896710" cy="69286"/>
          </a:xfrm>
          <a:custGeom>
            <a:avLst/>
            <a:gdLst/>
            <a:ahLst/>
            <a:cxnLst/>
            <a:rect l="l" t="t" r="r" b="b"/>
            <a:pathLst>
              <a:path w="896710" h="69286">
                <a:moveTo>
                  <a:pt x="896710" y="0"/>
                </a:moveTo>
                <a:lnTo>
                  <a:pt x="0" y="0"/>
                </a:lnTo>
                <a:lnTo>
                  <a:pt x="0" y="69286"/>
                </a:lnTo>
                <a:lnTo>
                  <a:pt x="896710" y="69286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1" name="object 211"/>
          <p:cNvSpPr/>
          <p:nvPr/>
        </p:nvSpPr>
        <p:spPr>
          <a:xfrm>
            <a:off x="6329408" y="5874206"/>
            <a:ext cx="896710" cy="59848"/>
          </a:xfrm>
          <a:custGeom>
            <a:avLst/>
            <a:gdLst/>
            <a:ahLst/>
            <a:cxnLst/>
            <a:rect l="l" t="t" r="r" b="b"/>
            <a:pathLst>
              <a:path w="896710" h="59848">
                <a:moveTo>
                  <a:pt x="896710" y="0"/>
                </a:moveTo>
                <a:lnTo>
                  <a:pt x="0" y="0"/>
                </a:lnTo>
                <a:lnTo>
                  <a:pt x="0" y="59848"/>
                </a:lnTo>
                <a:lnTo>
                  <a:pt x="896710" y="59848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2" name="object 212"/>
          <p:cNvSpPr/>
          <p:nvPr/>
        </p:nvSpPr>
        <p:spPr>
          <a:xfrm>
            <a:off x="6328800" y="580339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3" name="object 213"/>
          <p:cNvSpPr/>
          <p:nvPr/>
        </p:nvSpPr>
        <p:spPr>
          <a:xfrm>
            <a:off x="6329104" y="5802252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4" name="object 214"/>
          <p:cNvSpPr/>
          <p:nvPr/>
        </p:nvSpPr>
        <p:spPr>
          <a:xfrm>
            <a:off x="7228551" y="580339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5" name="object 215"/>
          <p:cNvSpPr/>
          <p:nvPr/>
        </p:nvSpPr>
        <p:spPr>
          <a:xfrm>
            <a:off x="7228855" y="5802252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6" name="object 216"/>
          <p:cNvSpPr/>
          <p:nvPr/>
        </p:nvSpPr>
        <p:spPr>
          <a:xfrm>
            <a:off x="7659243" y="580339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7" name="object 217"/>
          <p:cNvSpPr/>
          <p:nvPr/>
        </p:nvSpPr>
        <p:spPr>
          <a:xfrm>
            <a:off x="7659547" y="5802252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8" name="object 218"/>
          <p:cNvSpPr/>
          <p:nvPr/>
        </p:nvSpPr>
        <p:spPr>
          <a:xfrm>
            <a:off x="8414248" y="580339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9" name="object 219"/>
          <p:cNvSpPr/>
          <p:nvPr/>
        </p:nvSpPr>
        <p:spPr>
          <a:xfrm>
            <a:off x="8414552" y="5802252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0" name="object 220"/>
          <p:cNvSpPr/>
          <p:nvPr/>
        </p:nvSpPr>
        <p:spPr>
          <a:xfrm>
            <a:off x="6329408" y="6180139"/>
            <a:ext cx="896710" cy="10153"/>
          </a:xfrm>
          <a:custGeom>
            <a:avLst/>
            <a:gdLst/>
            <a:ahLst/>
            <a:cxnLst/>
            <a:rect l="l" t="t" r="r" b="b"/>
            <a:pathLst>
              <a:path w="896710" h="10153">
                <a:moveTo>
                  <a:pt x="0" y="10153"/>
                </a:moveTo>
                <a:lnTo>
                  <a:pt x="896710" y="10153"/>
                </a:lnTo>
                <a:lnTo>
                  <a:pt x="896710" y="0"/>
                </a:lnTo>
                <a:lnTo>
                  <a:pt x="0" y="0"/>
                </a:lnTo>
                <a:lnTo>
                  <a:pt x="0" y="10153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1" name="object 221"/>
          <p:cNvSpPr/>
          <p:nvPr/>
        </p:nvSpPr>
        <p:spPr>
          <a:xfrm>
            <a:off x="6329408" y="5989603"/>
            <a:ext cx="896710" cy="69883"/>
          </a:xfrm>
          <a:custGeom>
            <a:avLst/>
            <a:gdLst/>
            <a:ahLst/>
            <a:cxnLst/>
            <a:rect l="l" t="t" r="r" b="b"/>
            <a:pathLst>
              <a:path w="896710" h="69883">
                <a:moveTo>
                  <a:pt x="896710" y="0"/>
                </a:moveTo>
                <a:lnTo>
                  <a:pt x="0" y="0"/>
                </a:lnTo>
                <a:lnTo>
                  <a:pt x="0" y="69883"/>
                </a:lnTo>
                <a:lnTo>
                  <a:pt x="896710" y="69883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2" name="object 222"/>
          <p:cNvSpPr/>
          <p:nvPr/>
        </p:nvSpPr>
        <p:spPr>
          <a:xfrm>
            <a:off x="6329408" y="6059486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3" name="object 223"/>
          <p:cNvSpPr/>
          <p:nvPr/>
        </p:nvSpPr>
        <p:spPr>
          <a:xfrm>
            <a:off x="6329408" y="6119215"/>
            <a:ext cx="896710" cy="60923"/>
          </a:xfrm>
          <a:custGeom>
            <a:avLst/>
            <a:gdLst/>
            <a:ahLst/>
            <a:cxnLst/>
            <a:rect l="l" t="t" r="r" b="b"/>
            <a:pathLst>
              <a:path w="896710" h="60923">
                <a:moveTo>
                  <a:pt x="896710" y="0"/>
                </a:moveTo>
                <a:lnTo>
                  <a:pt x="0" y="0"/>
                </a:lnTo>
                <a:lnTo>
                  <a:pt x="0" y="60923"/>
                </a:lnTo>
                <a:lnTo>
                  <a:pt x="896710" y="60923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4" name="object 224"/>
          <p:cNvSpPr/>
          <p:nvPr/>
        </p:nvSpPr>
        <p:spPr>
          <a:xfrm>
            <a:off x="6328800" y="5985981"/>
            <a:ext cx="896710" cy="4256"/>
          </a:xfrm>
          <a:custGeom>
            <a:avLst/>
            <a:gdLst/>
            <a:ahLst/>
            <a:cxnLst/>
            <a:rect l="l" t="t" r="r" b="b"/>
            <a:pathLst>
              <a:path w="896710" h="4256">
                <a:moveTo>
                  <a:pt x="0" y="4256"/>
                </a:moveTo>
                <a:lnTo>
                  <a:pt x="896710" y="4256"/>
                </a:lnTo>
                <a:lnTo>
                  <a:pt x="896710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5" name="object 225"/>
          <p:cNvSpPr/>
          <p:nvPr/>
        </p:nvSpPr>
        <p:spPr>
          <a:xfrm>
            <a:off x="6329104" y="5986566"/>
            <a:ext cx="896102" cy="696"/>
          </a:xfrm>
          <a:custGeom>
            <a:avLst/>
            <a:gdLst/>
            <a:ahLst/>
            <a:cxnLst/>
            <a:rect l="l" t="t" r="r" b="b"/>
            <a:pathLst>
              <a:path w="896102" h="696">
                <a:moveTo>
                  <a:pt x="0" y="696"/>
                </a:moveTo>
                <a:lnTo>
                  <a:pt x="896102" y="696"/>
                </a:lnTo>
                <a:lnTo>
                  <a:pt x="896102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6" name="object 226"/>
          <p:cNvSpPr/>
          <p:nvPr/>
        </p:nvSpPr>
        <p:spPr>
          <a:xfrm>
            <a:off x="7228551" y="5988109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7" name="object 227"/>
          <p:cNvSpPr/>
          <p:nvPr/>
        </p:nvSpPr>
        <p:spPr>
          <a:xfrm>
            <a:off x="7228855" y="5986915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8" name="object 228"/>
          <p:cNvSpPr/>
          <p:nvPr/>
        </p:nvSpPr>
        <p:spPr>
          <a:xfrm>
            <a:off x="7659243" y="5988109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9" name="object 229"/>
          <p:cNvSpPr/>
          <p:nvPr/>
        </p:nvSpPr>
        <p:spPr>
          <a:xfrm>
            <a:off x="7659548" y="5986915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0" name="object 230"/>
          <p:cNvSpPr/>
          <p:nvPr/>
        </p:nvSpPr>
        <p:spPr>
          <a:xfrm>
            <a:off x="8414248" y="5988109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1" name="object 231"/>
          <p:cNvSpPr/>
          <p:nvPr/>
        </p:nvSpPr>
        <p:spPr>
          <a:xfrm>
            <a:off x="8414552" y="5986915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2" name="object 232"/>
          <p:cNvSpPr/>
          <p:nvPr/>
        </p:nvSpPr>
        <p:spPr>
          <a:xfrm>
            <a:off x="6329408" y="6383214"/>
            <a:ext cx="896710" cy="4181"/>
          </a:xfrm>
          <a:custGeom>
            <a:avLst/>
            <a:gdLst/>
            <a:ahLst/>
            <a:cxnLst/>
            <a:rect l="l" t="t" r="r" b="b"/>
            <a:pathLst>
              <a:path w="896710" h="4181">
                <a:moveTo>
                  <a:pt x="0" y="4181"/>
                </a:moveTo>
                <a:lnTo>
                  <a:pt x="896710" y="4181"/>
                </a:lnTo>
                <a:lnTo>
                  <a:pt x="896710" y="0"/>
                </a:lnTo>
                <a:lnTo>
                  <a:pt x="0" y="0"/>
                </a:lnTo>
                <a:lnTo>
                  <a:pt x="0" y="4181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3" name="object 233"/>
          <p:cNvSpPr/>
          <p:nvPr/>
        </p:nvSpPr>
        <p:spPr>
          <a:xfrm>
            <a:off x="6329408" y="6193280"/>
            <a:ext cx="896710" cy="69883"/>
          </a:xfrm>
          <a:custGeom>
            <a:avLst/>
            <a:gdLst/>
            <a:ahLst/>
            <a:cxnLst/>
            <a:rect l="l" t="t" r="r" b="b"/>
            <a:pathLst>
              <a:path w="896710" h="69883">
                <a:moveTo>
                  <a:pt x="896710" y="0"/>
                </a:moveTo>
                <a:lnTo>
                  <a:pt x="0" y="0"/>
                </a:lnTo>
                <a:lnTo>
                  <a:pt x="0" y="69883"/>
                </a:lnTo>
                <a:lnTo>
                  <a:pt x="896710" y="69883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4" name="object 234"/>
          <p:cNvSpPr/>
          <p:nvPr/>
        </p:nvSpPr>
        <p:spPr>
          <a:xfrm>
            <a:off x="6329408" y="6263163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5" name="object 235"/>
          <p:cNvSpPr/>
          <p:nvPr/>
        </p:nvSpPr>
        <p:spPr>
          <a:xfrm>
            <a:off x="6329408" y="6322887"/>
            <a:ext cx="896710" cy="60326"/>
          </a:xfrm>
          <a:custGeom>
            <a:avLst/>
            <a:gdLst/>
            <a:ahLst/>
            <a:cxnLst/>
            <a:rect l="l" t="t" r="r" b="b"/>
            <a:pathLst>
              <a:path w="896710" h="60326">
                <a:moveTo>
                  <a:pt x="896710" y="0"/>
                </a:moveTo>
                <a:lnTo>
                  <a:pt x="0" y="0"/>
                </a:lnTo>
                <a:lnTo>
                  <a:pt x="0" y="60326"/>
                </a:lnTo>
                <a:lnTo>
                  <a:pt x="896710" y="60326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6" name="object 236"/>
          <p:cNvSpPr/>
          <p:nvPr/>
        </p:nvSpPr>
        <p:spPr>
          <a:xfrm>
            <a:off x="6328800" y="619178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7" name="object 237"/>
          <p:cNvSpPr/>
          <p:nvPr/>
        </p:nvSpPr>
        <p:spPr>
          <a:xfrm>
            <a:off x="6329104" y="6190592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8" name="object 238"/>
          <p:cNvSpPr/>
          <p:nvPr/>
        </p:nvSpPr>
        <p:spPr>
          <a:xfrm>
            <a:off x="7228551" y="619178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9" name="object 239"/>
          <p:cNvSpPr/>
          <p:nvPr/>
        </p:nvSpPr>
        <p:spPr>
          <a:xfrm>
            <a:off x="7228855" y="6190592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0" name="object 240"/>
          <p:cNvSpPr/>
          <p:nvPr/>
        </p:nvSpPr>
        <p:spPr>
          <a:xfrm>
            <a:off x="7659243" y="619178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1" name="object 241"/>
          <p:cNvSpPr/>
          <p:nvPr/>
        </p:nvSpPr>
        <p:spPr>
          <a:xfrm>
            <a:off x="7659548" y="6190592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2" name="object 242"/>
          <p:cNvSpPr/>
          <p:nvPr/>
        </p:nvSpPr>
        <p:spPr>
          <a:xfrm>
            <a:off x="8414248" y="619178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3" name="object 243"/>
          <p:cNvSpPr/>
          <p:nvPr/>
        </p:nvSpPr>
        <p:spPr>
          <a:xfrm>
            <a:off x="8414552" y="6190592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4" name="object 244"/>
          <p:cNvSpPr/>
          <p:nvPr/>
        </p:nvSpPr>
        <p:spPr>
          <a:xfrm>
            <a:off x="6329408" y="6523698"/>
            <a:ext cx="896710" cy="48380"/>
          </a:xfrm>
          <a:custGeom>
            <a:avLst/>
            <a:gdLst/>
            <a:ahLst/>
            <a:cxnLst/>
            <a:rect l="l" t="t" r="r" b="b"/>
            <a:pathLst>
              <a:path w="896710" h="48380">
                <a:moveTo>
                  <a:pt x="0" y="48380"/>
                </a:moveTo>
                <a:lnTo>
                  <a:pt x="896710" y="48380"/>
                </a:lnTo>
                <a:lnTo>
                  <a:pt x="896710" y="0"/>
                </a:lnTo>
                <a:lnTo>
                  <a:pt x="0" y="0"/>
                </a:lnTo>
                <a:lnTo>
                  <a:pt x="0" y="4838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5" name="object 245"/>
          <p:cNvSpPr/>
          <p:nvPr/>
        </p:nvSpPr>
        <p:spPr>
          <a:xfrm>
            <a:off x="6329408" y="6390382"/>
            <a:ext cx="896710" cy="59848"/>
          </a:xfrm>
          <a:custGeom>
            <a:avLst/>
            <a:gdLst/>
            <a:ahLst/>
            <a:cxnLst/>
            <a:rect l="l" t="t" r="r" b="b"/>
            <a:pathLst>
              <a:path w="896710" h="59848">
                <a:moveTo>
                  <a:pt x="896710" y="0"/>
                </a:moveTo>
                <a:lnTo>
                  <a:pt x="0" y="0"/>
                </a:lnTo>
                <a:lnTo>
                  <a:pt x="0" y="59848"/>
                </a:lnTo>
                <a:lnTo>
                  <a:pt x="896710" y="59848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6" name="object 246"/>
          <p:cNvSpPr/>
          <p:nvPr/>
        </p:nvSpPr>
        <p:spPr>
          <a:xfrm>
            <a:off x="6329408" y="6450230"/>
            <a:ext cx="896710" cy="73467"/>
          </a:xfrm>
          <a:custGeom>
            <a:avLst/>
            <a:gdLst/>
            <a:ahLst/>
            <a:cxnLst/>
            <a:rect l="l" t="t" r="r" b="b"/>
            <a:pathLst>
              <a:path w="896710" h="73467">
                <a:moveTo>
                  <a:pt x="896710" y="0"/>
                </a:moveTo>
                <a:lnTo>
                  <a:pt x="0" y="0"/>
                </a:lnTo>
                <a:lnTo>
                  <a:pt x="0" y="73467"/>
                </a:lnTo>
                <a:lnTo>
                  <a:pt x="896710" y="73467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7" name="object 247"/>
          <p:cNvSpPr/>
          <p:nvPr/>
        </p:nvSpPr>
        <p:spPr>
          <a:xfrm>
            <a:off x="6328800" y="6388888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8" name="object 248"/>
          <p:cNvSpPr/>
          <p:nvPr/>
        </p:nvSpPr>
        <p:spPr>
          <a:xfrm>
            <a:off x="6329104" y="6387694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9" name="object 249"/>
          <p:cNvSpPr/>
          <p:nvPr/>
        </p:nvSpPr>
        <p:spPr>
          <a:xfrm>
            <a:off x="7228551" y="6388888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0" name="object 250"/>
          <p:cNvSpPr/>
          <p:nvPr/>
        </p:nvSpPr>
        <p:spPr>
          <a:xfrm>
            <a:off x="7228855" y="6387694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1" name="object 251"/>
          <p:cNvSpPr/>
          <p:nvPr/>
        </p:nvSpPr>
        <p:spPr>
          <a:xfrm>
            <a:off x="7659244" y="6388888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2" name="object 252"/>
          <p:cNvSpPr/>
          <p:nvPr/>
        </p:nvSpPr>
        <p:spPr>
          <a:xfrm>
            <a:off x="7659548" y="6387694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3" name="object 253"/>
          <p:cNvSpPr/>
          <p:nvPr/>
        </p:nvSpPr>
        <p:spPr>
          <a:xfrm>
            <a:off x="8414248" y="6388888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4" name="object 254"/>
          <p:cNvSpPr/>
          <p:nvPr/>
        </p:nvSpPr>
        <p:spPr>
          <a:xfrm>
            <a:off x="8414552" y="6387694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5" name="object 255"/>
          <p:cNvSpPr/>
          <p:nvPr/>
        </p:nvSpPr>
        <p:spPr>
          <a:xfrm>
            <a:off x="6327279" y="3781685"/>
            <a:ext cx="1" cy="2793407"/>
          </a:xfrm>
          <a:custGeom>
            <a:avLst/>
            <a:gdLst/>
            <a:ahLst/>
            <a:cxnLst/>
            <a:rect l="l" t="t" r="r" b="b"/>
            <a:pathLst>
              <a:path w="1" h="2793407">
                <a:moveTo>
                  <a:pt x="0" y="0"/>
                </a:moveTo>
                <a:lnTo>
                  <a:pt x="1" y="2793407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6" name="object 256"/>
          <p:cNvSpPr/>
          <p:nvPr/>
        </p:nvSpPr>
        <p:spPr>
          <a:xfrm>
            <a:off x="6328800" y="6571443"/>
            <a:ext cx="896710" cy="4256"/>
          </a:xfrm>
          <a:custGeom>
            <a:avLst/>
            <a:gdLst/>
            <a:ahLst/>
            <a:cxnLst/>
            <a:rect l="l" t="t" r="r" b="b"/>
            <a:pathLst>
              <a:path w="896710" h="4256">
                <a:moveTo>
                  <a:pt x="0" y="4256"/>
                </a:moveTo>
                <a:lnTo>
                  <a:pt x="896710" y="4256"/>
                </a:lnTo>
                <a:lnTo>
                  <a:pt x="896710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7" name="object 257"/>
          <p:cNvSpPr/>
          <p:nvPr/>
        </p:nvSpPr>
        <p:spPr>
          <a:xfrm>
            <a:off x="6329104" y="6572029"/>
            <a:ext cx="896102" cy="696"/>
          </a:xfrm>
          <a:custGeom>
            <a:avLst/>
            <a:gdLst/>
            <a:ahLst/>
            <a:cxnLst/>
            <a:rect l="l" t="t" r="r" b="b"/>
            <a:pathLst>
              <a:path w="896102" h="696">
                <a:moveTo>
                  <a:pt x="0" y="696"/>
                </a:moveTo>
                <a:lnTo>
                  <a:pt x="896102" y="696"/>
                </a:lnTo>
                <a:lnTo>
                  <a:pt x="896102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8" name="object 258"/>
          <p:cNvSpPr/>
          <p:nvPr/>
        </p:nvSpPr>
        <p:spPr>
          <a:xfrm>
            <a:off x="7226988" y="5801035"/>
            <a:ext cx="0" cy="774056"/>
          </a:xfrm>
          <a:custGeom>
            <a:avLst/>
            <a:gdLst/>
            <a:ahLst/>
            <a:cxnLst/>
            <a:rect l="l" t="t" r="r" b="b"/>
            <a:pathLst>
              <a:path h="774056">
                <a:moveTo>
                  <a:pt x="0" y="0"/>
                </a:moveTo>
                <a:lnTo>
                  <a:pt x="0" y="774056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9" name="object 259"/>
          <p:cNvSpPr/>
          <p:nvPr/>
        </p:nvSpPr>
        <p:spPr>
          <a:xfrm>
            <a:off x="7228551" y="6573572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0" name="object 260"/>
          <p:cNvSpPr/>
          <p:nvPr/>
        </p:nvSpPr>
        <p:spPr>
          <a:xfrm>
            <a:off x="7228855" y="6572377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1" name="object 261"/>
          <p:cNvSpPr/>
          <p:nvPr/>
        </p:nvSpPr>
        <p:spPr>
          <a:xfrm>
            <a:off x="7657681" y="5801035"/>
            <a:ext cx="0" cy="774056"/>
          </a:xfrm>
          <a:custGeom>
            <a:avLst/>
            <a:gdLst/>
            <a:ahLst/>
            <a:cxnLst/>
            <a:rect l="l" t="t" r="r" b="b"/>
            <a:pathLst>
              <a:path h="774056">
                <a:moveTo>
                  <a:pt x="0" y="0"/>
                </a:moveTo>
                <a:lnTo>
                  <a:pt x="0" y="774056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2" name="object 262"/>
          <p:cNvSpPr/>
          <p:nvPr/>
        </p:nvSpPr>
        <p:spPr>
          <a:xfrm>
            <a:off x="7659244" y="6573572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3" name="object 263"/>
          <p:cNvSpPr/>
          <p:nvPr/>
        </p:nvSpPr>
        <p:spPr>
          <a:xfrm>
            <a:off x="7659548" y="6572377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4" name="object 264"/>
          <p:cNvSpPr/>
          <p:nvPr/>
        </p:nvSpPr>
        <p:spPr>
          <a:xfrm>
            <a:off x="8412685" y="5801035"/>
            <a:ext cx="0" cy="774056"/>
          </a:xfrm>
          <a:custGeom>
            <a:avLst/>
            <a:gdLst/>
            <a:ahLst/>
            <a:cxnLst/>
            <a:rect l="l" t="t" r="r" b="b"/>
            <a:pathLst>
              <a:path h="774056">
                <a:moveTo>
                  <a:pt x="0" y="0"/>
                </a:moveTo>
                <a:lnTo>
                  <a:pt x="0" y="774056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5" name="object 265"/>
          <p:cNvSpPr/>
          <p:nvPr/>
        </p:nvSpPr>
        <p:spPr>
          <a:xfrm>
            <a:off x="8414248" y="6573572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6" name="object 266"/>
          <p:cNvSpPr/>
          <p:nvPr/>
        </p:nvSpPr>
        <p:spPr>
          <a:xfrm>
            <a:off x="8414552" y="6572377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7" name="object 267"/>
          <p:cNvSpPr/>
          <p:nvPr/>
        </p:nvSpPr>
        <p:spPr>
          <a:xfrm>
            <a:off x="9067838" y="3781685"/>
            <a:ext cx="1" cy="2793407"/>
          </a:xfrm>
          <a:custGeom>
            <a:avLst/>
            <a:gdLst/>
            <a:ahLst/>
            <a:cxnLst/>
            <a:rect l="l" t="t" r="r" b="b"/>
            <a:pathLst>
              <a:path w="1" h="2793407">
                <a:moveTo>
                  <a:pt x="0" y="0"/>
                </a:moveTo>
                <a:lnTo>
                  <a:pt x="1" y="2793407"/>
                </a:lnTo>
              </a:path>
            </a:pathLst>
          </a:custGeom>
          <a:ln w="30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4" name="object 64"/>
          <p:cNvSpPr txBox="1"/>
          <p:nvPr/>
        </p:nvSpPr>
        <p:spPr>
          <a:xfrm>
            <a:off x="421640" y="40513"/>
            <a:ext cx="8532547" cy="23002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8368" marR="740562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Wie wi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meine A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eit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bei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endParaRPr sz="3200" dirty="0">
              <a:latin typeface="Calibri"/>
              <a:cs typeface="Calibri"/>
            </a:endParaRPr>
          </a:p>
          <a:p>
            <a:pPr marL="1285582" marR="1516319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Beglei</a:t>
            </a:r>
            <a:r>
              <a:rPr sz="4800" b="1" spc="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tier</a:t>
            </a:r>
            <a:r>
              <a:rPr sz="4800" b="1" spc="4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?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endParaRPr sz="3200" dirty="0">
              <a:latin typeface="Calibri"/>
              <a:cs typeface="Calibri"/>
            </a:endParaRPr>
          </a:p>
          <a:p>
            <a:pPr marL="1442532" marR="1674042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9" baseline="1706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-Do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um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bo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298"/>
              </a:spcBef>
            </a:pP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 A</a:t>
            </a:r>
            <a:r>
              <a:rPr sz="2400" b="1" spc="-34" dirty="0">
                <a:latin typeface="Calibri"/>
                <a:cs typeface="Calibri"/>
              </a:rPr>
              <a:t>n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eit</a:t>
            </a:r>
            <a:r>
              <a:rPr sz="2400" b="1" spc="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bei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allen Z</a:t>
            </a:r>
            <a:r>
              <a:rPr sz="2400" b="1" spc="-25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14" dirty="0">
                <a:latin typeface="Calibri"/>
                <a:cs typeface="Calibri"/>
              </a:rPr>
              <a:t>L</a:t>
            </a:r>
            <a:r>
              <a:rPr sz="2400" b="1" spc="-4" dirty="0">
                <a:latin typeface="Calibri"/>
                <a:cs typeface="Calibri"/>
              </a:rPr>
              <a:t>-</a:t>
            </a:r>
            <a:r>
              <a:rPr sz="2400" b="1" spc="0" dirty="0">
                <a:latin typeface="Calibri"/>
                <a:cs typeface="Calibri"/>
              </a:rPr>
              <a:t>Begleit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orm</a:t>
            </a:r>
            <a:r>
              <a:rPr sz="2400" b="1" spc="-14" dirty="0">
                <a:latin typeface="Calibri"/>
                <a:cs typeface="Calibri"/>
              </a:rPr>
              <a:t>a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wi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19" dirty="0">
                <a:latin typeface="Calibri"/>
                <a:cs typeface="Calibri"/>
              </a:rPr>
              <a:t> v</a:t>
            </a:r>
            <a:r>
              <a:rPr sz="2400" b="1" spc="0" dirty="0">
                <a:latin typeface="Calibri"/>
                <a:cs typeface="Calibri"/>
              </a:rPr>
              <a:t>on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nen im</a:t>
            </a:r>
            <a:endParaRPr sz="2400" dirty="0">
              <a:latin typeface="Calibri"/>
              <a:cs typeface="Calibri"/>
            </a:endParaRPr>
          </a:p>
          <a:p>
            <a:pPr marR="302423" algn="ctr">
              <a:lnSpc>
                <a:spcPts val="2595"/>
              </a:lnSpc>
              <a:spcBef>
                <a:spcPts val="129"/>
              </a:spcBef>
            </a:pPr>
            <a:r>
              <a:rPr sz="3600" b="1" spc="0" baseline="3413" dirty="0">
                <a:latin typeface="Calibri"/>
                <a:cs typeface="Calibri"/>
              </a:rPr>
              <a:t>so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enan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„Z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onsbo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“</a:t>
            </a:r>
            <a:r>
              <a:rPr sz="3600" b="1" spc="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ein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5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 </a:t>
            </a:r>
            <a:r>
              <a:rPr sz="3600" b="1" spc="-14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on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8740" y="1662468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21640" y="2339721"/>
            <a:ext cx="507107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den </a:t>
            </a:r>
            <a:r>
              <a:rPr sz="3600" b="1" spc="-9" baseline="3413" dirty="0">
                <a:latin typeface="Calibri"/>
                <a:cs typeface="Calibri"/>
              </a:rPr>
              <a:t>je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eils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beglei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enden </a:t>
            </a:r>
            <a:r>
              <a:rPr sz="3600" b="1" spc="-54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achleit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490463" y="2339721"/>
            <a:ext cx="18154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ab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-19" baseline="3413" dirty="0">
                <a:latin typeface="Calibri"/>
                <a:cs typeface="Calibri"/>
              </a:rPr>
              <a:t>e</a:t>
            </a:r>
            <a:r>
              <a:rPr sz="3600" b="1" spc="-3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eichn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600849" y="3061413"/>
            <a:ext cx="2197647" cy="85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1725"/>
              </a:lnSpc>
              <a:spcBef>
                <a:spcPts val="25"/>
              </a:spcBef>
            </a:pP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ZfsL</a:t>
            </a:r>
            <a:r>
              <a:rPr sz="450" spc="52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Mü</a:t>
            </a:r>
            <a:r>
              <a:rPr sz="450" spc="-4" dirty="0">
                <a:solidFill>
                  <a:srgbClr val="2C73B5"/>
                </a:solidFill>
                <a:latin typeface="Calibri"/>
                <a:cs typeface="Calibri"/>
              </a:rPr>
              <a:t>ns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ter </a:t>
            </a:r>
            <a:r>
              <a:rPr sz="450" spc="2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– </a:t>
            </a:r>
            <a:r>
              <a:rPr sz="450" spc="28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Dokum</a:t>
            </a:r>
            <a:r>
              <a:rPr sz="450" spc="-10" dirty="0">
                <a:solidFill>
                  <a:srgbClr val="2C73B5"/>
                </a:solidFill>
                <a:latin typeface="Calibri"/>
                <a:cs typeface="Calibri"/>
              </a:rPr>
              <a:t>e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nt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a</a:t>
            </a:r>
            <a:r>
              <a:rPr sz="450" spc="5" dirty="0">
                <a:solidFill>
                  <a:srgbClr val="2C73B5"/>
                </a:solidFill>
                <a:latin typeface="Calibri"/>
                <a:cs typeface="Calibri"/>
              </a:rPr>
              <a:t>t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i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o</a:t>
            </a:r>
            <a:r>
              <a:rPr sz="450" spc="10" dirty="0">
                <a:solidFill>
                  <a:srgbClr val="2C73B5"/>
                </a:solidFill>
                <a:latin typeface="Calibri"/>
                <a:cs typeface="Calibri"/>
              </a:rPr>
              <a:t>n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s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bo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g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en</a:t>
            </a:r>
            <a:r>
              <a:rPr sz="450" spc="4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zu</a:t>
            </a:r>
            <a:r>
              <a:rPr sz="450" spc="39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Z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fsL-B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e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glei</a:t>
            </a:r>
            <a:r>
              <a:rPr sz="450" spc="5" dirty="0">
                <a:solidFill>
                  <a:srgbClr val="2C73B5"/>
                </a:solidFill>
                <a:latin typeface="Calibri"/>
                <a:cs typeface="Calibri"/>
              </a:rPr>
              <a:t>t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ver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a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nsta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l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tun</a:t>
            </a:r>
            <a:r>
              <a:rPr sz="450" spc="-10" dirty="0">
                <a:solidFill>
                  <a:srgbClr val="2C73B5"/>
                </a:solidFill>
                <a:latin typeface="Calibri"/>
                <a:cs typeface="Calibri"/>
              </a:rPr>
              <a:t>g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en</a:t>
            </a:r>
            <a:r>
              <a:rPr sz="450" spc="5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-</a:t>
            </a:r>
            <a:r>
              <a:rPr sz="450" spc="13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i="1" spc="0" dirty="0">
                <a:solidFill>
                  <a:srgbClr val="2C73B5"/>
                </a:solidFill>
                <a:latin typeface="Calibri"/>
                <a:cs typeface="Calibri"/>
              </a:rPr>
              <a:t>Port</a:t>
            </a:r>
            <a:r>
              <a:rPr sz="450" i="1" spc="4" dirty="0">
                <a:solidFill>
                  <a:srgbClr val="2C73B5"/>
                </a:solidFill>
                <a:latin typeface="Calibri"/>
                <a:cs typeface="Calibri"/>
              </a:rPr>
              <a:t>f</a:t>
            </a:r>
            <a:r>
              <a:rPr sz="450" i="1" spc="0" dirty="0">
                <a:solidFill>
                  <a:srgbClr val="2C73B5"/>
                </a:solidFill>
                <a:latin typeface="Calibri"/>
                <a:cs typeface="Calibri"/>
              </a:rPr>
              <a:t>olioeinlage</a:t>
            </a:r>
            <a:endParaRPr sz="450" dirty="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8740" y="3192818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897620" y="3207402"/>
            <a:ext cx="1571005" cy="184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7931" marR="332859" algn="ctr">
              <a:lnSpc>
                <a:spcPts val="815"/>
              </a:lnSpc>
              <a:spcBef>
                <a:spcPts val="40"/>
              </a:spcBef>
            </a:pPr>
            <a:r>
              <a:rPr sz="700" b="1" u="sng" spc="0" dirty="0">
                <a:solidFill>
                  <a:srgbClr val="006EC0"/>
                </a:solidFill>
                <a:latin typeface="Calibri"/>
                <a:cs typeface="Calibri"/>
              </a:rPr>
              <a:t>Dok</a:t>
            </a:r>
            <a:r>
              <a:rPr sz="700" b="1" u="sng" spc="10" dirty="0">
                <a:solidFill>
                  <a:srgbClr val="006EC0"/>
                </a:solidFill>
                <a:latin typeface="Calibri"/>
                <a:cs typeface="Calibri"/>
              </a:rPr>
              <a:t>u</a:t>
            </a:r>
            <a:r>
              <a:rPr sz="700" b="1" u="sng" spc="-5" dirty="0">
                <a:solidFill>
                  <a:srgbClr val="006EC0"/>
                </a:solidFill>
                <a:latin typeface="Calibri"/>
                <a:cs typeface="Calibri"/>
              </a:rPr>
              <a:t>m</a:t>
            </a:r>
            <a:r>
              <a:rPr sz="700" b="1" u="sng" spc="5" dirty="0">
                <a:solidFill>
                  <a:srgbClr val="006EC0"/>
                </a:solidFill>
                <a:latin typeface="Calibri"/>
                <a:cs typeface="Calibri"/>
              </a:rPr>
              <a:t>e</a:t>
            </a:r>
            <a:r>
              <a:rPr sz="700" b="1" u="sng" spc="0" dirty="0">
                <a:solidFill>
                  <a:srgbClr val="006EC0"/>
                </a:solidFill>
                <a:latin typeface="Calibri"/>
                <a:cs typeface="Calibri"/>
              </a:rPr>
              <a:t>ntat</a:t>
            </a:r>
            <a:r>
              <a:rPr sz="700" b="1" u="sng" spc="-5" dirty="0">
                <a:solidFill>
                  <a:srgbClr val="006EC0"/>
                </a:solidFill>
                <a:latin typeface="Calibri"/>
                <a:cs typeface="Calibri"/>
              </a:rPr>
              <a:t>i</a:t>
            </a:r>
            <a:r>
              <a:rPr sz="700" b="1" u="sng" spc="0" dirty="0">
                <a:solidFill>
                  <a:srgbClr val="006EC0"/>
                </a:solidFill>
                <a:latin typeface="Calibri"/>
                <a:cs typeface="Calibri"/>
              </a:rPr>
              <a:t>onsbog</a:t>
            </a:r>
            <a:r>
              <a:rPr sz="700" b="1" u="sng" spc="5" dirty="0">
                <a:solidFill>
                  <a:srgbClr val="006EC0"/>
                </a:solidFill>
                <a:latin typeface="Calibri"/>
                <a:cs typeface="Calibri"/>
              </a:rPr>
              <a:t>e</a:t>
            </a:r>
            <a:r>
              <a:rPr sz="700" b="1" u="sng" spc="0" dirty="0">
                <a:solidFill>
                  <a:srgbClr val="006EC0"/>
                </a:solidFill>
                <a:latin typeface="Calibri"/>
                <a:cs typeface="Calibri"/>
              </a:rPr>
              <a:t>n</a:t>
            </a:r>
            <a:endParaRPr sz="700" dirty="0">
              <a:latin typeface="Calibri"/>
              <a:cs typeface="Calibri"/>
            </a:endParaRPr>
          </a:p>
          <a:p>
            <a:pPr algn="ctr">
              <a:lnSpc>
                <a:spcPts val="535"/>
              </a:lnSpc>
            </a:pPr>
            <a:r>
              <a:rPr sz="450" spc="0" dirty="0">
                <a:latin typeface="Calibri"/>
                <a:cs typeface="Calibri"/>
              </a:rPr>
              <a:t>ü</a:t>
            </a:r>
            <a:r>
              <a:rPr sz="450" spc="4" dirty="0">
                <a:latin typeface="Calibri"/>
                <a:cs typeface="Calibri"/>
              </a:rPr>
              <a:t>b</a:t>
            </a:r>
            <a:r>
              <a:rPr sz="450" spc="0" dirty="0">
                <a:latin typeface="Calibri"/>
                <a:cs typeface="Calibri"/>
              </a:rPr>
              <a:t>er</a:t>
            </a:r>
            <a:r>
              <a:rPr sz="450" spc="61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Anwesen</a:t>
            </a:r>
            <a:r>
              <a:rPr sz="450" spc="-5" dirty="0">
                <a:latin typeface="Calibri"/>
                <a:cs typeface="Calibri"/>
              </a:rPr>
              <a:t>h</a:t>
            </a:r>
            <a:r>
              <a:rPr sz="450" spc="0" dirty="0">
                <a:latin typeface="Calibri"/>
                <a:cs typeface="Calibri"/>
              </a:rPr>
              <a:t>e</a:t>
            </a:r>
            <a:r>
              <a:rPr sz="450" spc="-5" dirty="0">
                <a:latin typeface="Calibri"/>
                <a:cs typeface="Calibri"/>
              </a:rPr>
              <a:t>i</a:t>
            </a:r>
            <a:r>
              <a:rPr sz="450" spc="0" dirty="0">
                <a:latin typeface="Calibri"/>
                <a:cs typeface="Calibri"/>
              </a:rPr>
              <a:t>t</a:t>
            </a:r>
            <a:r>
              <a:rPr sz="450" spc="9" dirty="0">
                <a:latin typeface="Calibri"/>
                <a:cs typeface="Calibri"/>
              </a:rPr>
              <a:t> </a:t>
            </a:r>
            <a:r>
              <a:rPr sz="450" spc="-4" dirty="0">
                <a:latin typeface="Calibri"/>
                <a:cs typeface="Calibri"/>
              </a:rPr>
              <a:t>i</a:t>
            </a:r>
            <a:r>
              <a:rPr sz="450" spc="0" dirty="0">
                <a:latin typeface="Calibri"/>
                <a:cs typeface="Calibri"/>
              </a:rPr>
              <a:t>n</a:t>
            </a:r>
            <a:r>
              <a:rPr sz="450" spc="30" dirty="0">
                <a:latin typeface="Calibri"/>
                <a:cs typeface="Calibri"/>
              </a:rPr>
              <a:t> </a:t>
            </a:r>
            <a:r>
              <a:rPr sz="450" spc="-5" dirty="0">
                <a:latin typeface="Calibri"/>
                <a:cs typeface="Calibri"/>
              </a:rPr>
              <a:t>Z</a:t>
            </a:r>
            <a:r>
              <a:rPr sz="450" spc="0" dirty="0">
                <a:latin typeface="Calibri"/>
                <a:cs typeface="Calibri"/>
              </a:rPr>
              <a:t>f</a:t>
            </a:r>
            <a:r>
              <a:rPr sz="450" spc="-5" dirty="0">
                <a:latin typeface="Calibri"/>
                <a:cs typeface="Calibri"/>
              </a:rPr>
              <a:t>sL</a:t>
            </a:r>
            <a:r>
              <a:rPr sz="450" spc="0" dirty="0">
                <a:latin typeface="Calibri"/>
                <a:cs typeface="Calibri"/>
              </a:rPr>
              <a:t>-Begleitform</a:t>
            </a:r>
            <a:r>
              <a:rPr sz="450" spc="-5" dirty="0">
                <a:latin typeface="Calibri"/>
                <a:cs typeface="Calibri"/>
              </a:rPr>
              <a:t>a</a:t>
            </a:r>
            <a:r>
              <a:rPr sz="450" spc="0" dirty="0">
                <a:latin typeface="Calibri"/>
                <a:cs typeface="Calibri"/>
              </a:rPr>
              <a:t>ten</a:t>
            </a:r>
            <a:r>
              <a:rPr sz="450" spc="4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(</a:t>
            </a:r>
            <a:r>
              <a:rPr sz="450" spc="-4" dirty="0">
                <a:latin typeface="Calibri"/>
                <a:cs typeface="Calibri"/>
              </a:rPr>
              <a:t>S</a:t>
            </a:r>
            <a:r>
              <a:rPr sz="450" spc="0" dirty="0">
                <a:latin typeface="Calibri"/>
                <a:cs typeface="Calibri"/>
              </a:rPr>
              <a:t>em</a:t>
            </a:r>
            <a:r>
              <a:rPr sz="450" spc="-4" dirty="0">
                <a:latin typeface="Calibri"/>
                <a:cs typeface="Calibri"/>
              </a:rPr>
              <a:t>i</a:t>
            </a:r>
            <a:r>
              <a:rPr sz="450" spc="0" dirty="0">
                <a:latin typeface="Calibri"/>
                <a:cs typeface="Calibri"/>
              </a:rPr>
              <a:t>nar </a:t>
            </a:r>
            <a:r>
              <a:rPr sz="450" spc="6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MS</a:t>
            </a:r>
            <a:r>
              <a:rPr sz="450" spc="40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GyGe)</a:t>
            </a:r>
            <a:endParaRPr sz="450" dirty="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51536" y="3211220"/>
            <a:ext cx="4946744" cy="19402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221" marR="34954" algn="ctr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Den 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o</a:t>
            </a:r>
            <a:r>
              <a:rPr sz="3600" b="1" spc="-1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ume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ons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o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 </a:t>
            </a:r>
            <a:r>
              <a:rPr sz="3600" b="1" spc="-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den Sie</a:t>
            </a:r>
            <a:endParaRPr sz="2400" dirty="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112"/>
              </a:spcBef>
            </a:pPr>
            <a:r>
              <a:rPr sz="2400" b="1" spc="0" dirty="0">
                <a:latin typeface="Calibri"/>
                <a:cs typeface="Calibri"/>
              </a:rPr>
              <a:t>im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„PS</a:t>
            </a:r>
            <a:r>
              <a:rPr sz="2400" b="1" spc="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19" dirty="0">
                <a:latin typeface="Calibri"/>
                <a:cs typeface="Calibri"/>
              </a:rPr>
              <a:t>n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-19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P</a:t>
            </a:r>
            <a:r>
              <a:rPr sz="2400" b="1" spc="-54" dirty="0">
                <a:latin typeface="Calibri"/>
                <a:cs typeface="Calibri"/>
              </a:rPr>
              <a:t>r</a:t>
            </a:r>
            <a:r>
              <a:rPr sz="2400" b="1" spc="-19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xiss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m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-</a:t>
            </a:r>
            <a:endParaRPr sz="2400" dirty="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235"/>
              </a:spcBef>
            </a:pP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end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“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i="1" spc="0" dirty="0">
                <a:latin typeface="Calibri"/>
                <a:cs typeface="Calibri"/>
              </a:rPr>
              <a:t>(</a:t>
            </a:r>
            <a:r>
              <a:rPr sz="2400" b="1" i="1" spc="-69" dirty="0">
                <a:latin typeface="Calibri"/>
                <a:cs typeface="Calibri"/>
              </a:rPr>
              <a:t>L</a:t>
            </a:r>
            <a:r>
              <a:rPr sz="2400" b="1" i="1" spc="0" dirty="0">
                <a:latin typeface="Calibri"/>
                <a:cs typeface="Calibri"/>
              </a:rPr>
              <a:t>OGI</a:t>
            </a:r>
            <a:r>
              <a:rPr sz="2400" b="1" i="1" spc="-9" dirty="0">
                <a:latin typeface="Calibri"/>
                <a:cs typeface="Calibri"/>
              </a:rPr>
              <a:t>N</a:t>
            </a:r>
            <a:r>
              <a:rPr sz="2400" b="1" i="1" spc="-29" dirty="0">
                <a:latin typeface="Calibri"/>
                <a:cs typeface="Calibri"/>
              </a:rPr>
              <a:t>E</a:t>
            </a:r>
            <a:r>
              <a:rPr sz="2400" b="1" i="1" spc="0" dirty="0">
                <a:latin typeface="Calibri"/>
                <a:cs typeface="Calibri"/>
              </a:rPr>
              <a:t>O</a:t>
            </a:r>
            <a:r>
              <a:rPr sz="2400" b="1" i="1" spc="-24" dirty="0">
                <a:latin typeface="Calibri"/>
                <a:cs typeface="Calibri"/>
              </a:rPr>
              <a:t> </a:t>
            </a:r>
            <a:r>
              <a:rPr sz="2400" b="1" i="1" spc="0" dirty="0">
                <a:latin typeface="Calibri"/>
                <a:cs typeface="Calibri"/>
              </a:rPr>
              <a:t>LMS)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235"/>
              </a:spcBef>
            </a:pPr>
            <a:r>
              <a:rPr sz="2400" b="1" spc="0" dirty="0">
                <a:latin typeface="Calibri"/>
                <a:cs typeface="Calibri"/>
              </a:rPr>
              <a:t>Bi</a:t>
            </a:r>
            <a:r>
              <a:rPr sz="2400" b="1" spc="-29" dirty="0">
                <a:latin typeface="Calibri"/>
                <a:cs typeface="Calibri"/>
              </a:rPr>
              <a:t>tt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dr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c</a:t>
            </a:r>
            <a:r>
              <a:rPr sz="2400" b="1" spc="-54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en Sie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sich </a:t>
            </a:r>
            <a:r>
              <a:rPr sz="2400" b="1" spc="-4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en </a:t>
            </a:r>
            <a:r>
              <a:rPr sz="2400" b="1" spc="-19" dirty="0">
                <a:latin typeface="Calibri"/>
                <a:cs typeface="Calibri"/>
              </a:rPr>
              <a:t>z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eis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4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235"/>
              </a:spcBef>
            </a:pPr>
            <a:r>
              <a:rPr sz="2400" b="1" spc="0" dirty="0">
                <a:latin typeface="Calibri"/>
                <a:cs typeface="Calibri"/>
              </a:rPr>
              <a:t>Bo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 </a:t>
            </a:r>
            <a:r>
              <a:rPr sz="2400" b="1" spc="-9" dirty="0">
                <a:latin typeface="Calibri"/>
                <a:cs typeface="Calibri"/>
              </a:rPr>
              <a:t>(</a:t>
            </a:r>
            <a:r>
              <a:rPr sz="2400" b="1" spc="0" dirty="0">
                <a:latin typeface="Calibri"/>
                <a:cs typeface="Calibri"/>
              </a:rPr>
              <a:t>s/w</a:t>
            </a:r>
            <a:r>
              <a:rPr sz="2400" b="1" spc="4" dirty="0">
                <a:latin typeface="Calibri"/>
                <a:cs typeface="Calibri"/>
              </a:rPr>
              <a:t> 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9" dirty="0">
                <a:latin typeface="Calibri"/>
                <a:cs typeface="Calibri"/>
              </a:rPr>
              <a:t>üg</a:t>
            </a:r>
            <a:r>
              <a:rPr sz="2400" b="1" spc="0" dirty="0">
                <a:latin typeface="Calibri"/>
                <a:cs typeface="Calibri"/>
              </a:rPr>
              <a:t>t)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highlight>
                  <a:srgbClr val="FFFF00"/>
                </a:highlight>
                <a:latin typeface="Calibri"/>
                <a:cs typeface="Calibri"/>
              </a:rPr>
              <a:t>br</a:t>
            </a:r>
            <a:r>
              <a:rPr sz="2400" b="1" spc="-9" dirty="0">
                <a:highlight>
                  <a:srgbClr val="FFFF00"/>
                </a:highlight>
                <a:latin typeface="Calibri"/>
                <a:cs typeface="Calibri"/>
              </a:rPr>
              <a:t>i</a:t>
            </a:r>
            <a:r>
              <a:rPr sz="2400" b="1" spc="0" dirty="0">
                <a:highlight>
                  <a:srgbClr val="FFFF00"/>
                </a:highlight>
                <a:latin typeface="Calibri"/>
                <a:cs typeface="Calibri"/>
              </a:rPr>
              <a:t>n</a:t>
            </a:r>
            <a:r>
              <a:rPr sz="2400" b="1" spc="-29" dirty="0">
                <a:highlight>
                  <a:srgbClr val="FFFF00"/>
                </a:highlight>
                <a:latin typeface="Calibri"/>
                <a:cs typeface="Calibri"/>
              </a:rPr>
              <a:t>g</a:t>
            </a:r>
            <a:r>
              <a:rPr sz="2400" b="1" spc="0" dirty="0">
                <a:highlight>
                  <a:srgbClr val="FFFF00"/>
                </a:highlight>
                <a:latin typeface="Calibri"/>
                <a:cs typeface="Calibri"/>
              </a:rPr>
              <a:t>en</a:t>
            </a:r>
            <a:endParaRPr sz="2400" dirty="0">
              <a:highlight>
                <a:srgbClr val="FFFF00"/>
              </a:highlight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426788" y="3500523"/>
            <a:ext cx="2141662" cy="85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2120900" algn="l"/>
              </a:tabLst>
            </a:pPr>
            <a:r>
              <a:rPr sz="450" dirty="0">
                <a:latin typeface="Calibri"/>
                <a:cs typeface="Calibri"/>
              </a:rPr>
              <a:t>Praxissemesterdur</a:t>
            </a:r>
            <a:r>
              <a:rPr sz="450" spc="-4" dirty="0">
                <a:latin typeface="Calibri"/>
                <a:cs typeface="Calibri"/>
              </a:rPr>
              <a:t>c</a:t>
            </a:r>
            <a:r>
              <a:rPr sz="450" spc="0" dirty="0">
                <a:latin typeface="Calibri"/>
                <a:cs typeface="Calibri"/>
              </a:rPr>
              <a:t>hg</a:t>
            </a:r>
            <a:r>
              <a:rPr sz="450" spc="-4" dirty="0">
                <a:latin typeface="Calibri"/>
                <a:cs typeface="Calibri"/>
              </a:rPr>
              <a:t>an</a:t>
            </a:r>
            <a:r>
              <a:rPr sz="450" spc="0" dirty="0">
                <a:latin typeface="Calibri"/>
                <a:cs typeface="Calibri"/>
              </a:rPr>
              <a:t>g: </a:t>
            </a:r>
            <a:r>
              <a:rPr sz="450" spc="19" dirty="0">
                <a:latin typeface="Calibri"/>
                <a:cs typeface="Calibri"/>
              </a:rPr>
              <a:t> </a:t>
            </a:r>
            <a:r>
              <a:rPr sz="450" u="sng" spc="0" dirty="0">
                <a:latin typeface="Calibri"/>
                <a:cs typeface="Calibri"/>
              </a:rPr>
              <a:t>                                                </a:t>
            </a:r>
            <a:r>
              <a:rPr sz="450" u="sng" spc="-14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   </a:t>
            </a:r>
            <a:r>
              <a:rPr sz="450" spc="-50" dirty="0">
                <a:latin typeface="Calibri"/>
                <a:cs typeface="Calibri"/>
              </a:rPr>
              <a:t> </a:t>
            </a:r>
            <a:r>
              <a:rPr sz="450" spc="-4" dirty="0">
                <a:latin typeface="Calibri"/>
                <a:cs typeface="Calibri"/>
              </a:rPr>
              <a:t>d</a:t>
            </a:r>
            <a:r>
              <a:rPr sz="450" spc="0" dirty="0">
                <a:latin typeface="Calibri"/>
                <a:cs typeface="Calibri"/>
              </a:rPr>
              <a:t>es</a:t>
            </a:r>
            <a:r>
              <a:rPr sz="450" spc="9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K</a:t>
            </a:r>
            <a:r>
              <a:rPr sz="450" spc="-4" dirty="0">
                <a:latin typeface="Calibri"/>
                <a:cs typeface="Calibri"/>
              </a:rPr>
              <a:t>a</a:t>
            </a:r>
            <a:r>
              <a:rPr sz="450" spc="0" dirty="0">
                <a:latin typeface="Calibri"/>
                <a:cs typeface="Calibri"/>
              </a:rPr>
              <a:t>len</a:t>
            </a:r>
            <a:r>
              <a:rPr sz="450" spc="-4" dirty="0">
                <a:latin typeface="Calibri"/>
                <a:cs typeface="Calibri"/>
              </a:rPr>
              <a:t>d</a:t>
            </a:r>
            <a:r>
              <a:rPr sz="450" spc="0" dirty="0">
                <a:latin typeface="Calibri"/>
                <a:cs typeface="Calibri"/>
              </a:rPr>
              <a:t>erjahres</a:t>
            </a:r>
            <a:r>
              <a:rPr sz="450" spc="-4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20</a:t>
            </a:r>
            <a:r>
              <a:rPr sz="450" u="sng" spc="0" dirty="0">
                <a:latin typeface="Calibri"/>
                <a:cs typeface="Calibri"/>
              </a:rPr>
              <a:t>       </a:t>
            </a:r>
            <a:r>
              <a:rPr sz="450" spc="0" dirty="0">
                <a:latin typeface="Calibri"/>
                <a:cs typeface="Calibri"/>
              </a:rPr>
              <a:t>    </a:t>
            </a:r>
            <a:r>
              <a:rPr sz="450" spc="-29" dirty="0">
                <a:latin typeface="Calibri"/>
                <a:cs typeface="Calibri"/>
              </a:rPr>
              <a:t> </a:t>
            </a:r>
            <a:r>
              <a:rPr sz="450" u="sng" spc="0" dirty="0">
                <a:latin typeface="Calibri"/>
                <a:cs typeface="Calibri"/>
              </a:rPr>
              <a:t> 	</a:t>
            </a:r>
            <a:endParaRPr sz="450" dirty="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426788" y="3644471"/>
            <a:ext cx="189582" cy="85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1725"/>
              </a:lnSpc>
              <a:spcBef>
                <a:spcPts val="25"/>
              </a:spcBef>
            </a:pPr>
            <a:r>
              <a:rPr sz="450" spc="0" dirty="0">
                <a:latin typeface="Calibri"/>
                <a:cs typeface="Calibri"/>
              </a:rPr>
              <a:t>Name:</a:t>
            </a:r>
            <a:endParaRPr sz="450" dirty="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51536" y="5626100"/>
            <a:ext cx="5906047" cy="1134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5810">
              <a:lnSpc>
                <a:spcPts val="2545"/>
              </a:lnSpc>
              <a:spcBef>
                <a:spcPts val="127"/>
              </a:spcBef>
            </a:pPr>
            <a:r>
              <a:rPr lang="de-DE" sz="3600" b="1" baseline="3413" dirty="0">
                <a:highlight>
                  <a:srgbClr val="FFFF00"/>
                </a:highlight>
                <a:latin typeface="Calibri"/>
                <a:cs typeface="Calibri"/>
              </a:rPr>
              <a:t>05.09</a:t>
            </a:r>
            <a:r>
              <a:rPr sz="3600" b="1" spc="-9" baseline="3413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(</a:t>
            </a:r>
            <a:r>
              <a:rPr sz="3600" b="1" spc="-50" baseline="3413" dirty="0">
                <a:highlight>
                  <a:srgbClr val="FFFF00"/>
                </a:highlight>
                <a:latin typeface="Calibri"/>
                <a:cs typeface="Calibri"/>
              </a:rPr>
              <a:t>z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e</a:t>
            </a:r>
            <a:r>
              <a:rPr sz="3600" b="1" spc="-25" baseline="3413" dirty="0">
                <a:highlight>
                  <a:srgbClr val="FFFF00"/>
                </a:highlight>
                <a:latin typeface="Calibri"/>
                <a:cs typeface="Calibri"/>
              </a:rPr>
              <a:t>n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t</a:t>
            </a:r>
            <a:r>
              <a:rPr sz="3600" b="1" spc="-54" baseline="3413" dirty="0">
                <a:highlight>
                  <a:srgbClr val="FFFF00"/>
                </a:highlight>
                <a:latin typeface="Calibri"/>
                <a:cs typeface="Calibri"/>
              </a:rPr>
              <a:t>r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ale</a:t>
            </a:r>
            <a:r>
              <a:rPr sz="3600" b="1" spc="14" baseline="3413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EV) </a:t>
            </a:r>
            <a:r>
              <a:rPr sz="3600" b="1" spc="4" baseline="3413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mit</a:t>
            </a:r>
            <a:r>
              <a:rPr sz="3600" b="1" spc="0" baseline="3413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07"/>
              </a:spcBef>
            </a:pPr>
            <a:r>
              <a:rPr lang="de-DE" sz="2400" b="1" spc="0" dirty="0">
                <a:latin typeface="Calibri"/>
                <a:cs typeface="Calibri"/>
              </a:rPr>
              <a:t>Al</a:t>
            </a:r>
            <a:r>
              <a:rPr lang="de-DE" sz="2400" b="1" spc="-29" dirty="0">
                <a:latin typeface="Calibri"/>
                <a:cs typeface="Calibri"/>
              </a:rPr>
              <a:t>t</a:t>
            </a:r>
            <a:r>
              <a:rPr lang="de-DE" sz="2400" b="1" spc="0" dirty="0">
                <a:latin typeface="Calibri"/>
                <a:cs typeface="Calibri"/>
              </a:rPr>
              <a:t>ern</a:t>
            </a:r>
            <a:r>
              <a:rPr lang="de-DE" sz="2400" b="1" spc="-19" dirty="0">
                <a:latin typeface="Calibri"/>
                <a:cs typeface="Calibri"/>
              </a:rPr>
              <a:t>a</a:t>
            </a:r>
            <a:r>
              <a:rPr lang="de-DE" sz="2400" b="1" spc="0" dirty="0">
                <a:latin typeface="Calibri"/>
                <a:cs typeface="Calibri"/>
              </a:rPr>
              <a:t>t</a:t>
            </a:r>
            <a:r>
              <a:rPr lang="de-DE" sz="2400" b="1" spc="-4" dirty="0">
                <a:latin typeface="Calibri"/>
                <a:cs typeface="Calibri"/>
              </a:rPr>
              <a:t>i</a:t>
            </a:r>
            <a:r>
              <a:rPr lang="de-DE" sz="2400" b="1" spc="0" dirty="0">
                <a:latin typeface="Calibri"/>
                <a:cs typeface="Calibri"/>
              </a:rPr>
              <a:t>v</a:t>
            </a:r>
            <a:r>
              <a:rPr lang="de-DE" sz="2400" b="1" spc="9" dirty="0">
                <a:latin typeface="Calibri"/>
                <a:cs typeface="Calibri"/>
              </a:rPr>
              <a:t> </a:t>
            </a:r>
            <a:r>
              <a:rPr lang="de-DE" sz="2400" b="1" spc="-69" dirty="0">
                <a:latin typeface="Calibri"/>
                <a:cs typeface="Calibri"/>
              </a:rPr>
              <a:t>k</a:t>
            </a:r>
            <a:r>
              <a:rPr lang="de-DE" sz="2400" b="1" spc="0" dirty="0">
                <a:latin typeface="Calibri"/>
                <a:cs typeface="Calibri"/>
              </a:rPr>
              <a:t>önnen Sie die Do</a:t>
            </a:r>
            <a:r>
              <a:rPr lang="de-DE" sz="2400" b="1" spc="-19" dirty="0">
                <a:latin typeface="Calibri"/>
                <a:cs typeface="Calibri"/>
              </a:rPr>
              <a:t>k</a:t>
            </a:r>
            <a:r>
              <a:rPr lang="de-DE" sz="2400" b="1" spc="0" dirty="0">
                <a:latin typeface="Calibri"/>
                <a:cs typeface="Calibri"/>
              </a:rPr>
              <a:t>ume</a:t>
            </a:r>
            <a:r>
              <a:rPr lang="de-DE" sz="2400" b="1" spc="-25" dirty="0">
                <a:latin typeface="Calibri"/>
                <a:cs typeface="Calibri"/>
              </a:rPr>
              <a:t>n</a:t>
            </a:r>
            <a:r>
              <a:rPr lang="de-DE" sz="2400" b="1" spc="-29" dirty="0">
                <a:latin typeface="Calibri"/>
                <a:cs typeface="Calibri"/>
              </a:rPr>
              <a:t>t</a:t>
            </a:r>
            <a:r>
              <a:rPr lang="de-DE" sz="2400" b="1" spc="-19" dirty="0">
                <a:latin typeface="Calibri"/>
                <a:cs typeface="Calibri"/>
              </a:rPr>
              <a:t>a</a:t>
            </a:r>
            <a:r>
              <a:rPr lang="de-DE" sz="2400" b="1" spc="0" dirty="0">
                <a:latin typeface="Calibri"/>
                <a:cs typeface="Calibri"/>
              </a:rPr>
              <a:t>t</a:t>
            </a:r>
            <a:r>
              <a:rPr lang="de-DE" sz="2400" b="1" spc="-4" dirty="0">
                <a:latin typeface="Calibri"/>
                <a:cs typeface="Calibri"/>
              </a:rPr>
              <a:t>i</a:t>
            </a:r>
            <a:r>
              <a:rPr lang="de-DE" sz="2400" b="1" spc="0" dirty="0">
                <a:latin typeface="Calibri"/>
                <a:cs typeface="Calibri"/>
              </a:rPr>
              <a:t>on</a:t>
            </a:r>
            <a:endParaRPr lang="de-DE" sz="2400" dirty="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235"/>
              </a:spcBef>
            </a:pPr>
            <a:r>
              <a:rPr lang="de-DE" sz="2400" b="1" spc="0" dirty="0">
                <a:latin typeface="Calibri"/>
                <a:cs typeface="Calibri"/>
              </a:rPr>
              <a:t>auf I</a:t>
            </a:r>
            <a:r>
              <a:rPr lang="de-DE" sz="2400" b="1" spc="-9" dirty="0">
                <a:latin typeface="Calibri"/>
                <a:cs typeface="Calibri"/>
              </a:rPr>
              <a:t>h</a:t>
            </a:r>
            <a:r>
              <a:rPr lang="de-DE" sz="2400" b="1" spc="-25" dirty="0">
                <a:latin typeface="Calibri"/>
                <a:cs typeface="Calibri"/>
              </a:rPr>
              <a:t>r</a:t>
            </a:r>
            <a:r>
              <a:rPr lang="de-DE" sz="2400" b="1" spc="0" dirty="0">
                <a:latin typeface="Calibri"/>
                <a:cs typeface="Calibri"/>
              </a:rPr>
              <a:t>em</a:t>
            </a:r>
            <a:r>
              <a:rPr lang="de-DE" sz="2400" b="1" spc="-9" dirty="0">
                <a:latin typeface="Calibri"/>
                <a:cs typeface="Calibri"/>
              </a:rPr>
              <a:t> </a:t>
            </a:r>
            <a:r>
              <a:rPr lang="de-DE" sz="2400" b="1" spc="0" dirty="0">
                <a:latin typeface="Calibri"/>
                <a:cs typeface="Calibri"/>
              </a:rPr>
              <a:t>i</a:t>
            </a:r>
            <a:r>
              <a:rPr lang="de-DE" sz="2400" b="1" spc="-54" dirty="0">
                <a:latin typeface="Calibri"/>
                <a:cs typeface="Calibri"/>
              </a:rPr>
              <a:t>P</a:t>
            </a:r>
            <a:r>
              <a:rPr lang="de-DE" sz="2400" b="1" spc="0" dirty="0">
                <a:latin typeface="Calibri"/>
                <a:cs typeface="Calibri"/>
              </a:rPr>
              <a:t>ad f</a:t>
            </a:r>
            <a:r>
              <a:rPr lang="de-DE" sz="2400" b="1" spc="-9" dirty="0">
                <a:latin typeface="Calibri"/>
                <a:cs typeface="Calibri"/>
              </a:rPr>
              <a:t>ü</a:t>
            </a:r>
            <a:r>
              <a:rPr lang="de-DE" sz="2400" b="1" spc="0" dirty="0">
                <a:latin typeface="Calibri"/>
                <a:cs typeface="Calibri"/>
              </a:rPr>
              <a:t>h</a:t>
            </a:r>
            <a:r>
              <a:rPr lang="de-DE" sz="2400" b="1" spc="-29" dirty="0">
                <a:latin typeface="Calibri"/>
                <a:cs typeface="Calibri"/>
              </a:rPr>
              <a:t>r</a:t>
            </a:r>
            <a:r>
              <a:rPr lang="de-DE" sz="2400" b="1" spc="0" dirty="0">
                <a:latin typeface="Calibri"/>
                <a:cs typeface="Calibri"/>
              </a:rPr>
              <a:t>en.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647436" y="6028436"/>
            <a:ext cx="676255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426789" y="6781870"/>
            <a:ext cx="2411889" cy="870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47"/>
              </a:lnSpc>
              <a:spcBef>
                <a:spcPts val="50"/>
              </a:spcBef>
            </a:pPr>
            <a:r>
              <a:rPr sz="375" spc="0" baseline="43690" dirty="0">
                <a:latin typeface="Calibri"/>
                <a:cs typeface="Calibri"/>
              </a:rPr>
              <a:t>1</a:t>
            </a:r>
            <a:r>
              <a:rPr sz="375" spc="33" baseline="4369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Bei</a:t>
            </a:r>
            <a:r>
              <a:rPr sz="400" spc="-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s</a:t>
            </a:r>
            <a:r>
              <a:rPr sz="400" spc="4" dirty="0">
                <a:latin typeface="Calibri"/>
                <a:cs typeface="Calibri"/>
              </a:rPr>
              <a:t>g</a:t>
            </a:r>
            <a:r>
              <a:rPr sz="400" spc="0" dirty="0">
                <a:latin typeface="Calibri"/>
                <a:cs typeface="Calibri"/>
              </a:rPr>
              <a:t>es</a:t>
            </a:r>
            <a:r>
              <a:rPr sz="400" spc="4" dirty="0">
                <a:latin typeface="Calibri"/>
                <a:cs typeface="Calibri"/>
              </a:rPr>
              <a:t>a</a:t>
            </a:r>
            <a:r>
              <a:rPr sz="400" spc="0" dirty="0">
                <a:latin typeface="Calibri"/>
                <a:cs typeface="Calibri"/>
              </a:rPr>
              <a:t>mt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z</a:t>
            </a:r>
            <a:r>
              <a:rPr sz="400" spc="4" dirty="0">
                <a:latin typeface="Calibri"/>
                <a:cs typeface="Calibri"/>
              </a:rPr>
              <a:t>we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-17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F</a:t>
            </a:r>
            <a:r>
              <a:rPr sz="400" spc="4" dirty="0">
                <a:latin typeface="Calibri"/>
                <a:cs typeface="Calibri"/>
              </a:rPr>
              <a:t>a</a:t>
            </a:r>
            <a:r>
              <a:rPr sz="400" spc="0" dirty="0">
                <a:latin typeface="Calibri"/>
                <a:cs typeface="Calibri"/>
              </a:rPr>
              <a:t>chl.</a:t>
            </a:r>
            <a:r>
              <a:rPr sz="400" spc="-14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BV à</a:t>
            </a:r>
            <a:r>
              <a:rPr sz="400" spc="-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180</a:t>
            </a:r>
            <a:r>
              <a:rPr sz="400" spc="-1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min</a:t>
            </a:r>
            <a:r>
              <a:rPr sz="400" spc="-6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(betr</a:t>
            </a:r>
            <a:r>
              <a:rPr sz="400" spc="4" dirty="0">
                <a:latin typeface="Calibri"/>
                <a:cs typeface="Calibri"/>
              </a:rPr>
              <a:t>i</a:t>
            </a:r>
            <a:r>
              <a:rPr sz="400" spc="0" dirty="0">
                <a:latin typeface="Calibri"/>
                <a:cs typeface="Calibri"/>
              </a:rPr>
              <a:t>fft</a:t>
            </a:r>
            <a:r>
              <a:rPr sz="400" spc="-22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nur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eini</a:t>
            </a:r>
            <a:r>
              <a:rPr sz="400" spc="9" dirty="0">
                <a:latin typeface="Calibri"/>
                <a:cs typeface="Calibri"/>
              </a:rPr>
              <a:t>g</a:t>
            </a:r>
            <a:r>
              <a:rPr sz="400" spc="0" dirty="0">
                <a:latin typeface="Calibri"/>
                <a:cs typeface="Calibri"/>
              </a:rPr>
              <a:t>e</a:t>
            </a:r>
            <a:r>
              <a:rPr sz="400" spc="-1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Fächer)</a:t>
            </a:r>
            <a:r>
              <a:rPr sz="400" spc="-22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d</a:t>
            </a:r>
            <a:r>
              <a:rPr sz="400" spc="0" dirty="0">
                <a:latin typeface="Calibri"/>
                <a:cs typeface="Calibri"/>
              </a:rPr>
              <a:t>enn</a:t>
            </a:r>
            <a:r>
              <a:rPr sz="400" spc="4" dirty="0">
                <a:latin typeface="Calibri"/>
                <a:cs typeface="Calibri"/>
              </a:rPr>
              <a:t>o</a:t>
            </a:r>
            <a:r>
              <a:rPr sz="400" spc="0" dirty="0">
                <a:latin typeface="Calibri"/>
                <a:cs typeface="Calibri"/>
              </a:rPr>
              <a:t>ch</a:t>
            </a:r>
            <a:r>
              <a:rPr sz="400" spc="-14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alle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drei</a:t>
            </a:r>
            <a:r>
              <a:rPr sz="400" spc="-6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Fel</a:t>
            </a:r>
            <a:r>
              <a:rPr sz="400" spc="9" dirty="0">
                <a:latin typeface="Calibri"/>
                <a:cs typeface="Calibri"/>
              </a:rPr>
              <a:t>d</a:t>
            </a:r>
            <a:r>
              <a:rPr sz="400" spc="0" dirty="0">
                <a:latin typeface="Calibri"/>
                <a:cs typeface="Calibri"/>
              </a:rPr>
              <a:t>er</a:t>
            </a:r>
            <a:r>
              <a:rPr sz="400" spc="-2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ge</a:t>
            </a:r>
            <a:r>
              <a:rPr sz="400" spc="4" dirty="0">
                <a:latin typeface="Calibri"/>
                <a:cs typeface="Calibri"/>
              </a:rPr>
              <a:t>g</a:t>
            </a:r>
            <a:r>
              <a:rPr sz="400" spc="0" dirty="0">
                <a:latin typeface="Calibri"/>
                <a:cs typeface="Calibri"/>
              </a:rPr>
              <a:t>enzeichnen</a:t>
            </a:r>
            <a:r>
              <a:rPr sz="400" spc="-13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(l</a:t>
            </a:r>
            <a:r>
              <a:rPr sz="400" spc="4" dirty="0">
                <a:latin typeface="Calibri"/>
                <a:cs typeface="Calibri"/>
              </a:rPr>
              <a:t>as</a:t>
            </a:r>
            <a:r>
              <a:rPr sz="400" spc="0" dirty="0">
                <a:latin typeface="Calibri"/>
                <a:cs typeface="Calibri"/>
              </a:rPr>
              <a:t>se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).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64236" y="5172837"/>
            <a:ext cx="5223858" cy="371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910"/>
              </a:lnSpc>
              <a:spcBef>
                <a:spcPts val="160"/>
              </a:spcBef>
            </a:pP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zu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allen Z</a:t>
            </a:r>
            <a:r>
              <a:rPr sz="3600" b="1" spc="-25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s</a:t>
            </a:r>
            <a:r>
              <a:rPr sz="3600" b="1" spc="9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-Begleit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or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ab 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em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327279" y="3785569"/>
            <a:ext cx="899413" cy="163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6538" marR="170363" indent="-95605">
              <a:lnSpc>
                <a:spcPts val="488"/>
              </a:lnSpc>
              <a:spcBef>
                <a:spcPts val="10"/>
              </a:spcBef>
            </a:pPr>
            <a:r>
              <a:rPr sz="400" b="1" spc="0" dirty="0">
                <a:latin typeface="Calibri"/>
                <a:cs typeface="Calibri"/>
              </a:rPr>
              <a:t>Art</a:t>
            </a:r>
            <a:r>
              <a:rPr sz="400" b="1" spc="62" dirty="0">
                <a:latin typeface="Calibri"/>
                <a:cs typeface="Calibri"/>
              </a:rPr>
              <a:t> </a:t>
            </a:r>
            <a:r>
              <a:rPr sz="400" b="1" spc="0" dirty="0">
                <a:latin typeface="Calibri"/>
                <a:cs typeface="Calibri"/>
              </a:rPr>
              <a:t>der</a:t>
            </a:r>
            <a:r>
              <a:rPr sz="400" b="1" spc="60" dirty="0">
                <a:latin typeface="Calibri"/>
                <a:cs typeface="Calibri"/>
              </a:rPr>
              <a:t> </a:t>
            </a:r>
            <a:r>
              <a:rPr sz="400" b="1" spc="0" dirty="0">
                <a:latin typeface="Calibri"/>
                <a:cs typeface="Calibri"/>
              </a:rPr>
              <a:t>Ver</a:t>
            </a:r>
            <a:r>
              <a:rPr sz="400" b="1" spc="-5" dirty="0">
                <a:latin typeface="Calibri"/>
                <a:cs typeface="Calibri"/>
              </a:rPr>
              <a:t>a</a:t>
            </a:r>
            <a:r>
              <a:rPr sz="400" b="1" spc="0" dirty="0">
                <a:latin typeface="Calibri"/>
                <a:cs typeface="Calibri"/>
              </a:rPr>
              <a:t>nsta</a:t>
            </a:r>
            <a:r>
              <a:rPr sz="400" b="1" spc="-5" dirty="0">
                <a:latin typeface="Calibri"/>
                <a:cs typeface="Calibri"/>
              </a:rPr>
              <a:t>l</a:t>
            </a:r>
            <a:r>
              <a:rPr sz="400" b="1" spc="0" dirty="0">
                <a:latin typeface="Calibri"/>
                <a:cs typeface="Calibri"/>
              </a:rPr>
              <a:t>tu</a:t>
            </a:r>
            <a:r>
              <a:rPr sz="400" b="1" spc="-5" dirty="0">
                <a:latin typeface="Calibri"/>
                <a:cs typeface="Calibri"/>
              </a:rPr>
              <a:t>n</a:t>
            </a:r>
            <a:r>
              <a:rPr sz="400" b="1" spc="0" dirty="0">
                <a:latin typeface="Calibri"/>
                <a:cs typeface="Calibri"/>
              </a:rPr>
              <a:t>g</a:t>
            </a:r>
            <a:r>
              <a:rPr sz="400" b="1" spc="2" dirty="0">
                <a:latin typeface="Calibri"/>
                <a:cs typeface="Calibri"/>
              </a:rPr>
              <a:t> </a:t>
            </a:r>
            <a:r>
              <a:rPr sz="400" b="1" spc="0" dirty="0">
                <a:latin typeface="Calibri"/>
                <a:cs typeface="Calibri"/>
              </a:rPr>
              <a:t>/ Begl</a:t>
            </a:r>
            <a:r>
              <a:rPr sz="400" b="1" spc="-4" dirty="0">
                <a:latin typeface="Calibri"/>
                <a:cs typeface="Calibri"/>
              </a:rPr>
              <a:t>e</a:t>
            </a:r>
            <a:r>
              <a:rPr sz="400" b="1" spc="0" dirty="0">
                <a:latin typeface="Calibri"/>
                <a:cs typeface="Calibri"/>
              </a:rPr>
              <a:t>itfo</a:t>
            </a:r>
            <a:r>
              <a:rPr sz="400" b="1" spc="-9" dirty="0">
                <a:latin typeface="Calibri"/>
                <a:cs typeface="Calibri"/>
              </a:rPr>
              <a:t>r</a:t>
            </a:r>
            <a:r>
              <a:rPr sz="400" b="1" spc="0" dirty="0">
                <a:latin typeface="Calibri"/>
                <a:cs typeface="Calibri"/>
              </a:rPr>
              <a:t>mate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226693" y="3785569"/>
            <a:ext cx="430692" cy="163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1400" marR="114410" indent="-6081">
              <a:lnSpc>
                <a:spcPts val="488"/>
              </a:lnSpc>
              <a:spcBef>
                <a:spcPts val="10"/>
              </a:spcBef>
            </a:pPr>
            <a:r>
              <a:rPr sz="400" b="1" spc="0" dirty="0">
                <a:latin typeface="Calibri"/>
                <a:cs typeface="Calibri"/>
              </a:rPr>
              <a:t>Datum/ Uhrzeit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657385" y="3785569"/>
            <a:ext cx="755004" cy="163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997">
              <a:lnSpc>
                <a:spcPct val="101725"/>
              </a:lnSpc>
              <a:spcBef>
                <a:spcPts val="10"/>
              </a:spcBef>
            </a:pPr>
            <a:r>
              <a:rPr sz="400" b="1" spc="0" dirty="0">
                <a:latin typeface="Calibri"/>
                <a:cs typeface="Calibri"/>
              </a:rPr>
              <a:t>Unte</a:t>
            </a:r>
            <a:r>
              <a:rPr sz="400" b="1" spc="-5" dirty="0">
                <a:latin typeface="Calibri"/>
                <a:cs typeface="Calibri"/>
              </a:rPr>
              <a:t>r</a:t>
            </a:r>
            <a:r>
              <a:rPr sz="400" b="1" spc="5" dirty="0">
                <a:latin typeface="Calibri"/>
                <a:cs typeface="Calibri"/>
              </a:rPr>
              <a:t>s</a:t>
            </a:r>
            <a:r>
              <a:rPr sz="400" b="1" spc="0" dirty="0">
                <a:latin typeface="Calibri"/>
                <a:cs typeface="Calibri"/>
              </a:rPr>
              <a:t>chrift</a:t>
            </a:r>
            <a:r>
              <a:rPr sz="400" b="1" spc="-4" dirty="0">
                <a:latin typeface="Calibri"/>
                <a:cs typeface="Calibri"/>
              </a:rPr>
              <a:t> </a:t>
            </a:r>
            <a:r>
              <a:rPr sz="400" b="1" spc="0" dirty="0">
                <a:latin typeface="Calibri"/>
                <a:cs typeface="Calibri"/>
              </a:rPr>
              <a:t>Z</a:t>
            </a:r>
            <a:r>
              <a:rPr sz="400" b="1" spc="-4" dirty="0">
                <a:latin typeface="Calibri"/>
                <a:cs typeface="Calibri"/>
              </a:rPr>
              <a:t>fs</a:t>
            </a:r>
            <a:r>
              <a:rPr sz="400" b="1" spc="0" dirty="0">
                <a:latin typeface="Calibri"/>
                <a:cs typeface="Calibri"/>
              </a:rPr>
              <a:t>L-Be</a:t>
            </a:r>
            <a:r>
              <a:rPr sz="400" b="1" spc="-4" dirty="0">
                <a:latin typeface="Calibri"/>
                <a:cs typeface="Calibri"/>
              </a:rPr>
              <a:t>g</a:t>
            </a:r>
            <a:r>
              <a:rPr sz="400" b="1" spc="0" dirty="0">
                <a:latin typeface="Calibri"/>
                <a:cs typeface="Calibri"/>
              </a:rPr>
              <a:t>l</a:t>
            </a:r>
            <a:r>
              <a:rPr sz="400" b="1" spc="-4" dirty="0">
                <a:latin typeface="Calibri"/>
                <a:cs typeface="Calibri"/>
              </a:rPr>
              <a:t>ei</a:t>
            </a:r>
            <a:r>
              <a:rPr sz="400" b="1" spc="0" dirty="0">
                <a:latin typeface="Calibri"/>
                <a:cs typeface="Calibri"/>
              </a:rPr>
              <a:t>tk</a:t>
            </a:r>
            <a:r>
              <a:rPr sz="400" b="1" spc="-4" dirty="0">
                <a:latin typeface="Calibri"/>
                <a:cs typeface="Calibri"/>
              </a:rPr>
              <a:t>r</a:t>
            </a:r>
            <a:r>
              <a:rPr sz="400" b="1" spc="0" dirty="0">
                <a:latin typeface="Calibri"/>
                <a:cs typeface="Calibri"/>
              </a:rPr>
              <a:t>aft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412390" y="3785569"/>
            <a:ext cx="655448" cy="163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2764" marR="201475" algn="ctr">
              <a:lnSpc>
                <a:spcPct val="101725"/>
              </a:lnSpc>
              <a:spcBef>
                <a:spcPts val="10"/>
              </a:spcBef>
            </a:pPr>
            <a:r>
              <a:rPr sz="400" b="1" spc="0" dirty="0">
                <a:latin typeface="Calibri"/>
                <a:cs typeface="Calibri"/>
              </a:rPr>
              <a:t>Kur</a:t>
            </a:r>
            <a:r>
              <a:rPr sz="400" b="1" spc="5" dirty="0">
                <a:latin typeface="Calibri"/>
                <a:cs typeface="Calibri"/>
              </a:rPr>
              <a:t>z</a:t>
            </a:r>
            <a:r>
              <a:rPr sz="400" b="1" spc="0" dirty="0">
                <a:latin typeface="Calibri"/>
                <a:cs typeface="Calibri"/>
              </a:rPr>
              <a:t>not</a:t>
            </a:r>
            <a:r>
              <a:rPr sz="400" b="1" spc="-5" dirty="0">
                <a:latin typeface="Calibri"/>
                <a:cs typeface="Calibri"/>
              </a:rPr>
              <a:t>i</a:t>
            </a:r>
            <a:r>
              <a:rPr sz="400" b="1" spc="0" dirty="0">
                <a:latin typeface="Calibri"/>
                <a:cs typeface="Calibri"/>
              </a:rPr>
              <a:t>z</a:t>
            </a:r>
            <a:endParaRPr sz="400" dirty="0">
              <a:latin typeface="Calibri"/>
              <a:cs typeface="Calibri"/>
            </a:endParaRPr>
          </a:p>
          <a:p>
            <a:pPr marL="26546" marR="26595" algn="ctr">
              <a:lnSpc>
                <a:spcPct val="101725"/>
              </a:lnSpc>
              <a:spcBef>
                <a:spcPts val="15"/>
              </a:spcBef>
            </a:pPr>
            <a:r>
              <a:rPr sz="350" b="1" spc="0" dirty="0">
                <a:latin typeface="Calibri"/>
                <a:cs typeface="Calibri"/>
              </a:rPr>
              <a:t>(ggf.</a:t>
            </a:r>
            <a:r>
              <a:rPr sz="350" b="1" spc="17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Freiraum</a:t>
            </a:r>
            <a:r>
              <a:rPr sz="350" b="1" spc="26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auf</a:t>
            </a:r>
            <a:r>
              <a:rPr sz="350" b="1" spc="14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S.</a:t>
            </a:r>
            <a:r>
              <a:rPr sz="350" b="1" spc="5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2</a:t>
            </a:r>
            <a:r>
              <a:rPr sz="350" b="1" spc="3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nutzen)</a:t>
            </a:r>
            <a:endParaRPr sz="350" dirty="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327279" y="3949049"/>
            <a:ext cx="2740558" cy="1352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839" marR="924560" algn="ctr">
              <a:lnSpc>
                <a:spcPct val="101725"/>
              </a:lnSpc>
              <a:spcBef>
                <a:spcPts val="280"/>
              </a:spcBef>
            </a:pPr>
            <a:r>
              <a:rPr sz="450" b="1" spc="0" dirty="0">
                <a:latin typeface="Calibri"/>
                <a:cs typeface="Calibri"/>
              </a:rPr>
              <a:t>Ein</a:t>
            </a:r>
            <a:r>
              <a:rPr sz="450" b="1" spc="-5" dirty="0">
                <a:latin typeface="Calibri"/>
                <a:cs typeface="Calibri"/>
              </a:rPr>
              <a:t>f</a:t>
            </a:r>
            <a:r>
              <a:rPr sz="450" b="1" spc="0" dirty="0">
                <a:latin typeface="Calibri"/>
                <a:cs typeface="Calibri"/>
              </a:rPr>
              <a:t>ührungsveranstal</a:t>
            </a:r>
            <a:r>
              <a:rPr sz="450" b="1" spc="-5" dirty="0">
                <a:latin typeface="Calibri"/>
                <a:cs typeface="Calibri"/>
              </a:rPr>
              <a:t>t</a:t>
            </a:r>
            <a:r>
              <a:rPr sz="450" b="1" spc="5" dirty="0">
                <a:latin typeface="Calibri"/>
                <a:cs typeface="Calibri"/>
              </a:rPr>
              <a:t>u</a:t>
            </a:r>
            <a:r>
              <a:rPr sz="450" b="1" spc="-10" dirty="0">
                <a:latin typeface="Calibri"/>
                <a:cs typeface="Calibri"/>
              </a:rPr>
              <a:t>n</a:t>
            </a:r>
            <a:r>
              <a:rPr sz="450" b="1" spc="0" dirty="0">
                <a:latin typeface="Calibri"/>
                <a:cs typeface="Calibri"/>
              </a:rPr>
              <a:t>g am</a:t>
            </a:r>
            <a:r>
              <a:rPr sz="450" b="1" spc="40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ZfsL</a:t>
            </a:r>
            <a:endParaRPr sz="450" dirty="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327279" y="4084336"/>
            <a:ext cx="899413" cy="23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79" marR="41208" indent="0">
              <a:lnSpc>
                <a:spcPts val="470"/>
              </a:lnSpc>
              <a:spcBef>
                <a:spcPts val="93"/>
              </a:spcBef>
            </a:pPr>
            <a:r>
              <a:rPr sz="450" b="1" spc="0" dirty="0">
                <a:latin typeface="Calibri"/>
                <a:cs typeface="Calibri"/>
              </a:rPr>
              <a:t>Ein</a:t>
            </a:r>
            <a:r>
              <a:rPr sz="450" b="1" spc="-5" dirty="0">
                <a:latin typeface="Calibri"/>
                <a:cs typeface="Calibri"/>
              </a:rPr>
              <a:t>f</a:t>
            </a:r>
            <a:r>
              <a:rPr sz="450" b="1" spc="0" dirty="0">
                <a:latin typeface="Calibri"/>
                <a:cs typeface="Calibri"/>
              </a:rPr>
              <a:t>üh</a:t>
            </a:r>
            <a:r>
              <a:rPr sz="450" b="1" spc="5" dirty="0">
                <a:latin typeface="Calibri"/>
                <a:cs typeface="Calibri"/>
              </a:rPr>
              <a:t>r</a:t>
            </a:r>
            <a:r>
              <a:rPr sz="450" b="1" spc="0" dirty="0">
                <a:latin typeface="Calibri"/>
                <a:cs typeface="Calibri"/>
              </a:rPr>
              <a:t>ungsveranstal</a:t>
            </a:r>
            <a:r>
              <a:rPr sz="450" b="1" spc="-5" dirty="0">
                <a:latin typeface="Calibri"/>
                <a:cs typeface="Calibri"/>
              </a:rPr>
              <a:t>t</a:t>
            </a:r>
            <a:r>
              <a:rPr sz="450" b="1" spc="0" dirty="0">
                <a:latin typeface="Calibri"/>
                <a:cs typeface="Calibri"/>
              </a:rPr>
              <a:t>u</a:t>
            </a:r>
            <a:r>
              <a:rPr sz="450" b="1" spc="-5" dirty="0">
                <a:latin typeface="Calibri"/>
                <a:cs typeface="Calibri"/>
              </a:rPr>
              <a:t>n</a:t>
            </a:r>
            <a:r>
              <a:rPr sz="450" b="1" spc="0" dirty="0">
                <a:latin typeface="Calibri"/>
                <a:cs typeface="Calibri"/>
              </a:rPr>
              <a:t>g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am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Zf</a:t>
            </a:r>
            <a:r>
              <a:rPr sz="400" spc="-4" dirty="0">
                <a:latin typeface="Calibri"/>
                <a:cs typeface="Calibri"/>
              </a:rPr>
              <a:t>s</a:t>
            </a:r>
            <a:r>
              <a:rPr sz="400" spc="0" dirty="0">
                <a:latin typeface="Calibri"/>
                <a:cs typeface="Calibri"/>
              </a:rPr>
              <a:t>L (mit</a:t>
            </a:r>
            <a:r>
              <a:rPr sz="400" spc="-1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den</a:t>
            </a:r>
            <a:r>
              <a:rPr sz="400" spc="-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Prax</a:t>
            </a:r>
            <a:r>
              <a:rPr sz="400" spc="4" dirty="0">
                <a:latin typeface="Calibri"/>
                <a:cs typeface="Calibri"/>
              </a:rPr>
              <a:t>is</a:t>
            </a:r>
            <a:r>
              <a:rPr sz="400" spc="0" dirty="0">
                <a:latin typeface="Calibri"/>
                <a:cs typeface="Calibri"/>
              </a:rPr>
              <a:t>s</a:t>
            </a:r>
            <a:r>
              <a:rPr sz="400" spc="4" dirty="0">
                <a:latin typeface="Calibri"/>
                <a:cs typeface="Calibri"/>
              </a:rPr>
              <a:t>e</a:t>
            </a:r>
            <a:r>
              <a:rPr sz="400" spc="0" dirty="0">
                <a:latin typeface="Calibri"/>
                <a:cs typeface="Calibri"/>
              </a:rPr>
              <a:t>mes</a:t>
            </a:r>
            <a:r>
              <a:rPr sz="400" spc="4" dirty="0">
                <a:latin typeface="Calibri"/>
                <a:cs typeface="Calibri"/>
              </a:rPr>
              <a:t>t</a:t>
            </a:r>
            <a:r>
              <a:rPr sz="400" spc="0" dirty="0">
                <a:latin typeface="Calibri"/>
                <a:cs typeface="Calibri"/>
              </a:rPr>
              <a:t>erbe</a:t>
            </a:r>
            <a:r>
              <a:rPr sz="400" spc="4" dirty="0">
                <a:latin typeface="Calibri"/>
                <a:cs typeface="Calibri"/>
              </a:rPr>
              <a:t>a</a:t>
            </a:r>
            <a:r>
              <a:rPr sz="400" spc="0" dirty="0">
                <a:latin typeface="Calibri"/>
                <a:cs typeface="Calibri"/>
              </a:rPr>
              <a:t>u</a:t>
            </a:r>
            <a:r>
              <a:rPr sz="400" spc="4" dirty="0">
                <a:latin typeface="Calibri"/>
                <a:cs typeface="Calibri"/>
              </a:rPr>
              <a:t>f</a:t>
            </a:r>
            <a:r>
              <a:rPr sz="400" spc="0" dirty="0">
                <a:latin typeface="Calibri"/>
                <a:cs typeface="Calibri"/>
              </a:rPr>
              <a:t>tragt</a:t>
            </a:r>
            <a:r>
              <a:rPr sz="400" spc="4" dirty="0">
                <a:latin typeface="Calibri"/>
                <a:cs typeface="Calibri"/>
              </a:rPr>
              <a:t>e</a:t>
            </a:r>
            <a:r>
              <a:rPr sz="400" spc="0" dirty="0">
                <a:latin typeface="Calibri"/>
                <a:cs typeface="Calibri"/>
              </a:rPr>
              <a:t>n)</a:t>
            </a:r>
            <a:endParaRPr sz="400" dirty="0">
              <a:latin typeface="Calibri"/>
              <a:cs typeface="Calibri"/>
            </a:endParaRPr>
          </a:p>
          <a:p>
            <a:pPr marL="218761">
              <a:lnSpc>
                <a:spcPct val="101725"/>
              </a:lnSpc>
              <a:spcBef>
                <a:spcPts val="211"/>
              </a:spcBef>
            </a:pPr>
            <a:r>
              <a:rPr sz="400" spc="0" dirty="0">
                <a:latin typeface="Calibri"/>
                <a:cs typeface="Calibri"/>
              </a:rPr>
              <a:t>Raum</a:t>
            </a:r>
            <a:r>
              <a:rPr sz="400" spc="-1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201</a:t>
            </a:r>
            <a:r>
              <a:rPr sz="400" spc="-1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+</a:t>
            </a:r>
            <a:r>
              <a:rPr sz="400" spc="2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Raum</a:t>
            </a:r>
            <a:r>
              <a:rPr sz="400" spc="-1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501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226693" y="4084336"/>
            <a:ext cx="430692" cy="23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42" name="object 42"/>
          <p:cNvSpPr txBox="1"/>
          <p:nvPr/>
        </p:nvSpPr>
        <p:spPr>
          <a:xfrm>
            <a:off x="7657385" y="4084336"/>
            <a:ext cx="755004" cy="23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41" name="object 41"/>
          <p:cNvSpPr txBox="1"/>
          <p:nvPr/>
        </p:nvSpPr>
        <p:spPr>
          <a:xfrm>
            <a:off x="8412390" y="4084336"/>
            <a:ext cx="655448" cy="23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40" name="object 40"/>
          <p:cNvSpPr txBox="1"/>
          <p:nvPr/>
        </p:nvSpPr>
        <p:spPr>
          <a:xfrm>
            <a:off x="6327279" y="4315518"/>
            <a:ext cx="2740558" cy="1309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77461">
              <a:lnSpc>
                <a:spcPct val="101725"/>
              </a:lnSpc>
              <a:spcBef>
                <a:spcPts val="259"/>
              </a:spcBef>
            </a:pPr>
            <a:r>
              <a:rPr sz="450" b="1" spc="0" dirty="0">
                <a:latin typeface="Calibri"/>
                <a:cs typeface="Calibri"/>
              </a:rPr>
              <a:t>Überfachliche</a:t>
            </a:r>
            <a:r>
              <a:rPr sz="450" b="1" spc="-1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Begleitv</a:t>
            </a:r>
            <a:r>
              <a:rPr sz="450" b="1" spc="-5" dirty="0">
                <a:latin typeface="Calibri"/>
                <a:cs typeface="Calibri"/>
              </a:rPr>
              <a:t>er</a:t>
            </a:r>
            <a:r>
              <a:rPr sz="450" b="1" spc="0" dirty="0">
                <a:latin typeface="Calibri"/>
                <a:cs typeface="Calibri"/>
              </a:rPr>
              <a:t>anstaltu</a:t>
            </a:r>
            <a:r>
              <a:rPr sz="450" b="1" spc="5" dirty="0">
                <a:latin typeface="Calibri"/>
                <a:cs typeface="Calibri"/>
              </a:rPr>
              <a:t>n</a:t>
            </a:r>
            <a:r>
              <a:rPr sz="450" b="1" spc="0" dirty="0">
                <a:latin typeface="Calibri"/>
                <a:cs typeface="Calibri"/>
              </a:rPr>
              <a:t>gen</a:t>
            </a:r>
            <a:r>
              <a:rPr sz="450" b="1" spc="1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(Üfa-BV)</a:t>
            </a:r>
            <a:r>
              <a:rPr sz="450" b="1" spc="100" dirty="0">
                <a:latin typeface="Calibri"/>
                <a:cs typeface="Calibri"/>
              </a:rPr>
              <a:t> </a:t>
            </a:r>
            <a:r>
              <a:rPr sz="450" b="1" spc="-9" dirty="0">
                <a:latin typeface="Calibri"/>
                <a:cs typeface="Calibri"/>
              </a:rPr>
              <a:t>a</a:t>
            </a:r>
            <a:r>
              <a:rPr sz="450" b="1" spc="0" dirty="0">
                <a:latin typeface="Calibri"/>
                <a:cs typeface="Calibri"/>
              </a:rPr>
              <a:t>m</a:t>
            </a:r>
            <a:r>
              <a:rPr sz="450" b="1" spc="40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ZfsL</a:t>
            </a:r>
            <a:endParaRPr sz="450" dirty="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327279" y="4446445"/>
            <a:ext cx="899740" cy="19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79">
              <a:lnSpc>
                <a:spcPct val="101725"/>
              </a:lnSpc>
              <a:spcBef>
                <a:spcPts val="45"/>
              </a:spcBef>
            </a:pPr>
            <a:r>
              <a:rPr sz="450" b="1" spc="0" dirty="0">
                <a:latin typeface="Calibri"/>
                <a:cs typeface="Calibri"/>
              </a:rPr>
              <a:t>Üfa-BV</a:t>
            </a:r>
            <a:r>
              <a:rPr sz="450" b="1" spc="83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1</a:t>
            </a:r>
            <a:endParaRPr sz="450" dirty="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5"/>
              </a:spcBef>
            </a:pPr>
            <a:r>
              <a:rPr sz="400" i="1" spc="0" dirty="0">
                <a:latin typeface="Calibri"/>
                <a:cs typeface="Calibri"/>
              </a:rPr>
              <a:t>Organis</a:t>
            </a:r>
            <a:r>
              <a:rPr sz="400" i="1" spc="4" dirty="0">
                <a:latin typeface="Calibri"/>
                <a:cs typeface="Calibri"/>
              </a:rPr>
              <a:t>at</a:t>
            </a:r>
            <a:r>
              <a:rPr sz="400" i="1" spc="0" dirty="0">
                <a:latin typeface="Calibri"/>
                <a:cs typeface="Calibri"/>
              </a:rPr>
              <a:t>ion/</a:t>
            </a:r>
            <a:r>
              <a:rPr sz="400" i="1" spc="-18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Hospi</a:t>
            </a:r>
            <a:r>
              <a:rPr sz="400" i="1" spc="4" dirty="0">
                <a:latin typeface="Calibri"/>
                <a:cs typeface="Calibri"/>
              </a:rPr>
              <a:t>t</a:t>
            </a:r>
            <a:r>
              <a:rPr sz="400" i="1" spc="0" dirty="0">
                <a:latin typeface="Calibri"/>
                <a:cs typeface="Calibri"/>
              </a:rPr>
              <a:t>ations</a:t>
            </a:r>
            <a:r>
              <a:rPr sz="400" i="1" spc="4" dirty="0">
                <a:latin typeface="Calibri"/>
                <a:cs typeface="Calibri"/>
              </a:rPr>
              <a:t>g</a:t>
            </a:r>
            <a:r>
              <a:rPr sz="400" i="1" spc="0" dirty="0">
                <a:latin typeface="Calibri"/>
                <a:cs typeface="Calibri"/>
              </a:rPr>
              <a:t>rupp</a:t>
            </a:r>
            <a:r>
              <a:rPr sz="400" i="1" spc="4" dirty="0">
                <a:latin typeface="Calibri"/>
                <a:cs typeface="Calibri"/>
              </a:rPr>
              <a:t>e</a:t>
            </a:r>
            <a:r>
              <a:rPr sz="400" i="1" spc="0" dirty="0">
                <a:latin typeface="Calibri"/>
                <a:cs typeface="Calibri"/>
              </a:rPr>
              <a:t>n</a:t>
            </a:r>
            <a:endParaRPr sz="400" dirty="0">
              <a:latin typeface="Calibri"/>
              <a:cs typeface="Calibri"/>
            </a:endParaRPr>
          </a:p>
          <a:p>
            <a:pPr marL="28280">
              <a:lnSpc>
                <a:spcPts val="46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2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227020" y="4446445"/>
            <a:ext cx="430692" cy="19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37" name="object 37"/>
          <p:cNvSpPr txBox="1"/>
          <p:nvPr/>
        </p:nvSpPr>
        <p:spPr>
          <a:xfrm>
            <a:off x="7657712" y="4446445"/>
            <a:ext cx="755004" cy="19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36" name="object 36"/>
          <p:cNvSpPr txBox="1"/>
          <p:nvPr/>
        </p:nvSpPr>
        <p:spPr>
          <a:xfrm>
            <a:off x="8412717" y="4446445"/>
            <a:ext cx="655121" cy="19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35" name="object 35"/>
          <p:cNvSpPr txBox="1"/>
          <p:nvPr/>
        </p:nvSpPr>
        <p:spPr>
          <a:xfrm>
            <a:off x="6327279" y="4645960"/>
            <a:ext cx="899740" cy="197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ts val="480"/>
              </a:lnSpc>
              <a:spcBef>
                <a:spcPts val="24"/>
              </a:spcBef>
            </a:pPr>
            <a:r>
              <a:rPr sz="400" spc="0" dirty="0">
                <a:latin typeface="Calibri"/>
                <a:cs typeface="Calibri"/>
              </a:rPr>
              <a:t>Beratung/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Praxis</a:t>
            </a:r>
            <a:r>
              <a:rPr sz="400" spc="9" dirty="0">
                <a:latin typeface="Calibri"/>
                <a:cs typeface="Calibri"/>
              </a:rPr>
              <a:t>b</a:t>
            </a:r>
            <a:r>
              <a:rPr sz="400" spc="0" dirty="0">
                <a:latin typeface="Calibri"/>
                <a:cs typeface="Calibri"/>
              </a:rPr>
              <a:t>eg</a:t>
            </a:r>
            <a:r>
              <a:rPr sz="400" spc="4" dirty="0">
                <a:latin typeface="Calibri"/>
                <a:cs typeface="Calibri"/>
              </a:rPr>
              <a:t>l</a:t>
            </a:r>
            <a:r>
              <a:rPr sz="400" spc="0" dirty="0">
                <a:latin typeface="Calibri"/>
                <a:cs typeface="Calibri"/>
              </a:rPr>
              <a:t>eitun</a:t>
            </a:r>
            <a:r>
              <a:rPr sz="400" spc="4" dirty="0">
                <a:latin typeface="Calibri"/>
                <a:cs typeface="Calibri"/>
              </a:rPr>
              <a:t>g:</a:t>
            </a:r>
            <a:endParaRPr sz="400" dirty="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50" b="1" spc="0" dirty="0">
                <a:latin typeface="Calibri"/>
                <a:cs typeface="Calibri"/>
              </a:rPr>
              <a:t>Gru</a:t>
            </a:r>
            <a:r>
              <a:rPr sz="450" b="1" spc="-5" dirty="0">
                <a:latin typeface="Calibri"/>
                <a:cs typeface="Calibri"/>
              </a:rPr>
              <a:t>p</a:t>
            </a:r>
            <a:r>
              <a:rPr sz="450" b="1" spc="0" dirty="0">
                <a:latin typeface="Calibri"/>
                <a:cs typeface="Calibri"/>
              </a:rPr>
              <a:t>penho</a:t>
            </a:r>
            <a:r>
              <a:rPr sz="450" b="1" spc="-5" dirty="0">
                <a:latin typeface="Calibri"/>
                <a:cs typeface="Calibri"/>
              </a:rPr>
              <a:t>s</a:t>
            </a:r>
            <a:r>
              <a:rPr sz="450" b="1" spc="0" dirty="0">
                <a:latin typeface="Calibri"/>
                <a:cs typeface="Calibri"/>
              </a:rPr>
              <a:t>pita</a:t>
            </a:r>
            <a:r>
              <a:rPr sz="450" b="1" spc="-5" dirty="0">
                <a:latin typeface="Calibri"/>
                <a:cs typeface="Calibri"/>
              </a:rPr>
              <a:t>t</a:t>
            </a:r>
            <a:r>
              <a:rPr sz="450" b="1" spc="0" dirty="0">
                <a:latin typeface="Calibri"/>
                <a:cs typeface="Calibri"/>
              </a:rPr>
              <a:t>ion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(U</a:t>
            </a:r>
            <a:r>
              <a:rPr sz="450" b="1" spc="-4" dirty="0">
                <a:latin typeface="Calibri"/>
                <a:cs typeface="Calibri"/>
              </a:rPr>
              <a:t>V)</a:t>
            </a:r>
            <a:endParaRPr sz="450" dirty="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5"/>
              </a:spcBef>
            </a:pPr>
            <a:r>
              <a:rPr sz="400" spc="0" dirty="0">
                <a:latin typeface="Calibri"/>
                <a:cs typeface="Calibri"/>
              </a:rPr>
              <a:t>(in</a:t>
            </a:r>
            <a:r>
              <a:rPr sz="400" spc="-4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der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Region</a:t>
            </a:r>
            <a:r>
              <a:rPr sz="400" spc="4" dirty="0">
                <a:latin typeface="Calibri"/>
                <a:cs typeface="Calibri"/>
              </a:rPr>
              <a:t>al</a:t>
            </a:r>
            <a:r>
              <a:rPr sz="400" spc="0" dirty="0">
                <a:latin typeface="Calibri"/>
                <a:cs typeface="Calibri"/>
              </a:rPr>
              <a:t>-</a:t>
            </a:r>
            <a:r>
              <a:rPr sz="400" spc="-35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/</a:t>
            </a:r>
            <a:r>
              <a:rPr sz="400" spc="0" dirty="0">
                <a:latin typeface="Calibri"/>
                <a:cs typeface="Calibri"/>
              </a:rPr>
              <a:t>Schulg</a:t>
            </a:r>
            <a:r>
              <a:rPr sz="400" spc="4" dirty="0">
                <a:latin typeface="Calibri"/>
                <a:cs typeface="Calibri"/>
              </a:rPr>
              <a:t>r</a:t>
            </a:r>
            <a:r>
              <a:rPr sz="400" spc="0" dirty="0">
                <a:latin typeface="Calibri"/>
                <a:cs typeface="Calibri"/>
              </a:rPr>
              <a:t>up</a:t>
            </a:r>
            <a:r>
              <a:rPr sz="400" spc="4" dirty="0">
                <a:latin typeface="Calibri"/>
                <a:cs typeface="Calibri"/>
              </a:rPr>
              <a:t>p</a:t>
            </a:r>
            <a:r>
              <a:rPr sz="400" spc="0" dirty="0">
                <a:latin typeface="Calibri"/>
                <a:cs typeface="Calibri"/>
              </a:rPr>
              <a:t>e)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227020" y="4645960"/>
            <a:ext cx="430692" cy="197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33" name="object 33"/>
          <p:cNvSpPr txBox="1"/>
          <p:nvPr/>
        </p:nvSpPr>
        <p:spPr>
          <a:xfrm>
            <a:off x="7657712" y="4645960"/>
            <a:ext cx="755004" cy="197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32" name="object 32"/>
          <p:cNvSpPr txBox="1"/>
          <p:nvPr/>
        </p:nvSpPr>
        <p:spPr>
          <a:xfrm>
            <a:off x="8412717" y="4645960"/>
            <a:ext cx="655121" cy="197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31" name="object 31"/>
          <p:cNvSpPr txBox="1"/>
          <p:nvPr/>
        </p:nvSpPr>
        <p:spPr>
          <a:xfrm>
            <a:off x="6327279" y="4843067"/>
            <a:ext cx="899740" cy="1960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  <a:spcBef>
                <a:spcPts val="5"/>
              </a:spcBef>
            </a:pPr>
            <a:r>
              <a:rPr sz="450" b="1" spc="0" dirty="0">
                <a:latin typeface="Calibri"/>
                <a:cs typeface="Calibri"/>
              </a:rPr>
              <a:t>Üfa-BV</a:t>
            </a:r>
            <a:r>
              <a:rPr sz="450" b="1" spc="83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2</a:t>
            </a:r>
            <a:endParaRPr sz="450" dirty="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00" i="1" spc="0" dirty="0">
                <a:latin typeface="Calibri"/>
                <a:cs typeface="Calibri"/>
              </a:rPr>
              <a:t>P</a:t>
            </a:r>
            <a:r>
              <a:rPr sz="400" i="1" spc="4" dirty="0">
                <a:latin typeface="Calibri"/>
                <a:cs typeface="Calibri"/>
              </a:rPr>
              <a:t>r</a:t>
            </a:r>
            <a:r>
              <a:rPr sz="400" i="1" spc="-4" dirty="0">
                <a:latin typeface="Calibri"/>
                <a:cs typeface="Calibri"/>
              </a:rPr>
              <a:t>o</a:t>
            </a:r>
            <a:r>
              <a:rPr sz="400" i="1" spc="4" dirty="0">
                <a:latin typeface="Calibri"/>
                <a:cs typeface="Calibri"/>
              </a:rPr>
              <a:t>f</a:t>
            </a:r>
            <a:r>
              <a:rPr sz="400" i="1" spc="0" dirty="0">
                <a:latin typeface="Calibri"/>
                <a:cs typeface="Calibri"/>
              </a:rPr>
              <a:t>ess</a:t>
            </a:r>
            <a:r>
              <a:rPr sz="400" i="1" spc="4" dirty="0">
                <a:latin typeface="Calibri"/>
                <a:cs typeface="Calibri"/>
              </a:rPr>
              <a:t>io</a:t>
            </a:r>
            <a:r>
              <a:rPr sz="400" i="1" spc="0" dirty="0">
                <a:latin typeface="Calibri"/>
                <a:cs typeface="Calibri"/>
              </a:rPr>
              <a:t>nsor</a:t>
            </a:r>
            <a:r>
              <a:rPr sz="400" i="1" spc="4" dirty="0">
                <a:latin typeface="Calibri"/>
                <a:cs typeface="Calibri"/>
              </a:rPr>
              <a:t>ie</a:t>
            </a:r>
            <a:r>
              <a:rPr sz="400" i="1" spc="0" dirty="0">
                <a:latin typeface="Calibri"/>
                <a:cs typeface="Calibri"/>
              </a:rPr>
              <a:t>nt</a:t>
            </a:r>
            <a:r>
              <a:rPr sz="400" i="1" spc="4" dirty="0">
                <a:latin typeface="Calibri"/>
                <a:cs typeface="Calibri"/>
              </a:rPr>
              <a:t>i</a:t>
            </a:r>
            <a:r>
              <a:rPr sz="400" i="1" spc="0" dirty="0">
                <a:latin typeface="Calibri"/>
                <a:cs typeface="Calibri"/>
              </a:rPr>
              <a:t>er</a:t>
            </a:r>
            <a:r>
              <a:rPr sz="400" i="1" spc="4" dirty="0">
                <a:latin typeface="Calibri"/>
                <a:cs typeface="Calibri"/>
              </a:rPr>
              <a:t>te</a:t>
            </a:r>
            <a:r>
              <a:rPr sz="400" i="1" spc="0" dirty="0">
                <a:latin typeface="Calibri"/>
                <a:cs typeface="Calibri"/>
              </a:rPr>
              <a:t>s</a:t>
            </a:r>
            <a:r>
              <a:rPr sz="400" i="1" spc="3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Rolle</a:t>
            </a:r>
            <a:r>
              <a:rPr sz="400" i="1" spc="14" dirty="0">
                <a:latin typeface="Calibri"/>
                <a:cs typeface="Calibri"/>
              </a:rPr>
              <a:t>n</a:t>
            </a:r>
            <a:r>
              <a:rPr sz="400" i="1" spc="4" dirty="0">
                <a:latin typeface="Calibri"/>
                <a:cs typeface="Calibri"/>
              </a:rPr>
              <a:t>v</a:t>
            </a:r>
            <a:r>
              <a:rPr sz="400" i="1" spc="0" dirty="0">
                <a:latin typeface="Calibri"/>
                <a:cs typeface="Calibri"/>
              </a:rPr>
              <a:t>erstän</a:t>
            </a:r>
            <a:r>
              <a:rPr sz="400" i="1" spc="4" dirty="0">
                <a:latin typeface="Calibri"/>
                <a:cs typeface="Calibri"/>
              </a:rPr>
              <a:t>dn</a:t>
            </a:r>
            <a:r>
              <a:rPr sz="400" i="1" spc="0" dirty="0">
                <a:latin typeface="Calibri"/>
                <a:cs typeface="Calibri"/>
              </a:rPr>
              <a:t>is</a:t>
            </a:r>
            <a:endParaRPr sz="400" dirty="0">
              <a:latin typeface="Calibri"/>
              <a:cs typeface="Calibri"/>
            </a:endParaRPr>
          </a:p>
          <a:p>
            <a:pPr marL="28280">
              <a:lnSpc>
                <a:spcPts val="46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7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9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227020" y="4843067"/>
            <a:ext cx="430692" cy="405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29" name="object 29"/>
          <p:cNvSpPr txBox="1"/>
          <p:nvPr/>
        </p:nvSpPr>
        <p:spPr>
          <a:xfrm>
            <a:off x="7657712" y="4843067"/>
            <a:ext cx="755004" cy="405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28" name="object 28"/>
          <p:cNvSpPr txBox="1"/>
          <p:nvPr/>
        </p:nvSpPr>
        <p:spPr>
          <a:xfrm>
            <a:off x="8412717" y="4843067"/>
            <a:ext cx="655121" cy="405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27" name="object 27"/>
          <p:cNvSpPr txBox="1"/>
          <p:nvPr/>
        </p:nvSpPr>
        <p:spPr>
          <a:xfrm>
            <a:off x="6327279" y="5039079"/>
            <a:ext cx="899740" cy="2090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</a:pPr>
            <a:r>
              <a:rPr sz="400" spc="0" dirty="0">
                <a:latin typeface="Calibri"/>
                <a:cs typeface="Calibri"/>
              </a:rPr>
              <a:t>Beratung/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Praxis</a:t>
            </a:r>
            <a:r>
              <a:rPr sz="400" spc="9" dirty="0">
                <a:latin typeface="Calibri"/>
                <a:cs typeface="Calibri"/>
              </a:rPr>
              <a:t>b</a:t>
            </a:r>
            <a:r>
              <a:rPr sz="400" spc="0" dirty="0">
                <a:latin typeface="Calibri"/>
                <a:cs typeface="Calibri"/>
              </a:rPr>
              <a:t>eg</a:t>
            </a:r>
            <a:r>
              <a:rPr sz="400" spc="4" dirty="0">
                <a:latin typeface="Calibri"/>
                <a:cs typeface="Calibri"/>
              </a:rPr>
              <a:t>l</a:t>
            </a:r>
            <a:r>
              <a:rPr sz="400" spc="0" dirty="0">
                <a:latin typeface="Calibri"/>
                <a:cs typeface="Calibri"/>
              </a:rPr>
              <a:t>eitun</a:t>
            </a:r>
            <a:r>
              <a:rPr sz="400" spc="4" dirty="0">
                <a:latin typeface="Calibri"/>
                <a:cs typeface="Calibri"/>
              </a:rPr>
              <a:t>g:</a:t>
            </a:r>
            <a:endParaRPr sz="400" dirty="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20"/>
              </a:spcBef>
            </a:pPr>
            <a:r>
              <a:rPr sz="400" spc="0" dirty="0">
                <a:latin typeface="Calibri"/>
                <a:cs typeface="Calibri"/>
              </a:rPr>
              <a:t>Erprobu</a:t>
            </a:r>
            <a:r>
              <a:rPr sz="400" spc="9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g</a:t>
            </a:r>
            <a:r>
              <a:rPr sz="400" spc="-18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von</a:t>
            </a:r>
            <a:r>
              <a:rPr sz="400" spc="-5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</a:t>
            </a:r>
            <a:r>
              <a:rPr sz="400" spc="4" dirty="0">
                <a:latin typeface="Calibri"/>
                <a:cs typeface="Calibri"/>
              </a:rPr>
              <a:t>i</a:t>
            </a:r>
            <a:r>
              <a:rPr sz="400" spc="0" dirty="0">
                <a:latin typeface="Calibri"/>
                <a:cs typeface="Calibri"/>
              </a:rPr>
              <a:t>nzipien</a:t>
            </a:r>
            <a:r>
              <a:rPr sz="400" spc="-20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kol</a:t>
            </a:r>
            <a:r>
              <a:rPr sz="450" b="1" spc="4" dirty="0">
                <a:latin typeface="Calibri"/>
                <a:cs typeface="Calibri"/>
              </a:rPr>
              <a:t>l</a:t>
            </a:r>
            <a:r>
              <a:rPr sz="450" b="1" spc="0" dirty="0">
                <a:latin typeface="Calibri"/>
                <a:cs typeface="Calibri"/>
              </a:rPr>
              <a:t>egialer</a:t>
            </a:r>
            <a:endParaRPr sz="450" dirty="0">
              <a:latin typeface="Calibri"/>
              <a:cs typeface="Calibri"/>
            </a:endParaRPr>
          </a:p>
          <a:p>
            <a:pPr marL="28280">
              <a:lnSpc>
                <a:spcPts val="545"/>
              </a:lnSpc>
              <a:spcBef>
                <a:spcPts val="27"/>
              </a:spcBef>
            </a:pPr>
            <a:r>
              <a:rPr sz="450" b="1" spc="0" dirty="0">
                <a:latin typeface="Calibri"/>
                <a:cs typeface="Calibri"/>
              </a:rPr>
              <a:t>Fallbe</a:t>
            </a:r>
            <a:r>
              <a:rPr sz="450" b="1" spc="5" dirty="0">
                <a:latin typeface="Calibri"/>
                <a:cs typeface="Calibri"/>
              </a:rPr>
              <a:t>r</a:t>
            </a:r>
            <a:r>
              <a:rPr sz="450" b="1" spc="0" dirty="0">
                <a:latin typeface="Calibri"/>
                <a:cs typeface="Calibri"/>
              </a:rPr>
              <a:t>atung</a:t>
            </a:r>
            <a:r>
              <a:rPr sz="450" b="1" spc="3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(60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min)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27279" y="5248131"/>
            <a:ext cx="899740" cy="1682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  <a:spcBef>
                <a:spcPts val="10"/>
              </a:spcBef>
            </a:pPr>
            <a:r>
              <a:rPr sz="450" b="1" spc="0" dirty="0">
                <a:latin typeface="Calibri"/>
                <a:cs typeface="Calibri"/>
              </a:rPr>
              <a:t>Üfa-BV</a:t>
            </a:r>
            <a:r>
              <a:rPr sz="450" b="1" spc="83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3</a:t>
            </a:r>
            <a:endParaRPr sz="450" dirty="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00" i="1" spc="0" dirty="0">
                <a:latin typeface="Calibri"/>
                <a:cs typeface="Calibri"/>
              </a:rPr>
              <a:t>Werte</a:t>
            </a:r>
            <a:r>
              <a:rPr sz="400" i="1" spc="-1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und</a:t>
            </a:r>
            <a:r>
              <a:rPr sz="400" i="1" spc="-11" dirty="0">
                <a:latin typeface="Calibri"/>
                <a:cs typeface="Calibri"/>
              </a:rPr>
              <a:t> </a:t>
            </a:r>
            <a:r>
              <a:rPr sz="400" i="1" spc="4" dirty="0">
                <a:latin typeface="Calibri"/>
                <a:cs typeface="Calibri"/>
              </a:rPr>
              <a:t>N</a:t>
            </a:r>
            <a:r>
              <a:rPr sz="400" i="1" spc="0" dirty="0">
                <a:latin typeface="Calibri"/>
                <a:cs typeface="Calibri"/>
              </a:rPr>
              <a:t>ormen</a:t>
            </a:r>
            <a:r>
              <a:rPr sz="400" i="1" spc="-18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2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mi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27020" y="5248131"/>
            <a:ext cx="430692" cy="378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24" name="object 24"/>
          <p:cNvSpPr txBox="1"/>
          <p:nvPr/>
        </p:nvSpPr>
        <p:spPr>
          <a:xfrm>
            <a:off x="7657712" y="5248131"/>
            <a:ext cx="755004" cy="378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23" name="object 23"/>
          <p:cNvSpPr txBox="1"/>
          <p:nvPr/>
        </p:nvSpPr>
        <p:spPr>
          <a:xfrm>
            <a:off x="8412717" y="5248131"/>
            <a:ext cx="655121" cy="378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22" name="object 22"/>
          <p:cNvSpPr txBox="1"/>
          <p:nvPr/>
        </p:nvSpPr>
        <p:spPr>
          <a:xfrm>
            <a:off x="6327279" y="5416400"/>
            <a:ext cx="899740" cy="210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ts val="47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Beratung/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Praxis</a:t>
            </a:r>
            <a:r>
              <a:rPr sz="400" spc="9" dirty="0">
                <a:latin typeface="Calibri"/>
                <a:cs typeface="Calibri"/>
              </a:rPr>
              <a:t>b</a:t>
            </a:r>
            <a:r>
              <a:rPr sz="400" spc="0" dirty="0">
                <a:latin typeface="Calibri"/>
                <a:cs typeface="Calibri"/>
              </a:rPr>
              <a:t>eg</a:t>
            </a:r>
            <a:r>
              <a:rPr sz="400" spc="4" dirty="0">
                <a:latin typeface="Calibri"/>
                <a:cs typeface="Calibri"/>
              </a:rPr>
              <a:t>l</a:t>
            </a:r>
            <a:r>
              <a:rPr sz="400" spc="0" dirty="0">
                <a:latin typeface="Calibri"/>
                <a:cs typeface="Calibri"/>
              </a:rPr>
              <a:t>eitun</a:t>
            </a:r>
            <a:r>
              <a:rPr sz="400" spc="4" dirty="0">
                <a:latin typeface="Calibri"/>
                <a:cs typeface="Calibri"/>
              </a:rPr>
              <a:t>g:</a:t>
            </a:r>
            <a:endParaRPr sz="400" dirty="0">
              <a:latin typeface="Calibri"/>
              <a:cs typeface="Calibri"/>
            </a:endParaRPr>
          </a:p>
          <a:p>
            <a:pPr marL="28280">
              <a:lnSpc>
                <a:spcPts val="484"/>
              </a:lnSpc>
              <a:spcBef>
                <a:spcPts val="0"/>
              </a:spcBef>
            </a:pPr>
            <a:r>
              <a:rPr sz="400" i="1" spc="0" dirty="0">
                <a:latin typeface="Calibri"/>
                <a:cs typeface="Calibri"/>
              </a:rPr>
              <a:t>Vorbereit</a:t>
            </a:r>
            <a:r>
              <a:rPr sz="400" i="1" spc="4" dirty="0">
                <a:latin typeface="Calibri"/>
                <a:cs typeface="Calibri"/>
              </a:rPr>
              <a:t>u</a:t>
            </a:r>
            <a:r>
              <a:rPr sz="400" i="1" spc="0" dirty="0">
                <a:latin typeface="Calibri"/>
                <a:cs typeface="Calibri"/>
              </a:rPr>
              <a:t>ng</a:t>
            </a:r>
            <a:r>
              <a:rPr sz="400" i="1" spc="-18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a</a:t>
            </a:r>
            <a:r>
              <a:rPr sz="400" i="1" spc="4" dirty="0">
                <a:latin typeface="Calibri"/>
                <a:cs typeface="Calibri"/>
              </a:rPr>
              <a:t>u</a:t>
            </a:r>
            <a:r>
              <a:rPr sz="400" i="1" spc="0" dirty="0">
                <a:latin typeface="Calibri"/>
                <a:cs typeface="Calibri"/>
              </a:rPr>
              <a:t>f</a:t>
            </a:r>
            <a:r>
              <a:rPr sz="400" i="1" spc="-1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d</a:t>
            </a:r>
            <a:r>
              <a:rPr sz="400" i="1" spc="4" dirty="0">
                <a:latin typeface="Calibri"/>
                <a:cs typeface="Calibri"/>
              </a:rPr>
              <a:t>a</a:t>
            </a:r>
            <a:r>
              <a:rPr sz="400" i="1" spc="0" dirty="0">
                <a:latin typeface="Calibri"/>
                <a:cs typeface="Calibri"/>
              </a:rPr>
              <a:t>s</a:t>
            </a:r>
            <a:r>
              <a:rPr sz="400" i="1" spc="-1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B</a:t>
            </a:r>
            <a:r>
              <a:rPr sz="400" i="1" spc="4" dirty="0">
                <a:latin typeface="Calibri"/>
                <a:cs typeface="Calibri"/>
              </a:rPr>
              <a:t>P</a:t>
            </a:r>
            <a:r>
              <a:rPr sz="400" i="1" spc="0" dirty="0">
                <a:latin typeface="Calibri"/>
                <a:cs typeface="Calibri"/>
              </a:rPr>
              <a:t>G:</a:t>
            </a:r>
            <a:endParaRPr sz="400" dirty="0">
              <a:latin typeface="Calibri"/>
              <a:cs typeface="Calibri"/>
            </a:endParaRPr>
          </a:p>
          <a:p>
            <a:pPr marL="28280">
              <a:lnSpc>
                <a:spcPts val="535"/>
              </a:lnSpc>
              <a:spcBef>
                <a:spcPts val="2"/>
              </a:spcBef>
            </a:pPr>
            <a:r>
              <a:rPr sz="450" b="1" spc="0" dirty="0">
                <a:latin typeface="Calibri"/>
                <a:cs typeface="Calibri"/>
              </a:rPr>
              <a:t>BPG-Modul</a:t>
            </a:r>
            <a:r>
              <a:rPr sz="450" b="1" spc="-1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(60min)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27279" y="5626946"/>
            <a:ext cx="2740558" cy="175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2"/>
              </a:spcBef>
            </a:pPr>
            <a:endParaRPr sz="550" dirty="0"/>
          </a:p>
          <a:p>
            <a:pPr marL="113425">
              <a:lnSpc>
                <a:spcPct val="100000"/>
              </a:lnSpc>
              <a:tabLst>
                <a:tab pos="2616200" algn="l"/>
              </a:tabLst>
            </a:pPr>
            <a:r>
              <a:rPr sz="450" b="1" dirty="0">
                <a:latin typeface="Calibri"/>
                <a:cs typeface="Calibri"/>
              </a:rPr>
              <a:t>Fachl</a:t>
            </a:r>
            <a:r>
              <a:rPr sz="450" b="1" spc="4" dirty="0">
                <a:latin typeface="Calibri"/>
                <a:cs typeface="Calibri"/>
              </a:rPr>
              <a:t>i</a:t>
            </a:r>
            <a:r>
              <a:rPr sz="450" b="1" spc="-4" dirty="0">
                <a:latin typeface="Calibri"/>
                <a:cs typeface="Calibri"/>
              </a:rPr>
              <a:t>c</a:t>
            </a:r>
            <a:r>
              <a:rPr sz="450" b="1" spc="0" dirty="0">
                <a:latin typeface="Calibri"/>
                <a:cs typeface="Calibri"/>
              </a:rPr>
              <a:t>he</a:t>
            </a:r>
            <a:r>
              <a:rPr sz="450" b="1" spc="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Begleitverans</a:t>
            </a:r>
            <a:r>
              <a:rPr sz="450" b="1" spc="-4" dirty="0">
                <a:latin typeface="Calibri"/>
                <a:cs typeface="Calibri"/>
              </a:rPr>
              <a:t>t</a:t>
            </a:r>
            <a:r>
              <a:rPr sz="450" b="1" spc="0" dirty="0">
                <a:latin typeface="Calibri"/>
                <a:cs typeface="Calibri"/>
              </a:rPr>
              <a:t>altungen</a:t>
            </a:r>
            <a:r>
              <a:rPr sz="450" b="1" spc="1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(Fach</a:t>
            </a:r>
            <a:r>
              <a:rPr sz="450" b="1" spc="-4" dirty="0">
                <a:latin typeface="Calibri"/>
                <a:cs typeface="Calibri"/>
              </a:rPr>
              <a:t>l</a:t>
            </a:r>
            <a:r>
              <a:rPr sz="450" b="1" spc="0" dirty="0">
                <a:latin typeface="Calibri"/>
                <a:cs typeface="Calibri"/>
              </a:rPr>
              <a:t>.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BV)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am ZfsL</a:t>
            </a:r>
            <a:r>
              <a:rPr sz="450" b="1" spc="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im</a:t>
            </a:r>
            <a:r>
              <a:rPr sz="450" b="1" spc="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Fach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50" b="1" u="sng" spc="0" dirty="0">
                <a:latin typeface="Calibri"/>
                <a:cs typeface="Calibri"/>
              </a:rPr>
              <a:t> 	</a:t>
            </a:r>
            <a:endParaRPr sz="45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27279" y="5801953"/>
            <a:ext cx="899708" cy="18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  <a:spcBef>
                <a:spcPts val="10"/>
              </a:spcBef>
            </a:pPr>
            <a:r>
              <a:rPr sz="450" b="1" spc="0" dirty="0">
                <a:latin typeface="Calibri"/>
                <a:cs typeface="Calibri"/>
              </a:rPr>
              <a:t>Fachl.</a:t>
            </a:r>
            <a:r>
              <a:rPr sz="450" b="1" spc="75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BV</a:t>
            </a:r>
            <a:r>
              <a:rPr sz="450" b="1" spc="36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1</a:t>
            </a:r>
            <a:endParaRPr sz="450" dirty="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2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26988" y="5801953"/>
            <a:ext cx="430692" cy="18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18" name="object 18"/>
          <p:cNvSpPr txBox="1"/>
          <p:nvPr/>
        </p:nvSpPr>
        <p:spPr>
          <a:xfrm>
            <a:off x="7657681" y="5801953"/>
            <a:ext cx="755004" cy="18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17" name="object 17"/>
          <p:cNvSpPr txBox="1"/>
          <p:nvPr/>
        </p:nvSpPr>
        <p:spPr>
          <a:xfrm>
            <a:off x="8412685" y="5801953"/>
            <a:ext cx="655153" cy="18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16" name="object 16"/>
          <p:cNvSpPr txBox="1"/>
          <p:nvPr/>
        </p:nvSpPr>
        <p:spPr>
          <a:xfrm>
            <a:off x="6327279" y="5988109"/>
            <a:ext cx="899708" cy="198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ts val="550"/>
              </a:lnSpc>
              <a:spcBef>
                <a:spcPts val="27"/>
              </a:spcBef>
            </a:pPr>
            <a:r>
              <a:rPr sz="450" b="1" spc="0" dirty="0">
                <a:latin typeface="Calibri"/>
                <a:cs typeface="Calibri"/>
              </a:rPr>
              <a:t>Fachl.</a:t>
            </a:r>
            <a:r>
              <a:rPr sz="450" b="1" spc="75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BV</a:t>
            </a:r>
            <a:r>
              <a:rPr sz="450" b="1" spc="36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2</a:t>
            </a:r>
            <a:r>
              <a:rPr sz="450" spc="0" baseline="45511" dirty="0">
                <a:latin typeface="Calibri"/>
                <a:cs typeface="Calibri"/>
              </a:rPr>
              <a:t>1</a:t>
            </a:r>
            <a:endParaRPr sz="300" dirty="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00" i="1" spc="0" dirty="0">
                <a:latin typeface="Calibri"/>
                <a:cs typeface="Calibri"/>
              </a:rPr>
              <a:t>u.a.</a:t>
            </a:r>
            <a:r>
              <a:rPr sz="400" i="1" spc="-11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Diagn</a:t>
            </a:r>
            <a:r>
              <a:rPr sz="400" i="1" spc="4" dirty="0">
                <a:latin typeface="Calibri"/>
                <a:cs typeface="Calibri"/>
              </a:rPr>
              <a:t>o</a:t>
            </a:r>
            <a:r>
              <a:rPr sz="400" i="1" spc="0" dirty="0">
                <a:latin typeface="Calibri"/>
                <a:cs typeface="Calibri"/>
              </a:rPr>
              <a:t>se</a:t>
            </a:r>
            <a:r>
              <a:rPr sz="400" i="1" spc="-2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von</a:t>
            </a:r>
            <a:r>
              <a:rPr sz="400" i="1" spc="-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Le</a:t>
            </a:r>
            <a:r>
              <a:rPr sz="400" i="1" spc="4" dirty="0">
                <a:latin typeface="Calibri"/>
                <a:cs typeface="Calibri"/>
              </a:rPr>
              <a:t>r</a:t>
            </a:r>
            <a:r>
              <a:rPr sz="400" i="1" spc="0" dirty="0">
                <a:latin typeface="Calibri"/>
                <a:cs typeface="Calibri"/>
              </a:rPr>
              <a:t>nvor</a:t>
            </a:r>
            <a:r>
              <a:rPr sz="400" i="1" spc="4" dirty="0">
                <a:latin typeface="Calibri"/>
                <a:cs typeface="Calibri"/>
              </a:rPr>
              <a:t>a</a:t>
            </a:r>
            <a:r>
              <a:rPr sz="400" i="1" spc="0" dirty="0">
                <a:latin typeface="Calibri"/>
                <a:cs typeface="Calibri"/>
              </a:rPr>
              <a:t>u</a:t>
            </a:r>
            <a:r>
              <a:rPr sz="400" i="1" spc="4" dirty="0">
                <a:latin typeface="Calibri"/>
                <a:cs typeface="Calibri"/>
              </a:rPr>
              <a:t>s</a:t>
            </a:r>
            <a:r>
              <a:rPr sz="400" i="1" spc="0" dirty="0">
                <a:latin typeface="Calibri"/>
                <a:cs typeface="Calibri"/>
              </a:rPr>
              <a:t>setzun</a:t>
            </a:r>
            <a:r>
              <a:rPr sz="400" i="1" spc="4" dirty="0">
                <a:latin typeface="Calibri"/>
                <a:cs typeface="Calibri"/>
              </a:rPr>
              <a:t>ge</a:t>
            </a:r>
            <a:r>
              <a:rPr sz="400" i="1" spc="0" dirty="0">
                <a:latin typeface="Calibri"/>
                <a:cs typeface="Calibri"/>
              </a:rPr>
              <a:t>n</a:t>
            </a:r>
            <a:endParaRPr sz="400" dirty="0">
              <a:latin typeface="Calibri"/>
              <a:cs typeface="Calibri"/>
            </a:endParaRPr>
          </a:p>
          <a:p>
            <a:pPr marL="28280">
              <a:lnSpc>
                <a:spcPts val="46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7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9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26988" y="5988109"/>
            <a:ext cx="430692" cy="198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14" name="object 14"/>
          <p:cNvSpPr txBox="1"/>
          <p:nvPr/>
        </p:nvSpPr>
        <p:spPr>
          <a:xfrm>
            <a:off x="7657681" y="5988109"/>
            <a:ext cx="755004" cy="198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13" name="object 13"/>
          <p:cNvSpPr txBox="1"/>
          <p:nvPr/>
        </p:nvSpPr>
        <p:spPr>
          <a:xfrm>
            <a:off x="8412685" y="5988109"/>
            <a:ext cx="655153" cy="198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12" name="object 12"/>
          <p:cNvSpPr txBox="1"/>
          <p:nvPr/>
        </p:nvSpPr>
        <p:spPr>
          <a:xfrm>
            <a:off x="6327279" y="6187027"/>
            <a:ext cx="899708" cy="200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  <a:spcBef>
                <a:spcPts val="40"/>
              </a:spcBef>
            </a:pPr>
            <a:r>
              <a:rPr sz="450" b="1" spc="0" dirty="0">
                <a:latin typeface="Calibri"/>
                <a:cs typeface="Calibri"/>
              </a:rPr>
              <a:t>Fachl.</a:t>
            </a:r>
            <a:r>
              <a:rPr sz="450" b="1" spc="75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BV</a:t>
            </a:r>
            <a:r>
              <a:rPr sz="450" b="1" spc="36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3</a:t>
            </a:r>
            <a:endParaRPr sz="450" dirty="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5"/>
              </a:spcBef>
            </a:pPr>
            <a:r>
              <a:rPr sz="400" i="1" spc="0" dirty="0">
                <a:latin typeface="Calibri"/>
                <a:cs typeface="Calibri"/>
              </a:rPr>
              <a:t>u.a.</a:t>
            </a:r>
            <a:r>
              <a:rPr sz="400" i="1" spc="-11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Leistungs</a:t>
            </a:r>
            <a:r>
              <a:rPr sz="400" i="1" spc="4" dirty="0">
                <a:latin typeface="Calibri"/>
                <a:cs typeface="Calibri"/>
              </a:rPr>
              <a:t>f</a:t>
            </a:r>
            <a:r>
              <a:rPr sz="400" i="1" spc="0" dirty="0">
                <a:latin typeface="Calibri"/>
                <a:cs typeface="Calibri"/>
              </a:rPr>
              <a:t>eststellung</a:t>
            </a:r>
            <a:r>
              <a:rPr sz="400" i="1" spc="-29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&amp;</a:t>
            </a:r>
            <a:r>
              <a:rPr sz="400" i="1" spc="-2" dirty="0">
                <a:latin typeface="Calibri"/>
                <a:cs typeface="Calibri"/>
              </a:rPr>
              <a:t> </a:t>
            </a:r>
            <a:r>
              <a:rPr sz="400" i="1" spc="4" dirty="0">
                <a:latin typeface="Calibri"/>
                <a:cs typeface="Calibri"/>
              </a:rPr>
              <a:t>B</a:t>
            </a:r>
            <a:r>
              <a:rPr sz="400" i="1" spc="0" dirty="0">
                <a:latin typeface="Calibri"/>
                <a:cs typeface="Calibri"/>
              </a:rPr>
              <a:t>e</a:t>
            </a:r>
            <a:r>
              <a:rPr sz="400" i="1" spc="4" dirty="0">
                <a:latin typeface="Calibri"/>
                <a:cs typeface="Calibri"/>
              </a:rPr>
              <a:t>u</a:t>
            </a:r>
            <a:r>
              <a:rPr sz="400" i="1" spc="0" dirty="0">
                <a:latin typeface="Calibri"/>
                <a:cs typeface="Calibri"/>
              </a:rPr>
              <a:t>rteilung</a:t>
            </a:r>
            <a:endParaRPr sz="400" dirty="0">
              <a:latin typeface="Calibri"/>
              <a:cs typeface="Calibri"/>
            </a:endParaRPr>
          </a:p>
          <a:p>
            <a:pPr marL="28280">
              <a:lnSpc>
                <a:spcPts val="46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7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9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26988" y="6187027"/>
            <a:ext cx="430692" cy="200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10" name="object 10"/>
          <p:cNvSpPr txBox="1"/>
          <p:nvPr/>
        </p:nvSpPr>
        <p:spPr>
          <a:xfrm>
            <a:off x="7657681" y="6187027"/>
            <a:ext cx="755004" cy="200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9" name="object 9"/>
          <p:cNvSpPr txBox="1"/>
          <p:nvPr/>
        </p:nvSpPr>
        <p:spPr>
          <a:xfrm>
            <a:off x="8412685" y="6187027"/>
            <a:ext cx="655153" cy="200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8" name="object 8"/>
          <p:cNvSpPr txBox="1"/>
          <p:nvPr/>
        </p:nvSpPr>
        <p:spPr>
          <a:xfrm>
            <a:off x="6327279" y="6387115"/>
            <a:ext cx="899708" cy="186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</a:pPr>
            <a:r>
              <a:rPr sz="400" spc="0" dirty="0">
                <a:latin typeface="Calibri"/>
                <a:cs typeface="Calibri"/>
              </a:rPr>
              <a:t>Beratung/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</a:t>
            </a:r>
            <a:r>
              <a:rPr sz="400" spc="4" dirty="0">
                <a:latin typeface="Calibri"/>
                <a:cs typeface="Calibri"/>
              </a:rPr>
              <a:t>x</a:t>
            </a:r>
            <a:r>
              <a:rPr sz="400" spc="0" dirty="0">
                <a:latin typeface="Calibri"/>
                <a:cs typeface="Calibri"/>
              </a:rPr>
              <a:t>is</a:t>
            </a:r>
            <a:r>
              <a:rPr sz="400" spc="4" dirty="0">
                <a:latin typeface="Calibri"/>
                <a:cs typeface="Calibri"/>
              </a:rPr>
              <a:t>b</a:t>
            </a:r>
            <a:r>
              <a:rPr sz="400" spc="0" dirty="0">
                <a:latin typeface="Calibri"/>
                <a:cs typeface="Calibri"/>
              </a:rPr>
              <a:t>eg</a:t>
            </a:r>
            <a:r>
              <a:rPr sz="400" spc="4" dirty="0">
                <a:latin typeface="Calibri"/>
                <a:cs typeface="Calibri"/>
              </a:rPr>
              <a:t>l</a:t>
            </a:r>
            <a:r>
              <a:rPr sz="400" spc="0" dirty="0">
                <a:latin typeface="Calibri"/>
                <a:cs typeface="Calibri"/>
              </a:rPr>
              <a:t>eit</a:t>
            </a:r>
            <a:r>
              <a:rPr sz="400" spc="4" dirty="0">
                <a:latin typeface="Calibri"/>
                <a:cs typeface="Calibri"/>
              </a:rPr>
              <a:t>u</a:t>
            </a:r>
            <a:r>
              <a:rPr sz="400" spc="0" dirty="0">
                <a:latin typeface="Calibri"/>
                <a:cs typeface="Calibri"/>
              </a:rPr>
              <a:t>n</a:t>
            </a:r>
            <a:r>
              <a:rPr sz="400" spc="4" dirty="0">
                <a:latin typeface="Calibri"/>
                <a:cs typeface="Calibri"/>
              </a:rPr>
              <a:t>g</a:t>
            </a:r>
            <a:r>
              <a:rPr sz="400" spc="0" dirty="0">
                <a:latin typeface="Calibri"/>
                <a:cs typeface="Calibri"/>
              </a:rPr>
              <a:t>:</a:t>
            </a:r>
            <a:endParaRPr sz="400" dirty="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25"/>
              </a:spcBef>
            </a:pPr>
            <a:r>
              <a:rPr sz="450" b="1" spc="0" dirty="0">
                <a:latin typeface="Calibri"/>
                <a:cs typeface="Calibri"/>
              </a:rPr>
              <a:t>Praxis</a:t>
            </a:r>
            <a:r>
              <a:rPr sz="450" b="1" spc="5" dirty="0">
                <a:latin typeface="Calibri"/>
                <a:cs typeface="Calibri"/>
              </a:rPr>
              <a:t>b</a:t>
            </a:r>
            <a:r>
              <a:rPr sz="450" b="1" spc="0" dirty="0">
                <a:latin typeface="Calibri"/>
                <a:cs typeface="Calibri"/>
              </a:rPr>
              <a:t>eglei</a:t>
            </a:r>
            <a:r>
              <a:rPr sz="450" b="1" spc="-5" dirty="0">
                <a:latin typeface="Calibri"/>
                <a:cs typeface="Calibri"/>
              </a:rPr>
              <a:t>t</a:t>
            </a:r>
            <a:r>
              <a:rPr sz="450" b="1" spc="0" dirty="0">
                <a:latin typeface="Calibri"/>
                <a:cs typeface="Calibri"/>
              </a:rPr>
              <a:t>ung</a:t>
            </a:r>
            <a:r>
              <a:rPr sz="450" b="1" spc="3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(UV)</a:t>
            </a:r>
            <a:endParaRPr sz="45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26988" y="6387115"/>
            <a:ext cx="430692" cy="186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6" name="object 6"/>
          <p:cNvSpPr txBox="1"/>
          <p:nvPr/>
        </p:nvSpPr>
        <p:spPr>
          <a:xfrm>
            <a:off x="7657681" y="6387115"/>
            <a:ext cx="755004" cy="186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5" name="object 5"/>
          <p:cNvSpPr txBox="1"/>
          <p:nvPr/>
        </p:nvSpPr>
        <p:spPr>
          <a:xfrm>
            <a:off x="8412685" y="6387115"/>
            <a:ext cx="655153" cy="186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4" name="object 4"/>
          <p:cNvSpPr txBox="1"/>
          <p:nvPr/>
        </p:nvSpPr>
        <p:spPr>
          <a:xfrm>
            <a:off x="7119686" y="3418320"/>
            <a:ext cx="6320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3" name="object 3"/>
          <p:cNvSpPr txBox="1"/>
          <p:nvPr/>
        </p:nvSpPr>
        <p:spPr>
          <a:xfrm>
            <a:off x="7988421" y="5616859"/>
            <a:ext cx="9672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2" name="object 2"/>
          <p:cNvSpPr txBox="1"/>
          <p:nvPr/>
        </p:nvSpPr>
        <p:spPr>
          <a:xfrm>
            <a:off x="6439539" y="6640943"/>
            <a:ext cx="73006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3510534" y="185293"/>
            <a:ext cx="218185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1263822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640" y="1285240"/>
            <a:ext cx="8655501" cy="11488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2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-44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eichnung</a:t>
            </a:r>
            <a:r>
              <a:rPr sz="4200" b="1" spc="-13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</a:t>
            </a:r>
            <a:r>
              <a:rPr sz="4200" b="1" spc="-1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ch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ge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führ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-15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Begl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it</a:t>
            </a:r>
            <a:r>
              <a:rPr sz="4200" b="1" spc="-44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el</a:t>
            </a:r>
            <a:r>
              <a:rPr sz="4200" b="1" spc="-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6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es</a:t>
            </a:r>
            <a:r>
              <a:rPr sz="4200" b="1" spc="-9" baseline="2925" dirty="0">
                <a:latin typeface="Calibri"/>
                <a:cs typeface="Calibri"/>
              </a:rPr>
              <a:t>o</a:t>
            </a:r>
            <a:r>
              <a:rPr sz="4200" b="1" spc="0" baseline="2925" dirty="0">
                <a:latin typeface="Calibri"/>
                <a:cs typeface="Calibri"/>
              </a:rPr>
              <a:t>nd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r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16" baseline="2925" dirty="0">
                <a:latin typeface="Calibri"/>
                <a:cs typeface="Calibri"/>
              </a:rPr>
              <a:t> 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el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en,</a:t>
            </a:r>
            <a:r>
              <a:rPr sz="4200" b="1" spc="-1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im Rahmen der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je</a:t>
            </a:r>
            <a:r>
              <a:rPr sz="4200" b="1" spc="-2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71" baseline="2925" dirty="0">
                <a:latin typeface="Calibri"/>
                <a:cs typeface="Calibri"/>
              </a:rPr>
              <a:t> </a:t>
            </a:r>
            <a:r>
              <a:rPr sz="4200" b="1" spc="-44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V</a:t>
            </a:r>
            <a:r>
              <a:rPr sz="4200" b="1" spc="-3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</a:t>
            </a:r>
            <a:r>
              <a:rPr sz="4200" b="1" spc="-2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an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46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eben</a:t>
            </a:r>
            <a:r>
              <a:rPr sz="4200" b="1" spc="-83" baseline="2925" dirty="0"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den.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970956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2992374"/>
            <a:ext cx="8412832" cy="15330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3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Do</a:t>
            </a:r>
            <a:r>
              <a:rPr sz="4200" b="1" spc="-3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ume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tions</a:t>
            </a:r>
            <a:r>
              <a:rPr sz="4200" b="1" spc="-4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6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muss</a:t>
            </a:r>
            <a:r>
              <a:rPr sz="4200" b="1" spc="-6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im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Rahmen</a:t>
            </a:r>
            <a:r>
              <a:rPr sz="4200" b="1" spc="-7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4200" b="1" spc="-40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BPG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üb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r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achlichen</a:t>
            </a:r>
            <a:r>
              <a:rPr sz="4200" b="1" spc="3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Beg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eitk</a:t>
            </a:r>
            <a:r>
              <a:rPr sz="4200" b="1" spc="-64" baseline="2925" dirty="0">
                <a:latin typeface="Calibri"/>
                <a:cs typeface="Calibri"/>
              </a:rPr>
              <a:t>r</a:t>
            </a:r>
            <a:r>
              <a:rPr sz="4200" b="1" spc="-14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ft</a:t>
            </a:r>
            <a:r>
              <a:rPr sz="4200" b="1" spc="69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de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r>
              <a:rPr sz="4200" b="1" spc="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Es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wi</a:t>
            </a:r>
            <a:r>
              <a:rPr sz="4200" b="1" spc="-2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</a:t>
            </a:r>
            <a:r>
              <a:rPr sz="4200" b="1" spc="-42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eprüft,</a:t>
            </a:r>
            <a:r>
              <a:rPr sz="4200" b="1" spc="-6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ob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2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9" baseline="2925" dirty="0">
                <a:latin typeface="Calibri"/>
                <a:cs typeface="Calibri"/>
              </a:rPr>
              <a:t>l</a:t>
            </a:r>
            <a:r>
              <a:rPr sz="4200" b="1" spc="-4" baseline="2925" dirty="0">
                <a:latin typeface="Calibri"/>
                <a:cs typeface="Calibri"/>
              </a:rPr>
              <a:t>-</a:t>
            </a:r>
            <a:r>
              <a:rPr sz="4200" b="1" spc="0" baseline="2925" dirty="0">
                <a:latin typeface="Calibri"/>
                <a:cs typeface="Calibri"/>
              </a:rPr>
              <a:t>seiti</a:t>
            </a:r>
            <a:r>
              <a:rPr sz="4200" b="1" spc="-25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19" baseline="2925" dirty="0">
                <a:latin typeface="Calibri"/>
                <a:cs typeface="Calibri"/>
              </a:rPr>
              <a:t>n</a:t>
            </a:r>
            <a:r>
              <a:rPr sz="4200" b="1" spc="-14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esenheitsobli</a:t>
            </a:r>
            <a:r>
              <a:rPr sz="4200" b="1" spc="-44" baseline="2925" dirty="0">
                <a:latin typeface="Calibri"/>
                <a:cs typeface="Calibri"/>
              </a:rPr>
              <a:t>g</a:t>
            </a:r>
            <a:r>
              <a:rPr sz="4200" b="1" spc="-19" baseline="2925" dirty="0">
                <a:latin typeface="Calibri"/>
                <a:cs typeface="Calibri"/>
              </a:rPr>
              <a:t>at</a:t>
            </a:r>
            <a:r>
              <a:rPr sz="4200" b="1" spc="0" baseline="2925" dirty="0">
                <a:latin typeface="Calibri"/>
                <a:cs typeface="Calibri"/>
              </a:rPr>
              <a:t>orik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erfüllt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39" baseline="2925" dirty="0">
                <a:latin typeface="Calibri"/>
                <a:cs typeface="Calibri"/>
              </a:rPr>
              <a:t>s</a:t>
            </a:r>
            <a:r>
              <a:rPr sz="4200" b="1" spc="0" baseline="2925" dirty="0">
                <a:latin typeface="Calibri"/>
                <a:cs typeface="Calibri"/>
              </a:rPr>
              <a:t>t.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5062519"/>
            <a:ext cx="2029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5083937"/>
            <a:ext cx="8635788" cy="11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Nach</a:t>
            </a:r>
            <a:r>
              <a:rPr sz="4200" b="1" spc="-3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dem</a:t>
            </a:r>
            <a:r>
              <a:rPr sz="4200" b="1" spc="-5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9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PG</a:t>
            </a:r>
            <a:r>
              <a:rPr sz="4200" b="1" spc="-3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erble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5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2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tions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bei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Ihnen</a:t>
            </a:r>
            <a:r>
              <a:rPr sz="4200" b="1" spc="-5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wi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-52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3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eil</a:t>
            </a:r>
            <a:r>
              <a:rPr sz="4200" b="1" spc="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Ih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4200" b="1" spc="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5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os.</a:t>
            </a:r>
            <a:r>
              <a:rPr sz="4200" b="1" spc="-47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müssen</a:t>
            </a:r>
            <a:r>
              <a:rPr sz="4200" b="1" spc="-8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diesen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nic</a:t>
            </a:r>
            <a:r>
              <a:rPr sz="4200" b="1" spc="-19" baseline="2925" dirty="0">
                <a:latin typeface="Calibri"/>
                <a:cs typeface="Calibri"/>
              </a:rPr>
              <a:t>h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4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eichen</a:t>
            </a:r>
            <a:r>
              <a:rPr sz="4200" b="1" spc="-7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oder</a:t>
            </a:r>
            <a:r>
              <a:rPr sz="4200" b="1" spc="-49" baseline="2925" dirty="0">
                <a:latin typeface="Calibri"/>
                <a:cs typeface="Calibri"/>
              </a:rPr>
              <a:t> 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or</a:t>
            </a:r>
            <a:r>
              <a:rPr sz="4200" b="1" spc="-4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en,</a:t>
            </a:r>
            <a:r>
              <a:rPr sz="4200" b="1" spc="-9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14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ehört</a:t>
            </a:r>
            <a:r>
              <a:rPr sz="4200" b="1" spc="-5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dann</a:t>
            </a:r>
            <a:r>
              <a:rPr sz="4200" b="1" spc="-5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3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6235852"/>
            <a:ext cx="5826587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pe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sö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l</a:t>
            </a:r>
            <a:r>
              <a:rPr sz="4200" b="1" spc="-4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chen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Aus</a:t>
            </a:r>
            <a:r>
              <a:rPr sz="4200" b="1" spc="-9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dun</a:t>
            </a:r>
            <a:r>
              <a:rPr sz="4200" b="1" spc="-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sd</a:t>
            </a:r>
            <a:r>
              <a:rPr sz="4200" b="1" spc="-4" baseline="2925" dirty="0">
                <a:latin typeface="Calibri"/>
                <a:cs typeface="Calibri"/>
              </a:rPr>
              <a:t>o</a:t>
            </a:r>
            <a:r>
              <a:rPr sz="4200" b="1" spc="-3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ume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19672" y="0"/>
            <a:ext cx="7524328" cy="68580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de-DE" sz="6700" b="1" dirty="0">
                <a:solidFill>
                  <a:srgbClr val="0070C0"/>
                </a:solidFill>
              </a:rPr>
              <a:t>Was tue ich, wenn ich krank bin oder eine Freistellung für eine BV beantragen muss? </a:t>
            </a:r>
          </a:p>
          <a:p>
            <a:pPr marL="0" indent="0">
              <a:buNone/>
            </a:pPr>
            <a:endParaRPr lang="de-DE" sz="1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sz="1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DE" sz="5500" b="1" dirty="0">
                <a:solidFill>
                  <a:srgbClr val="0070C0"/>
                </a:solidFill>
              </a:rPr>
              <a:t>Krankheit: </a:t>
            </a:r>
          </a:p>
          <a:p>
            <a:r>
              <a:rPr lang="de-DE" sz="5500" b="1" dirty="0"/>
              <a:t>Krankheitsbedingte Fehlzeiten, die eine ZfsL-Veranstaltung betreffen, sind immer </a:t>
            </a:r>
            <a:r>
              <a:rPr lang="de-DE" sz="5500" b="1" dirty="0">
                <a:solidFill>
                  <a:srgbClr val="0070C0"/>
                </a:solidFill>
              </a:rPr>
              <a:t>unmittelbar dem PRABA-Team und den betreuenden Fachleitungen  </a:t>
            </a:r>
            <a:r>
              <a:rPr lang="de-DE" sz="5500" b="1" dirty="0"/>
              <a:t>des Seminars schriftlich per E-Mail mitzuteilen. </a:t>
            </a:r>
            <a:endParaRPr lang="de-DE" sz="5500" b="1" dirty="0">
              <a:solidFill>
                <a:srgbClr val="FF0000"/>
              </a:solidFill>
            </a:endParaRPr>
          </a:p>
          <a:p>
            <a:pPr algn="just"/>
            <a:endParaRPr lang="de-DE" sz="5500" dirty="0"/>
          </a:p>
          <a:p>
            <a:pPr marL="0" indent="0" algn="just">
              <a:buNone/>
            </a:pPr>
            <a:r>
              <a:rPr lang="de-DE" sz="5500" b="1" dirty="0">
                <a:solidFill>
                  <a:srgbClr val="0070C0"/>
                </a:solidFill>
              </a:rPr>
              <a:t>Freistellungen am ZfsL:</a:t>
            </a:r>
          </a:p>
          <a:p>
            <a:r>
              <a:rPr lang="de-DE" sz="5500" b="1" dirty="0"/>
              <a:t>Anfragen zu Freistellungen, welche die Begleitformate des ZfsL betreffen, sind immer (per E-Mail) </a:t>
            </a:r>
            <a:r>
              <a:rPr lang="de-DE" sz="5500" b="1" dirty="0">
                <a:solidFill>
                  <a:srgbClr val="0070C0"/>
                </a:solidFill>
              </a:rPr>
              <a:t>an das PRABA-Team </a:t>
            </a:r>
            <a:r>
              <a:rPr lang="de-DE" sz="5500" b="1" dirty="0"/>
              <a:t>zu richten. </a:t>
            </a:r>
          </a:p>
          <a:p>
            <a:r>
              <a:rPr lang="de-DE" sz="5500" b="1" dirty="0">
                <a:highlight>
                  <a:srgbClr val="FFFF00"/>
                </a:highlight>
              </a:rPr>
              <a:t>Alle im Zeitraum der schulpraktischen Phase liegenden terminlich absehbaren Freistellungsanfragen müssen bis zum Tag  der ZfsL-Einführungsveranstaltung </a:t>
            </a:r>
            <a:r>
              <a:rPr lang="de-DE" sz="5500" b="1" dirty="0">
                <a:solidFill>
                  <a:srgbClr val="0070C0"/>
                </a:solidFill>
                <a:highlight>
                  <a:srgbClr val="FFFF00"/>
                </a:highlight>
              </a:rPr>
              <a:t>dem PRABA-Team </a:t>
            </a:r>
            <a:r>
              <a:rPr lang="de-DE" sz="5500" b="1" dirty="0">
                <a:highlight>
                  <a:srgbClr val="FFFF00"/>
                </a:highlight>
              </a:rPr>
              <a:t>(per E-Mail) angezeigt werden.</a:t>
            </a:r>
          </a:p>
        </p:txBody>
      </p:sp>
      <p:sp>
        <p:nvSpPr>
          <p:cNvPr id="2" name="Rechteck 1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24789"/>
            <a:ext cx="1371353" cy="124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41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05419" y="4730624"/>
            <a:ext cx="3179063" cy="1556003"/>
          </a:xfrm>
          <a:custGeom>
            <a:avLst/>
            <a:gdLst/>
            <a:ahLst/>
            <a:cxnLst/>
            <a:rect l="l" t="t" r="r" b="b"/>
            <a:pathLst>
              <a:path w="3179063" h="1556003">
                <a:moveTo>
                  <a:pt x="0" y="155574"/>
                </a:moveTo>
                <a:lnTo>
                  <a:pt x="73" y="1405230"/>
                </a:lnTo>
                <a:lnTo>
                  <a:pt x="7327" y="1447714"/>
                </a:lnTo>
                <a:lnTo>
                  <a:pt x="25273" y="1485425"/>
                </a:lnTo>
                <a:lnTo>
                  <a:pt x="52242" y="1516702"/>
                </a:lnTo>
                <a:lnTo>
                  <a:pt x="86564" y="1539882"/>
                </a:lnTo>
                <a:lnTo>
                  <a:pt x="126570" y="1553301"/>
                </a:lnTo>
                <a:lnTo>
                  <a:pt x="155575" y="1556003"/>
                </a:lnTo>
                <a:lnTo>
                  <a:pt x="3028310" y="1555930"/>
                </a:lnTo>
                <a:lnTo>
                  <a:pt x="3070763" y="1548682"/>
                </a:lnTo>
                <a:lnTo>
                  <a:pt x="3108464" y="1530745"/>
                </a:lnTo>
                <a:lnTo>
                  <a:pt x="3139743" y="1503783"/>
                </a:lnTo>
                <a:lnTo>
                  <a:pt x="3162931" y="1469458"/>
                </a:lnTo>
                <a:lnTo>
                  <a:pt x="3176359" y="1429432"/>
                </a:lnTo>
                <a:lnTo>
                  <a:pt x="3179063" y="1400403"/>
                </a:lnTo>
                <a:lnTo>
                  <a:pt x="3178991" y="150773"/>
                </a:lnTo>
                <a:lnTo>
                  <a:pt x="3171741" y="108315"/>
                </a:lnTo>
                <a:lnTo>
                  <a:pt x="3153797" y="70610"/>
                </a:lnTo>
                <a:lnTo>
                  <a:pt x="3126828" y="39326"/>
                </a:lnTo>
                <a:lnTo>
                  <a:pt x="3092504" y="16135"/>
                </a:lnTo>
                <a:lnTo>
                  <a:pt x="3052495" y="2705"/>
                </a:lnTo>
                <a:lnTo>
                  <a:pt x="3023488" y="0"/>
                </a:lnTo>
                <a:lnTo>
                  <a:pt x="150773" y="72"/>
                </a:lnTo>
                <a:lnTo>
                  <a:pt x="108315" y="7322"/>
                </a:lnTo>
                <a:lnTo>
                  <a:pt x="70610" y="25266"/>
                </a:lnTo>
                <a:lnTo>
                  <a:pt x="39326" y="52235"/>
                </a:lnTo>
                <a:lnTo>
                  <a:pt x="16135" y="86559"/>
                </a:lnTo>
                <a:lnTo>
                  <a:pt x="2705" y="126568"/>
                </a:lnTo>
                <a:lnTo>
                  <a:pt x="0" y="1555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13198" y="4719066"/>
            <a:ext cx="3179063" cy="1556003"/>
          </a:xfrm>
          <a:custGeom>
            <a:avLst/>
            <a:gdLst/>
            <a:ahLst/>
            <a:cxnLst/>
            <a:rect l="l" t="t" r="r" b="b"/>
            <a:pathLst>
              <a:path w="3179063" h="1556003">
                <a:moveTo>
                  <a:pt x="0" y="155574"/>
                </a:moveTo>
                <a:lnTo>
                  <a:pt x="5994" y="112703"/>
                </a:lnTo>
                <a:lnTo>
                  <a:pt x="22863" y="74404"/>
                </a:lnTo>
                <a:lnTo>
                  <a:pt x="48937" y="42346"/>
                </a:lnTo>
                <a:lnTo>
                  <a:pt x="82547" y="18199"/>
                </a:lnTo>
                <a:lnTo>
                  <a:pt x="122022" y="3635"/>
                </a:lnTo>
                <a:lnTo>
                  <a:pt x="155575" y="0"/>
                </a:lnTo>
                <a:lnTo>
                  <a:pt x="3023488" y="0"/>
                </a:lnTo>
                <a:lnTo>
                  <a:pt x="3066360" y="5994"/>
                </a:lnTo>
                <a:lnTo>
                  <a:pt x="3104659" y="22863"/>
                </a:lnTo>
                <a:lnTo>
                  <a:pt x="3136717" y="48937"/>
                </a:lnTo>
                <a:lnTo>
                  <a:pt x="3160864" y="82547"/>
                </a:lnTo>
                <a:lnTo>
                  <a:pt x="3175428" y="122022"/>
                </a:lnTo>
                <a:lnTo>
                  <a:pt x="3179063" y="155574"/>
                </a:lnTo>
                <a:lnTo>
                  <a:pt x="3179063" y="1400403"/>
                </a:lnTo>
                <a:lnTo>
                  <a:pt x="3173070" y="1443305"/>
                </a:lnTo>
                <a:lnTo>
                  <a:pt x="3156204" y="1481615"/>
                </a:lnTo>
                <a:lnTo>
                  <a:pt x="3130133" y="1513670"/>
                </a:lnTo>
                <a:lnTo>
                  <a:pt x="3096528" y="1537809"/>
                </a:lnTo>
                <a:lnTo>
                  <a:pt x="3057058" y="1552368"/>
                </a:lnTo>
                <a:lnTo>
                  <a:pt x="3023488" y="1556003"/>
                </a:lnTo>
                <a:lnTo>
                  <a:pt x="155575" y="1556003"/>
                </a:lnTo>
                <a:lnTo>
                  <a:pt x="112706" y="1550015"/>
                </a:lnTo>
                <a:lnTo>
                  <a:pt x="74409" y="1533158"/>
                </a:lnTo>
                <a:lnTo>
                  <a:pt x="42353" y="1507094"/>
                </a:lnTo>
                <a:lnTo>
                  <a:pt x="18206" y="1473488"/>
                </a:lnTo>
                <a:lnTo>
                  <a:pt x="3638" y="1434000"/>
                </a:lnTo>
                <a:lnTo>
                  <a:pt x="0" y="1400403"/>
                </a:lnTo>
                <a:lnTo>
                  <a:pt x="0" y="155574"/>
                </a:lnTo>
                <a:close/>
              </a:path>
            </a:pathLst>
          </a:custGeom>
          <a:ln w="25400">
            <a:solidFill>
              <a:srgbClr val="5F76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59630" y="3893057"/>
            <a:ext cx="2104644" cy="2104644"/>
          </a:xfrm>
          <a:custGeom>
            <a:avLst/>
            <a:gdLst/>
            <a:ahLst/>
            <a:cxnLst/>
            <a:rect l="l" t="t" r="r" b="b"/>
            <a:pathLst>
              <a:path w="2104644" h="2104644">
                <a:moveTo>
                  <a:pt x="2104644" y="0"/>
                </a:moveTo>
                <a:lnTo>
                  <a:pt x="0" y="0"/>
                </a:lnTo>
                <a:lnTo>
                  <a:pt x="0" y="2104644"/>
                </a:lnTo>
                <a:lnTo>
                  <a:pt x="172605" y="2097666"/>
                </a:lnTo>
                <a:lnTo>
                  <a:pt x="341369" y="2077096"/>
                </a:lnTo>
                <a:lnTo>
                  <a:pt x="505751" y="2043474"/>
                </a:lnTo>
                <a:lnTo>
                  <a:pt x="665207" y="1997342"/>
                </a:lnTo>
                <a:lnTo>
                  <a:pt x="819197" y="1939242"/>
                </a:lnTo>
                <a:lnTo>
                  <a:pt x="967179" y="1869716"/>
                </a:lnTo>
                <a:lnTo>
                  <a:pt x="1108610" y="1789305"/>
                </a:lnTo>
                <a:lnTo>
                  <a:pt x="1242950" y="1698552"/>
                </a:lnTo>
                <a:lnTo>
                  <a:pt x="1369655" y="1597998"/>
                </a:lnTo>
                <a:lnTo>
                  <a:pt x="1488185" y="1488186"/>
                </a:lnTo>
                <a:lnTo>
                  <a:pt x="1597998" y="1369655"/>
                </a:lnTo>
                <a:lnTo>
                  <a:pt x="1698552" y="1242950"/>
                </a:lnTo>
                <a:lnTo>
                  <a:pt x="1789305" y="1108610"/>
                </a:lnTo>
                <a:lnTo>
                  <a:pt x="1869716" y="967179"/>
                </a:lnTo>
                <a:lnTo>
                  <a:pt x="1939242" y="819197"/>
                </a:lnTo>
                <a:lnTo>
                  <a:pt x="1997342" y="665207"/>
                </a:lnTo>
                <a:lnTo>
                  <a:pt x="2043474" y="505751"/>
                </a:lnTo>
                <a:lnTo>
                  <a:pt x="2077096" y="341369"/>
                </a:lnTo>
                <a:lnTo>
                  <a:pt x="2097666" y="172605"/>
                </a:lnTo>
                <a:lnTo>
                  <a:pt x="2104644" y="0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59630" y="3893057"/>
            <a:ext cx="2104644" cy="2104644"/>
          </a:xfrm>
          <a:custGeom>
            <a:avLst/>
            <a:gdLst/>
            <a:ahLst/>
            <a:cxnLst/>
            <a:rect l="l" t="t" r="r" b="b"/>
            <a:pathLst>
              <a:path w="2104644" h="2104644">
                <a:moveTo>
                  <a:pt x="2104644" y="0"/>
                </a:moveTo>
                <a:lnTo>
                  <a:pt x="2097666" y="172605"/>
                </a:lnTo>
                <a:lnTo>
                  <a:pt x="2077096" y="341369"/>
                </a:lnTo>
                <a:lnTo>
                  <a:pt x="2043474" y="505751"/>
                </a:lnTo>
                <a:lnTo>
                  <a:pt x="1997342" y="665207"/>
                </a:lnTo>
                <a:lnTo>
                  <a:pt x="1939242" y="819197"/>
                </a:lnTo>
                <a:lnTo>
                  <a:pt x="1869716" y="967179"/>
                </a:lnTo>
                <a:lnTo>
                  <a:pt x="1789305" y="1108610"/>
                </a:lnTo>
                <a:lnTo>
                  <a:pt x="1698552" y="1242950"/>
                </a:lnTo>
                <a:lnTo>
                  <a:pt x="1597998" y="1369655"/>
                </a:lnTo>
                <a:lnTo>
                  <a:pt x="1488185" y="1488186"/>
                </a:lnTo>
                <a:lnTo>
                  <a:pt x="1369655" y="1597998"/>
                </a:lnTo>
                <a:lnTo>
                  <a:pt x="1242950" y="1698552"/>
                </a:lnTo>
                <a:lnTo>
                  <a:pt x="1108610" y="1789305"/>
                </a:lnTo>
                <a:lnTo>
                  <a:pt x="967179" y="1869716"/>
                </a:lnTo>
                <a:lnTo>
                  <a:pt x="819197" y="1939242"/>
                </a:lnTo>
                <a:lnTo>
                  <a:pt x="665207" y="1997342"/>
                </a:lnTo>
                <a:lnTo>
                  <a:pt x="505751" y="2043474"/>
                </a:lnTo>
                <a:lnTo>
                  <a:pt x="341369" y="2077096"/>
                </a:lnTo>
                <a:lnTo>
                  <a:pt x="172605" y="2097666"/>
                </a:lnTo>
                <a:lnTo>
                  <a:pt x="0" y="2104644"/>
                </a:lnTo>
                <a:lnTo>
                  <a:pt x="0" y="0"/>
                </a:lnTo>
                <a:lnTo>
                  <a:pt x="2104644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34618" y="4719066"/>
            <a:ext cx="3040380" cy="1556003"/>
          </a:xfrm>
          <a:custGeom>
            <a:avLst/>
            <a:gdLst/>
            <a:ahLst/>
            <a:cxnLst/>
            <a:rect l="l" t="t" r="r" b="b"/>
            <a:pathLst>
              <a:path w="3040380" h="1556003">
                <a:moveTo>
                  <a:pt x="0" y="155574"/>
                </a:moveTo>
                <a:lnTo>
                  <a:pt x="73" y="1405230"/>
                </a:lnTo>
                <a:lnTo>
                  <a:pt x="7321" y="1447714"/>
                </a:lnTo>
                <a:lnTo>
                  <a:pt x="25257" y="1485425"/>
                </a:lnTo>
                <a:lnTo>
                  <a:pt x="52216" y="1516702"/>
                </a:lnTo>
                <a:lnTo>
                  <a:pt x="86536" y="1539882"/>
                </a:lnTo>
                <a:lnTo>
                  <a:pt x="126553" y="1553301"/>
                </a:lnTo>
                <a:lnTo>
                  <a:pt x="155575" y="1556003"/>
                </a:lnTo>
                <a:lnTo>
                  <a:pt x="2889626" y="1555930"/>
                </a:lnTo>
                <a:lnTo>
                  <a:pt x="2932079" y="1548682"/>
                </a:lnTo>
                <a:lnTo>
                  <a:pt x="2969780" y="1530745"/>
                </a:lnTo>
                <a:lnTo>
                  <a:pt x="3001059" y="1503783"/>
                </a:lnTo>
                <a:lnTo>
                  <a:pt x="3024247" y="1469458"/>
                </a:lnTo>
                <a:lnTo>
                  <a:pt x="3037675" y="1429432"/>
                </a:lnTo>
                <a:lnTo>
                  <a:pt x="3040380" y="1400403"/>
                </a:lnTo>
                <a:lnTo>
                  <a:pt x="3040307" y="150773"/>
                </a:lnTo>
                <a:lnTo>
                  <a:pt x="3033057" y="108315"/>
                </a:lnTo>
                <a:lnTo>
                  <a:pt x="3015113" y="70610"/>
                </a:lnTo>
                <a:lnTo>
                  <a:pt x="2988144" y="39326"/>
                </a:lnTo>
                <a:lnTo>
                  <a:pt x="2953820" y="16135"/>
                </a:lnTo>
                <a:lnTo>
                  <a:pt x="2913811" y="2705"/>
                </a:lnTo>
                <a:lnTo>
                  <a:pt x="2884805" y="0"/>
                </a:lnTo>
                <a:lnTo>
                  <a:pt x="150770" y="72"/>
                </a:lnTo>
                <a:lnTo>
                  <a:pt x="108291" y="7322"/>
                </a:lnTo>
                <a:lnTo>
                  <a:pt x="70582" y="25266"/>
                </a:lnTo>
                <a:lnTo>
                  <a:pt x="39304" y="52235"/>
                </a:lnTo>
                <a:lnTo>
                  <a:pt x="16123" y="86559"/>
                </a:lnTo>
                <a:lnTo>
                  <a:pt x="2703" y="126568"/>
                </a:lnTo>
                <a:lnTo>
                  <a:pt x="0" y="1555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34618" y="4719066"/>
            <a:ext cx="3040380" cy="1556003"/>
          </a:xfrm>
          <a:custGeom>
            <a:avLst/>
            <a:gdLst/>
            <a:ahLst/>
            <a:cxnLst/>
            <a:rect l="l" t="t" r="r" b="b"/>
            <a:pathLst>
              <a:path w="3040380" h="1556003">
                <a:moveTo>
                  <a:pt x="0" y="155574"/>
                </a:moveTo>
                <a:lnTo>
                  <a:pt x="5989" y="112703"/>
                </a:lnTo>
                <a:lnTo>
                  <a:pt x="22848" y="74404"/>
                </a:lnTo>
                <a:lnTo>
                  <a:pt x="48913" y="42346"/>
                </a:lnTo>
                <a:lnTo>
                  <a:pt x="82519" y="18199"/>
                </a:lnTo>
                <a:lnTo>
                  <a:pt x="122003" y="3635"/>
                </a:lnTo>
                <a:lnTo>
                  <a:pt x="155575" y="0"/>
                </a:lnTo>
                <a:lnTo>
                  <a:pt x="2884805" y="0"/>
                </a:lnTo>
                <a:lnTo>
                  <a:pt x="2927676" y="5994"/>
                </a:lnTo>
                <a:lnTo>
                  <a:pt x="2965975" y="22863"/>
                </a:lnTo>
                <a:lnTo>
                  <a:pt x="2998033" y="48937"/>
                </a:lnTo>
                <a:lnTo>
                  <a:pt x="3022180" y="82547"/>
                </a:lnTo>
                <a:lnTo>
                  <a:pt x="3036744" y="122022"/>
                </a:lnTo>
                <a:lnTo>
                  <a:pt x="3040380" y="155574"/>
                </a:lnTo>
                <a:lnTo>
                  <a:pt x="3040380" y="1400403"/>
                </a:lnTo>
                <a:lnTo>
                  <a:pt x="3034386" y="1443305"/>
                </a:lnTo>
                <a:lnTo>
                  <a:pt x="3017520" y="1481615"/>
                </a:lnTo>
                <a:lnTo>
                  <a:pt x="2991449" y="1513670"/>
                </a:lnTo>
                <a:lnTo>
                  <a:pt x="2957844" y="1537809"/>
                </a:lnTo>
                <a:lnTo>
                  <a:pt x="2918374" y="1552368"/>
                </a:lnTo>
                <a:lnTo>
                  <a:pt x="2884805" y="1556003"/>
                </a:lnTo>
                <a:lnTo>
                  <a:pt x="155575" y="1556003"/>
                </a:lnTo>
                <a:lnTo>
                  <a:pt x="112684" y="1550015"/>
                </a:lnTo>
                <a:lnTo>
                  <a:pt x="74381" y="1533158"/>
                </a:lnTo>
                <a:lnTo>
                  <a:pt x="42330" y="1507094"/>
                </a:lnTo>
                <a:lnTo>
                  <a:pt x="18193" y="1473488"/>
                </a:lnTo>
                <a:lnTo>
                  <a:pt x="3635" y="1434000"/>
                </a:lnTo>
                <a:lnTo>
                  <a:pt x="0" y="1400403"/>
                </a:lnTo>
                <a:lnTo>
                  <a:pt x="0" y="155574"/>
                </a:lnTo>
                <a:close/>
              </a:path>
            </a:pathLst>
          </a:custGeom>
          <a:ln w="25400">
            <a:solidFill>
              <a:srgbClr val="5F76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57450" y="3893057"/>
            <a:ext cx="2104644" cy="2104644"/>
          </a:xfrm>
          <a:custGeom>
            <a:avLst/>
            <a:gdLst/>
            <a:ahLst/>
            <a:cxnLst/>
            <a:rect l="l" t="t" r="r" b="b"/>
            <a:pathLst>
              <a:path w="2104644" h="2104644">
                <a:moveTo>
                  <a:pt x="2104644" y="0"/>
                </a:moveTo>
                <a:lnTo>
                  <a:pt x="0" y="0"/>
                </a:lnTo>
                <a:lnTo>
                  <a:pt x="6977" y="172605"/>
                </a:lnTo>
                <a:lnTo>
                  <a:pt x="27547" y="341369"/>
                </a:lnTo>
                <a:lnTo>
                  <a:pt x="61169" y="505751"/>
                </a:lnTo>
                <a:lnTo>
                  <a:pt x="107301" y="665207"/>
                </a:lnTo>
                <a:lnTo>
                  <a:pt x="165401" y="819197"/>
                </a:lnTo>
                <a:lnTo>
                  <a:pt x="234927" y="967179"/>
                </a:lnTo>
                <a:lnTo>
                  <a:pt x="315338" y="1108610"/>
                </a:lnTo>
                <a:lnTo>
                  <a:pt x="406091" y="1242950"/>
                </a:lnTo>
                <a:lnTo>
                  <a:pt x="506645" y="1369655"/>
                </a:lnTo>
                <a:lnTo>
                  <a:pt x="616457" y="1488186"/>
                </a:lnTo>
                <a:lnTo>
                  <a:pt x="734988" y="1597998"/>
                </a:lnTo>
                <a:lnTo>
                  <a:pt x="861693" y="1698552"/>
                </a:lnTo>
                <a:lnTo>
                  <a:pt x="996033" y="1789305"/>
                </a:lnTo>
                <a:lnTo>
                  <a:pt x="1137464" y="1869716"/>
                </a:lnTo>
                <a:lnTo>
                  <a:pt x="1285446" y="1939242"/>
                </a:lnTo>
                <a:lnTo>
                  <a:pt x="1439436" y="1997342"/>
                </a:lnTo>
                <a:lnTo>
                  <a:pt x="1598892" y="2043474"/>
                </a:lnTo>
                <a:lnTo>
                  <a:pt x="1763274" y="2077096"/>
                </a:lnTo>
                <a:lnTo>
                  <a:pt x="1932038" y="2097666"/>
                </a:lnTo>
                <a:lnTo>
                  <a:pt x="2104644" y="2104644"/>
                </a:lnTo>
                <a:lnTo>
                  <a:pt x="2104644" y="0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57450" y="3893057"/>
            <a:ext cx="2104644" cy="2104644"/>
          </a:xfrm>
          <a:custGeom>
            <a:avLst/>
            <a:gdLst/>
            <a:ahLst/>
            <a:cxnLst/>
            <a:rect l="l" t="t" r="r" b="b"/>
            <a:pathLst>
              <a:path w="2104644" h="2104644">
                <a:moveTo>
                  <a:pt x="2104644" y="0"/>
                </a:moveTo>
                <a:lnTo>
                  <a:pt x="0" y="0"/>
                </a:lnTo>
                <a:lnTo>
                  <a:pt x="6977" y="172605"/>
                </a:lnTo>
                <a:lnTo>
                  <a:pt x="27547" y="341369"/>
                </a:lnTo>
                <a:lnTo>
                  <a:pt x="61169" y="505751"/>
                </a:lnTo>
                <a:lnTo>
                  <a:pt x="107301" y="665207"/>
                </a:lnTo>
                <a:lnTo>
                  <a:pt x="165401" y="819197"/>
                </a:lnTo>
                <a:lnTo>
                  <a:pt x="234927" y="967179"/>
                </a:lnTo>
                <a:lnTo>
                  <a:pt x="315338" y="1108610"/>
                </a:lnTo>
                <a:lnTo>
                  <a:pt x="406091" y="1242950"/>
                </a:lnTo>
                <a:lnTo>
                  <a:pt x="506645" y="1369655"/>
                </a:lnTo>
                <a:lnTo>
                  <a:pt x="616457" y="1488186"/>
                </a:lnTo>
                <a:lnTo>
                  <a:pt x="734988" y="1597998"/>
                </a:lnTo>
                <a:lnTo>
                  <a:pt x="861693" y="1698552"/>
                </a:lnTo>
                <a:lnTo>
                  <a:pt x="996033" y="1789305"/>
                </a:lnTo>
                <a:lnTo>
                  <a:pt x="1137464" y="1869716"/>
                </a:lnTo>
                <a:lnTo>
                  <a:pt x="1285446" y="1939242"/>
                </a:lnTo>
                <a:lnTo>
                  <a:pt x="1439436" y="1997342"/>
                </a:lnTo>
                <a:lnTo>
                  <a:pt x="1598892" y="2043474"/>
                </a:lnTo>
                <a:lnTo>
                  <a:pt x="1763274" y="2077096"/>
                </a:lnTo>
                <a:lnTo>
                  <a:pt x="1932038" y="2097666"/>
                </a:lnTo>
                <a:lnTo>
                  <a:pt x="2104644" y="2104644"/>
                </a:lnTo>
                <a:lnTo>
                  <a:pt x="2104644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69613" y="3965448"/>
            <a:ext cx="664463" cy="276732"/>
          </a:xfrm>
          <a:custGeom>
            <a:avLst/>
            <a:gdLst/>
            <a:ahLst/>
            <a:cxnLst/>
            <a:rect l="l" t="t" r="r" b="b"/>
            <a:pathLst>
              <a:path w="664463" h="276732">
                <a:moveTo>
                  <a:pt x="184761" y="151764"/>
                </a:moveTo>
                <a:lnTo>
                  <a:pt x="170593" y="141398"/>
                </a:lnTo>
                <a:lnTo>
                  <a:pt x="157369" y="130059"/>
                </a:lnTo>
                <a:lnTo>
                  <a:pt x="145173" y="117769"/>
                </a:lnTo>
                <a:lnTo>
                  <a:pt x="134091" y="104550"/>
                </a:lnTo>
                <a:lnTo>
                  <a:pt x="124206" y="90424"/>
                </a:lnTo>
                <a:lnTo>
                  <a:pt x="158114" y="90424"/>
                </a:lnTo>
                <a:lnTo>
                  <a:pt x="57531" y="0"/>
                </a:lnTo>
                <a:lnTo>
                  <a:pt x="0" y="90424"/>
                </a:lnTo>
                <a:lnTo>
                  <a:pt x="35813" y="90424"/>
                </a:lnTo>
                <a:lnTo>
                  <a:pt x="43149" y="106869"/>
                </a:lnTo>
                <a:lnTo>
                  <a:pt x="61121" y="137995"/>
                </a:lnTo>
                <a:lnTo>
                  <a:pt x="83181" y="166576"/>
                </a:lnTo>
                <a:lnTo>
                  <a:pt x="108955" y="192383"/>
                </a:lnTo>
                <a:lnTo>
                  <a:pt x="138071" y="215188"/>
                </a:lnTo>
                <a:lnTo>
                  <a:pt x="170154" y="234762"/>
                </a:lnTo>
                <a:lnTo>
                  <a:pt x="204833" y="250876"/>
                </a:lnTo>
                <a:lnTo>
                  <a:pt x="241732" y="263302"/>
                </a:lnTo>
                <a:lnTo>
                  <a:pt x="280479" y="271812"/>
                </a:lnTo>
                <a:lnTo>
                  <a:pt x="320701" y="276176"/>
                </a:lnTo>
                <a:lnTo>
                  <a:pt x="341249" y="276732"/>
                </a:lnTo>
                <a:lnTo>
                  <a:pt x="367747" y="275815"/>
                </a:lnTo>
                <a:lnTo>
                  <a:pt x="393658" y="273109"/>
                </a:lnTo>
                <a:lnTo>
                  <a:pt x="418897" y="268687"/>
                </a:lnTo>
                <a:lnTo>
                  <a:pt x="443382" y="262619"/>
                </a:lnTo>
                <a:lnTo>
                  <a:pt x="467028" y="254978"/>
                </a:lnTo>
                <a:lnTo>
                  <a:pt x="489753" y="245834"/>
                </a:lnTo>
                <a:lnTo>
                  <a:pt x="511473" y="235259"/>
                </a:lnTo>
                <a:lnTo>
                  <a:pt x="532104" y="223323"/>
                </a:lnTo>
                <a:lnTo>
                  <a:pt x="551564" y="210100"/>
                </a:lnTo>
                <a:lnTo>
                  <a:pt x="569769" y="195659"/>
                </a:lnTo>
                <a:lnTo>
                  <a:pt x="586636" y="180072"/>
                </a:lnTo>
                <a:lnTo>
                  <a:pt x="602081" y="163411"/>
                </a:lnTo>
                <a:lnTo>
                  <a:pt x="616021" y="145746"/>
                </a:lnTo>
                <a:lnTo>
                  <a:pt x="628373" y="127150"/>
                </a:lnTo>
                <a:lnTo>
                  <a:pt x="639054" y="107694"/>
                </a:lnTo>
                <a:lnTo>
                  <a:pt x="647979" y="87448"/>
                </a:lnTo>
                <a:lnTo>
                  <a:pt x="655066" y="66484"/>
                </a:lnTo>
                <a:lnTo>
                  <a:pt x="660231" y="44874"/>
                </a:lnTo>
                <a:lnTo>
                  <a:pt x="663392" y="22689"/>
                </a:lnTo>
                <a:lnTo>
                  <a:pt x="664463" y="0"/>
                </a:lnTo>
                <a:lnTo>
                  <a:pt x="585342" y="0"/>
                </a:lnTo>
                <a:lnTo>
                  <a:pt x="585289" y="4147"/>
                </a:lnTo>
                <a:lnTo>
                  <a:pt x="584457" y="16854"/>
                </a:lnTo>
                <a:lnTo>
                  <a:pt x="579851" y="41736"/>
                </a:lnTo>
                <a:lnTo>
                  <a:pt x="571482" y="65696"/>
                </a:lnTo>
                <a:lnTo>
                  <a:pt x="559541" y="88477"/>
                </a:lnTo>
                <a:lnTo>
                  <a:pt x="552292" y="99346"/>
                </a:lnTo>
                <a:lnTo>
                  <a:pt x="544223" y="109825"/>
                </a:lnTo>
                <a:lnTo>
                  <a:pt x="535356" y="119881"/>
                </a:lnTo>
                <a:lnTo>
                  <a:pt x="525718" y="129483"/>
                </a:lnTo>
                <a:lnTo>
                  <a:pt x="515331" y="138599"/>
                </a:lnTo>
                <a:lnTo>
                  <a:pt x="504219" y="147197"/>
                </a:lnTo>
                <a:lnTo>
                  <a:pt x="492407" y="155245"/>
                </a:lnTo>
                <a:lnTo>
                  <a:pt x="479918" y="162710"/>
                </a:lnTo>
                <a:lnTo>
                  <a:pt x="466778" y="169562"/>
                </a:lnTo>
                <a:lnTo>
                  <a:pt x="453009" y="175768"/>
                </a:lnTo>
                <a:lnTo>
                  <a:pt x="434835" y="182598"/>
                </a:lnTo>
                <a:lnTo>
                  <a:pt x="416336" y="188129"/>
                </a:lnTo>
                <a:lnTo>
                  <a:pt x="397596" y="192384"/>
                </a:lnTo>
                <a:lnTo>
                  <a:pt x="378701" y="195384"/>
                </a:lnTo>
                <a:lnTo>
                  <a:pt x="359735" y="197151"/>
                </a:lnTo>
                <a:lnTo>
                  <a:pt x="340782" y="197706"/>
                </a:lnTo>
                <a:lnTo>
                  <a:pt x="321927" y="197071"/>
                </a:lnTo>
                <a:lnTo>
                  <a:pt x="303254" y="195269"/>
                </a:lnTo>
                <a:lnTo>
                  <a:pt x="284849" y="192319"/>
                </a:lnTo>
                <a:lnTo>
                  <a:pt x="266795" y="188245"/>
                </a:lnTo>
                <a:lnTo>
                  <a:pt x="249177" y="183068"/>
                </a:lnTo>
                <a:lnTo>
                  <a:pt x="232080" y="176810"/>
                </a:lnTo>
                <a:lnTo>
                  <a:pt x="215589" y="169492"/>
                </a:lnTo>
                <a:lnTo>
                  <a:pt x="199788" y="161136"/>
                </a:lnTo>
                <a:lnTo>
                  <a:pt x="184761" y="151764"/>
                </a:lnTo>
                <a:close/>
              </a:path>
            </a:pathLst>
          </a:custGeom>
          <a:solidFill>
            <a:srgbClr val="B6BC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69613" y="3965448"/>
            <a:ext cx="664463" cy="276732"/>
          </a:xfrm>
          <a:custGeom>
            <a:avLst/>
            <a:gdLst/>
            <a:ahLst/>
            <a:cxnLst/>
            <a:rect l="l" t="t" r="r" b="b"/>
            <a:pathLst>
              <a:path w="664463" h="276732">
                <a:moveTo>
                  <a:pt x="664463" y="0"/>
                </a:moveTo>
                <a:lnTo>
                  <a:pt x="663392" y="22689"/>
                </a:lnTo>
                <a:lnTo>
                  <a:pt x="660231" y="44874"/>
                </a:lnTo>
                <a:lnTo>
                  <a:pt x="655066" y="66484"/>
                </a:lnTo>
                <a:lnTo>
                  <a:pt x="647979" y="87448"/>
                </a:lnTo>
                <a:lnTo>
                  <a:pt x="639054" y="107694"/>
                </a:lnTo>
                <a:lnTo>
                  <a:pt x="628373" y="127150"/>
                </a:lnTo>
                <a:lnTo>
                  <a:pt x="616021" y="145746"/>
                </a:lnTo>
                <a:lnTo>
                  <a:pt x="602081" y="163411"/>
                </a:lnTo>
                <a:lnTo>
                  <a:pt x="586636" y="180072"/>
                </a:lnTo>
                <a:lnTo>
                  <a:pt x="569769" y="195659"/>
                </a:lnTo>
                <a:lnTo>
                  <a:pt x="551564" y="210100"/>
                </a:lnTo>
                <a:lnTo>
                  <a:pt x="532104" y="223323"/>
                </a:lnTo>
                <a:lnTo>
                  <a:pt x="511473" y="235259"/>
                </a:lnTo>
                <a:lnTo>
                  <a:pt x="489753" y="245834"/>
                </a:lnTo>
                <a:lnTo>
                  <a:pt x="467028" y="254978"/>
                </a:lnTo>
                <a:lnTo>
                  <a:pt x="443382" y="262619"/>
                </a:lnTo>
                <a:lnTo>
                  <a:pt x="418897" y="268687"/>
                </a:lnTo>
                <a:lnTo>
                  <a:pt x="393658" y="273109"/>
                </a:lnTo>
                <a:lnTo>
                  <a:pt x="367747" y="275815"/>
                </a:lnTo>
                <a:lnTo>
                  <a:pt x="341249" y="276732"/>
                </a:lnTo>
                <a:lnTo>
                  <a:pt x="320701" y="276176"/>
                </a:lnTo>
                <a:lnTo>
                  <a:pt x="280479" y="271812"/>
                </a:lnTo>
                <a:lnTo>
                  <a:pt x="241732" y="263302"/>
                </a:lnTo>
                <a:lnTo>
                  <a:pt x="204833" y="250876"/>
                </a:lnTo>
                <a:lnTo>
                  <a:pt x="170154" y="234762"/>
                </a:lnTo>
                <a:lnTo>
                  <a:pt x="138071" y="215188"/>
                </a:lnTo>
                <a:lnTo>
                  <a:pt x="108955" y="192383"/>
                </a:lnTo>
                <a:lnTo>
                  <a:pt x="83181" y="166576"/>
                </a:lnTo>
                <a:lnTo>
                  <a:pt x="61121" y="137995"/>
                </a:lnTo>
                <a:lnTo>
                  <a:pt x="43149" y="106869"/>
                </a:lnTo>
                <a:lnTo>
                  <a:pt x="35813" y="90424"/>
                </a:lnTo>
                <a:lnTo>
                  <a:pt x="0" y="90424"/>
                </a:lnTo>
                <a:lnTo>
                  <a:pt x="57531" y="0"/>
                </a:lnTo>
                <a:lnTo>
                  <a:pt x="158114" y="90424"/>
                </a:lnTo>
                <a:lnTo>
                  <a:pt x="124206" y="90424"/>
                </a:lnTo>
                <a:lnTo>
                  <a:pt x="134091" y="104550"/>
                </a:lnTo>
                <a:lnTo>
                  <a:pt x="145173" y="117769"/>
                </a:lnTo>
                <a:lnTo>
                  <a:pt x="157369" y="130059"/>
                </a:lnTo>
                <a:lnTo>
                  <a:pt x="170593" y="141398"/>
                </a:lnTo>
                <a:lnTo>
                  <a:pt x="184761" y="151764"/>
                </a:lnTo>
                <a:lnTo>
                  <a:pt x="199788" y="161136"/>
                </a:lnTo>
                <a:lnTo>
                  <a:pt x="215589" y="169492"/>
                </a:lnTo>
                <a:lnTo>
                  <a:pt x="232080" y="176810"/>
                </a:lnTo>
                <a:lnTo>
                  <a:pt x="249177" y="183068"/>
                </a:lnTo>
                <a:lnTo>
                  <a:pt x="266795" y="188245"/>
                </a:lnTo>
                <a:lnTo>
                  <a:pt x="284849" y="192319"/>
                </a:lnTo>
                <a:lnTo>
                  <a:pt x="303254" y="195269"/>
                </a:lnTo>
                <a:lnTo>
                  <a:pt x="321927" y="197071"/>
                </a:lnTo>
                <a:lnTo>
                  <a:pt x="340782" y="197706"/>
                </a:lnTo>
                <a:lnTo>
                  <a:pt x="359735" y="197151"/>
                </a:lnTo>
                <a:lnTo>
                  <a:pt x="378701" y="195384"/>
                </a:lnTo>
                <a:lnTo>
                  <a:pt x="397596" y="192384"/>
                </a:lnTo>
                <a:lnTo>
                  <a:pt x="416336" y="188129"/>
                </a:lnTo>
                <a:lnTo>
                  <a:pt x="434835" y="182598"/>
                </a:lnTo>
                <a:lnTo>
                  <a:pt x="453009" y="175768"/>
                </a:lnTo>
                <a:lnTo>
                  <a:pt x="466778" y="169562"/>
                </a:lnTo>
                <a:lnTo>
                  <a:pt x="492407" y="155245"/>
                </a:lnTo>
                <a:lnTo>
                  <a:pt x="515331" y="138599"/>
                </a:lnTo>
                <a:lnTo>
                  <a:pt x="535356" y="119881"/>
                </a:lnTo>
                <a:lnTo>
                  <a:pt x="552292" y="99346"/>
                </a:lnTo>
                <a:lnTo>
                  <a:pt x="565946" y="77250"/>
                </a:lnTo>
                <a:lnTo>
                  <a:pt x="576125" y="53847"/>
                </a:lnTo>
                <a:lnTo>
                  <a:pt x="582636" y="29395"/>
                </a:lnTo>
                <a:lnTo>
                  <a:pt x="585289" y="4147"/>
                </a:lnTo>
                <a:lnTo>
                  <a:pt x="585342" y="0"/>
                </a:lnTo>
                <a:lnTo>
                  <a:pt x="664463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37582" y="1413510"/>
            <a:ext cx="3130295" cy="1556003"/>
          </a:xfrm>
          <a:custGeom>
            <a:avLst/>
            <a:gdLst/>
            <a:ahLst/>
            <a:cxnLst/>
            <a:rect l="l" t="t" r="r" b="b"/>
            <a:pathLst>
              <a:path w="3130295" h="1556003">
                <a:moveTo>
                  <a:pt x="0" y="155575"/>
                </a:moveTo>
                <a:lnTo>
                  <a:pt x="72" y="1405230"/>
                </a:lnTo>
                <a:lnTo>
                  <a:pt x="7322" y="1447688"/>
                </a:lnTo>
                <a:lnTo>
                  <a:pt x="25266" y="1485393"/>
                </a:lnTo>
                <a:lnTo>
                  <a:pt x="52235" y="1516677"/>
                </a:lnTo>
                <a:lnTo>
                  <a:pt x="86559" y="1539868"/>
                </a:lnTo>
                <a:lnTo>
                  <a:pt x="126568" y="1553298"/>
                </a:lnTo>
                <a:lnTo>
                  <a:pt x="155575" y="1556003"/>
                </a:lnTo>
                <a:lnTo>
                  <a:pt x="2979522" y="1555931"/>
                </a:lnTo>
                <a:lnTo>
                  <a:pt x="3021980" y="1548681"/>
                </a:lnTo>
                <a:lnTo>
                  <a:pt x="3059685" y="1530737"/>
                </a:lnTo>
                <a:lnTo>
                  <a:pt x="3090969" y="1503768"/>
                </a:lnTo>
                <a:lnTo>
                  <a:pt x="3114160" y="1469444"/>
                </a:lnTo>
                <a:lnTo>
                  <a:pt x="3127590" y="1429435"/>
                </a:lnTo>
                <a:lnTo>
                  <a:pt x="3130295" y="1400428"/>
                </a:lnTo>
                <a:lnTo>
                  <a:pt x="3130223" y="150773"/>
                </a:lnTo>
                <a:lnTo>
                  <a:pt x="3122973" y="108315"/>
                </a:lnTo>
                <a:lnTo>
                  <a:pt x="3105029" y="70610"/>
                </a:lnTo>
                <a:lnTo>
                  <a:pt x="3078060" y="39326"/>
                </a:lnTo>
                <a:lnTo>
                  <a:pt x="3043736" y="16135"/>
                </a:lnTo>
                <a:lnTo>
                  <a:pt x="3003727" y="2705"/>
                </a:lnTo>
                <a:lnTo>
                  <a:pt x="2974720" y="0"/>
                </a:lnTo>
                <a:lnTo>
                  <a:pt x="150773" y="72"/>
                </a:lnTo>
                <a:lnTo>
                  <a:pt x="108315" y="7322"/>
                </a:lnTo>
                <a:lnTo>
                  <a:pt x="70610" y="25266"/>
                </a:lnTo>
                <a:lnTo>
                  <a:pt x="39326" y="52235"/>
                </a:lnTo>
                <a:lnTo>
                  <a:pt x="16135" y="86559"/>
                </a:lnTo>
                <a:lnTo>
                  <a:pt x="2705" y="126568"/>
                </a:lnTo>
                <a:lnTo>
                  <a:pt x="0" y="155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37582" y="1413510"/>
            <a:ext cx="3130295" cy="1556003"/>
          </a:xfrm>
          <a:custGeom>
            <a:avLst/>
            <a:gdLst/>
            <a:ahLst/>
            <a:cxnLst/>
            <a:rect l="l" t="t" r="r" b="b"/>
            <a:pathLst>
              <a:path w="3130295" h="1556003">
                <a:moveTo>
                  <a:pt x="0" y="155575"/>
                </a:moveTo>
                <a:lnTo>
                  <a:pt x="5994" y="112703"/>
                </a:lnTo>
                <a:lnTo>
                  <a:pt x="22863" y="74404"/>
                </a:lnTo>
                <a:lnTo>
                  <a:pt x="48937" y="42346"/>
                </a:lnTo>
                <a:lnTo>
                  <a:pt x="82547" y="18199"/>
                </a:lnTo>
                <a:lnTo>
                  <a:pt x="122022" y="3635"/>
                </a:lnTo>
                <a:lnTo>
                  <a:pt x="155575" y="0"/>
                </a:lnTo>
                <a:lnTo>
                  <a:pt x="2974720" y="0"/>
                </a:lnTo>
                <a:lnTo>
                  <a:pt x="3017592" y="5994"/>
                </a:lnTo>
                <a:lnTo>
                  <a:pt x="3055891" y="22863"/>
                </a:lnTo>
                <a:lnTo>
                  <a:pt x="3087949" y="48937"/>
                </a:lnTo>
                <a:lnTo>
                  <a:pt x="3112096" y="82547"/>
                </a:lnTo>
                <a:lnTo>
                  <a:pt x="3126660" y="122022"/>
                </a:lnTo>
                <a:lnTo>
                  <a:pt x="3130295" y="155575"/>
                </a:lnTo>
                <a:lnTo>
                  <a:pt x="3130295" y="1400428"/>
                </a:lnTo>
                <a:lnTo>
                  <a:pt x="3124301" y="1443300"/>
                </a:lnTo>
                <a:lnTo>
                  <a:pt x="3107432" y="1481599"/>
                </a:lnTo>
                <a:lnTo>
                  <a:pt x="3081358" y="1513657"/>
                </a:lnTo>
                <a:lnTo>
                  <a:pt x="3047748" y="1537804"/>
                </a:lnTo>
                <a:lnTo>
                  <a:pt x="3008273" y="1552368"/>
                </a:lnTo>
                <a:lnTo>
                  <a:pt x="2974720" y="1556003"/>
                </a:lnTo>
                <a:lnTo>
                  <a:pt x="155575" y="1556003"/>
                </a:lnTo>
                <a:lnTo>
                  <a:pt x="112703" y="1550009"/>
                </a:lnTo>
                <a:lnTo>
                  <a:pt x="74404" y="1533140"/>
                </a:lnTo>
                <a:lnTo>
                  <a:pt x="42346" y="1507066"/>
                </a:lnTo>
                <a:lnTo>
                  <a:pt x="18199" y="1473456"/>
                </a:lnTo>
                <a:lnTo>
                  <a:pt x="3635" y="1433981"/>
                </a:lnTo>
                <a:lnTo>
                  <a:pt x="0" y="1400428"/>
                </a:lnTo>
                <a:lnTo>
                  <a:pt x="0" y="155575"/>
                </a:lnTo>
                <a:close/>
              </a:path>
            </a:pathLst>
          </a:custGeom>
          <a:ln w="25400">
            <a:solidFill>
              <a:srgbClr val="5F76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59630" y="1690877"/>
            <a:ext cx="2104644" cy="2104644"/>
          </a:xfrm>
          <a:custGeom>
            <a:avLst/>
            <a:gdLst/>
            <a:ahLst/>
            <a:cxnLst/>
            <a:rect l="l" t="t" r="r" b="b"/>
            <a:pathLst>
              <a:path w="2104644" h="2104644">
                <a:moveTo>
                  <a:pt x="0" y="0"/>
                </a:moveTo>
                <a:lnTo>
                  <a:pt x="0" y="2104644"/>
                </a:lnTo>
                <a:lnTo>
                  <a:pt x="2104644" y="2104644"/>
                </a:lnTo>
                <a:lnTo>
                  <a:pt x="2097666" y="1932038"/>
                </a:lnTo>
                <a:lnTo>
                  <a:pt x="2077096" y="1763274"/>
                </a:lnTo>
                <a:lnTo>
                  <a:pt x="2043474" y="1598892"/>
                </a:lnTo>
                <a:lnTo>
                  <a:pt x="1997342" y="1439436"/>
                </a:lnTo>
                <a:lnTo>
                  <a:pt x="1939242" y="1285446"/>
                </a:lnTo>
                <a:lnTo>
                  <a:pt x="1869716" y="1137464"/>
                </a:lnTo>
                <a:lnTo>
                  <a:pt x="1789305" y="996033"/>
                </a:lnTo>
                <a:lnTo>
                  <a:pt x="1698552" y="861693"/>
                </a:lnTo>
                <a:lnTo>
                  <a:pt x="1597998" y="734988"/>
                </a:lnTo>
                <a:lnTo>
                  <a:pt x="1488185" y="616458"/>
                </a:lnTo>
                <a:lnTo>
                  <a:pt x="1369655" y="506645"/>
                </a:lnTo>
                <a:lnTo>
                  <a:pt x="1242950" y="406091"/>
                </a:lnTo>
                <a:lnTo>
                  <a:pt x="1108610" y="315338"/>
                </a:lnTo>
                <a:lnTo>
                  <a:pt x="967179" y="234927"/>
                </a:lnTo>
                <a:lnTo>
                  <a:pt x="819197" y="165401"/>
                </a:lnTo>
                <a:lnTo>
                  <a:pt x="665207" y="107301"/>
                </a:lnTo>
                <a:lnTo>
                  <a:pt x="505751" y="61169"/>
                </a:lnTo>
                <a:lnTo>
                  <a:pt x="341369" y="27547"/>
                </a:lnTo>
                <a:lnTo>
                  <a:pt x="172605" y="6977"/>
                </a:lnTo>
                <a:lnTo>
                  <a:pt x="0" y="0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59630" y="1690877"/>
            <a:ext cx="2104644" cy="2104644"/>
          </a:xfrm>
          <a:custGeom>
            <a:avLst/>
            <a:gdLst/>
            <a:ahLst/>
            <a:cxnLst/>
            <a:rect l="l" t="t" r="r" b="b"/>
            <a:pathLst>
              <a:path w="2104644" h="2104644">
                <a:moveTo>
                  <a:pt x="0" y="0"/>
                </a:moveTo>
                <a:lnTo>
                  <a:pt x="172605" y="6977"/>
                </a:lnTo>
                <a:lnTo>
                  <a:pt x="341369" y="27547"/>
                </a:lnTo>
                <a:lnTo>
                  <a:pt x="505751" y="61169"/>
                </a:lnTo>
                <a:lnTo>
                  <a:pt x="665207" y="107301"/>
                </a:lnTo>
                <a:lnTo>
                  <a:pt x="819197" y="165401"/>
                </a:lnTo>
                <a:lnTo>
                  <a:pt x="967179" y="234927"/>
                </a:lnTo>
                <a:lnTo>
                  <a:pt x="1108610" y="315338"/>
                </a:lnTo>
                <a:lnTo>
                  <a:pt x="1242950" y="406091"/>
                </a:lnTo>
                <a:lnTo>
                  <a:pt x="1369655" y="506645"/>
                </a:lnTo>
                <a:lnTo>
                  <a:pt x="1488185" y="616458"/>
                </a:lnTo>
                <a:lnTo>
                  <a:pt x="1597998" y="734988"/>
                </a:lnTo>
                <a:lnTo>
                  <a:pt x="1698552" y="861693"/>
                </a:lnTo>
                <a:lnTo>
                  <a:pt x="1789305" y="996033"/>
                </a:lnTo>
                <a:lnTo>
                  <a:pt x="1869716" y="1137464"/>
                </a:lnTo>
                <a:lnTo>
                  <a:pt x="1939242" y="1285446"/>
                </a:lnTo>
                <a:lnTo>
                  <a:pt x="1997342" y="1439436"/>
                </a:lnTo>
                <a:lnTo>
                  <a:pt x="2043474" y="1598892"/>
                </a:lnTo>
                <a:lnTo>
                  <a:pt x="2077096" y="1763274"/>
                </a:lnTo>
                <a:lnTo>
                  <a:pt x="2097666" y="1932038"/>
                </a:lnTo>
                <a:lnTo>
                  <a:pt x="2104644" y="2104644"/>
                </a:lnTo>
                <a:lnTo>
                  <a:pt x="0" y="210464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15746" y="1413510"/>
            <a:ext cx="3191255" cy="1556003"/>
          </a:xfrm>
          <a:custGeom>
            <a:avLst/>
            <a:gdLst/>
            <a:ahLst/>
            <a:cxnLst/>
            <a:rect l="l" t="t" r="r" b="b"/>
            <a:pathLst>
              <a:path w="3191255" h="1556003">
                <a:moveTo>
                  <a:pt x="0" y="155575"/>
                </a:moveTo>
                <a:lnTo>
                  <a:pt x="73" y="1405250"/>
                </a:lnTo>
                <a:lnTo>
                  <a:pt x="7321" y="1447703"/>
                </a:lnTo>
                <a:lnTo>
                  <a:pt x="25258" y="1485404"/>
                </a:lnTo>
                <a:lnTo>
                  <a:pt x="52220" y="1516683"/>
                </a:lnTo>
                <a:lnTo>
                  <a:pt x="86545" y="1539871"/>
                </a:lnTo>
                <a:lnTo>
                  <a:pt x="126571" y="1553299"/>
                </a:lnTo>
                <a:lnTo>
                  <a:pt x="155600" y="1556003"/>
                </a:lnTo>
                <a:lnTo>
                  <a:pt x="3040482" y="1555931"/>
                </a:lnTo>
                <a:lnTo>
                  <a:pt x="3082940" y="1548681"/>
                </a:lnTo>
                <a:lnTo>
                  <a:pt x="3120645" y="1530737"/>
                </a:lnTo>
                <a:lnTo>
                  <a:pt x="3151929" y="1503768"/>
                </a:lnTo>
                <a:lnTo>
                  <a:pt x="3175120" y="1469444"/>
                </a:lnTo>
                <a:lnTo>
                  <a:pt x="3188550" y="1429435"/>
                </a:lnTo>
                <a:lnTo>
                  <a:pt x="3191255" y="1400428"/>
                </a:lnTo>
                <a:lnTo>
                  <a:pt x="3191183" y="150773"/>
                </a:lnTo>
                <a:lnTo>
                  <a:pt x="3183933" y="108315"/>
                </a:lnTo>
                <a:lnTo>
                  <a:pt x="3165989" y="70610"/>
                </a:lnTo>
                <a:lnTo>
                  <a:pt x="3139020" y="39326"/>
                </a:lnTo>
                <a:lnTo>
                  <a:pt x="3104696" y="16135"/>
                </a:lnTo>
                <a:lnTo>
                  <a:pt x="3064687" y="2705"/>
                </a:lnTo>
                <a:lnTo>
                  <a:pt x="3035680" y="0"/>
                </a:lnTo>
                <a:lnTo>
                  <a:pt x="150773" y="73"/>
                </a:lnTo>
                <a:lnTo>
                  <a:pt x="108289" y="7327"/>
                </a:lnTo>
                <a:lnTo>
                  <a:pt x="70578" y="25273"/>
                </a:lnTo>
                <a:lnTo>
                  <a:pt x="39301" y="52242"/>
                </a:lnTo>
                <a:lnTo>
                  <a:pt x="16121" y="86564"/>
                </a:lnTo>
                <a:lnTo>
                  <a:pt x="2702" y="126570"/>
                </a:lnTo>
                <a:lnTo>
                  <a:pt x="0" y="155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5746" y="1413510"/>
            <a:ext cx="3191255" cy="1556003"/>
          </a:xfrm>
          <a:custGeom>
            <a:avLst/>
            <a:gdLst/>
            <a:ahLst/>
            <a:cxnLst/>
            <a:rect l="l" t="t" r="r" b="b"/>
            <a:pathLst>
              <a:path w="3191255" h="1556003">
                <a:moveTo>
                  <a:pt x="0" y="155575"/>
                </a:moveTo>
                <a:lnTo>
                  <a:pt x="5988" y="112706"/>
                </a:lnTo>
                <a:lnTo>
                  <a:pt x="22845" y="74409"/>
                </a:lnTo>
                <a:lnTo>
                  <a:pt x="48909" y="42353"/>
                </a:lnTo>
                <a:lnTo>
                  <a:pt x="82515" y="18206"/>
                </a:lnTo>
                <a:lnTo>
                  <a:pt x="122003" y="3638"/>
                </a:lnTo>
                <a:lnTo>
                  <a:pt x="155600" y="0"/>
                </a:lnTo>
                <a:lnTo>
                  <a:pt x="3035680" y="0"/>
                </a:lnTo>
                <a:lnTo>
                  <a:pt x="3078552" y="5994"/>
                </a:lnTo>
                <a:lnTo>
                  <a:pt x="3116851" y="22863"/>
                </a:lnTo>
                <a:lnTo>
                  <a:pt x="3148909" y="48937"/>
                </a:lnTo>
                <a:lnTo>
                  <a:pt x="3173056" y="82547"/>
                </a:lnTo>
                <a:lnTo>
                  <a:pt x="3187620" y="122022"/>
                </a:lnTo>
                <a:lnTo>
                  <a:pt x="3191255" y="155575"/>
                </a:lnTo>
                <a:lnTo>
                  <a:pt x="3191255" y="1400428"/>
                </a:lnTo>
                <a:lnTo>
                  <a:pt x="3185261" y="1443300"/>
                </a:lnTo>
                <a:lnTo>
                  <a:pt x="3168392" y="1481599"/>
                </a:lnTo>
                <a:lnTo>
                  <a:pt x="3142318" y="1513657"/>
                </a:lnTo>
                <a:lnTo>
                  <a:pt x="3108708" y="1537804"/>
                </a:lnTo>
                <a:lnTo>
                  <a:pt x="3069233" y="1552368"/>
                </a:lnTo>
                <a:lnTo>
                  <a:pt x="3035680" y="1556003"/>
                </a:lnTo>
                <a:lnTo>
                  <a:pt x="155600" y="1556003"/>
                </a:lnTo>
                <a:lnTo>
                  <a:pt x="112698" y="1550010"/>
                </a:lnTo>
                <a:lnTo>
                  <a:pt x="74388" y="1533144"/>
                </a:lnTo>
                <a:lnTo>
                  <a:pt x="42333" y="1507073"/>
                </a:lnTo>
                <a:lnTo>
                  <a:pt x="18194" y="1473468"/>
                </a:lnTo>
                <a:lnTo>
                  <a:pt x="3635" y="1433998"/>
                </a:lnTo>
                <a:lnTo>
                  <a:pt x="0" y="1400428"/>
                </a:lnTo>
                <a:lnTo>
                  <a:pt x="0" y="155575"/>
                </a:lnTo>
                <a:close/>
              </a:path>
            </a:pathLst>
          </a:custGeom>
          <a:ln w="25400">
            <a:solidFill>
              <a:srgbClr val="5F76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57450" y="1690877"/>
            <a:ext cx="2104644" cy="2104644"/>
          </a:xfrm>
          <a:custGeom>
            <a:avLst/>
            <a:gdLst/>
            <a:ahLst/>
            <a:cxnLst/>
            <a:rect l="l" t="t" r="r" b="b"/>
            <a:pathLst>
              <a:path w="2104644" h="2104644">
                <a:moveTo>
                  <a:pt x="0" y="2104644"/>
                </a:moveTo>
                <a:lnTo>
                  <a:pt x="2104644" y="2104644"/>
                </a:lnTo>
                <a:lnTo>
                  <a:pt x="2104644" y="0"/>
                </a:lnTo>
                <a:lnTo>
                  <a:pt x="1932038" y="6977"/>
                </a:lnTo>
                <a:lnTo>
                  <a:pt x="1763274" y="27547"/>
                </a:lnTo>
                <a:lnTo>
                  <a:pt x="1598892" y="61169"/>
                </a:lnTo>
                <a:lnTo>
                  <a:pt x="1439436" y="107301"/>
                </a:lnTo>
                <a:lnTo>
                  <a:pt x="1285446" y="165401"/>
                </a:lnTo>
                <a:lnTo>
                  <a:pt x="1137464" y="234927"/>
                </a:lnTo>
                <a:lnTo>
                  <a:pt x="996033" y="315338"/>
                </a:lnTo>
                <a:lnTo>
                  <a:pt x="861693" y="406091"/>
                </a:lnTo>
                <a:lnTo>
                  <a:pt x="734988" y="506645"/>
                </a:lnTo>
                <a:lnTo>
                  <a:pt x="616457" y="616458"/>
                </a:lnTo>
                <a:lnTo>
                  <a:pt x="506645" y="734988"/>
                </a:lnTo>
                <a:lnTo>
                  <a:pt x="406091" y="861693"/>
                </a:lnTo>
                <a:lnTo>
                  <a:pt x="315338" y="996033"/>
                </a:lnTo>
                <a:lnTo>
                  <a:pt x="234927" y="1137464"/>
                </a:lnTo>
                <a:lnTo>
                  <a:pt x="165401" y="1285446"/>
                </a:lnTo>
                <a:lnTo>
                  <a:pt x="107301" y="1439436"/>
                </a:lnTo>
                <a:lnTo>
                  <a:pt x="61169" y="1598892"/>
                </a:lnTo>
                <a:lnTo>
                  <a:pt x="27547" y="1763274"/>
                </a:lnTo>
                <a:lnTo>
                  <a:pt x="6977" y="1932038"/>
                </a:lnTo>
                <a:lnTo>
                  <a:pt x="0" y="2104644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57450" y="1690877"/>
            <a:ext cx="2104644" cy="2104644"/>
          </a:xfrm>
          <a:custGeom>
            <a:avLst/>
            <a:gdLst/>
            <a:ahLst/>
            <a:cxnLst/>
            <a:rect l="l" t="t" r="r" b="b"/>
            <a:pathLst>
              <a:path w="2104644" h="2104644">
                <a:moveTo>
                  <a:pt x="0" y="2104644"/>
                </a:moveTo>
                <a:lnTo>
                  <a:pt x="6977" y="1932038"/>
                </a:lnTo>
                <a:lnTo>
                  <a:pt x="27547" y="1763274"/>
                </a:lnTo>
                <a:lnTo>
                  <a:pt x="61169" y="1598892"/>
                </a:lnTo>
                <a:lnTo>
                  <a:pt x="107301" y="1439436"/>
                </a:lnTo>
                <a:lnTo>
                  <a:pt x="165401" y="1285446"/>
                </a:lnTo>
                <a:lnTo>
                  <a:pt x="234927" y="1137464"/>
                </a:lnTo>
                <a:lnTo>
                  <a:pt x="315338" y="996033"/>
                </a:lnTo>
                <a:lnTo>
                  <a:pt x="406091" y="861693"/>
                </a:lnTo>
                <a:lnTo>
                  <a:pt x="506645" y="734988"/>
                </a:lnTo>
                <a:lnTo>
                  <a:pt x="616457" y="616458"/>
                </a:lnTo>
                <a:lnTo>
                  <a:pt x="734988" y="506645"/>
                </a:lnTo>
                <a:lnTo>
                  <a:pt x="861693" y="406091"/>
                </a:lnTo>
                <a:lnTo>
                  <a:pt x="996033" y="315338"/>
                </a:lnTo>
                <a:lnTo>
                  <a:pt x="1137464" y="234927"/>
                </a:lnTo>
                <a:lnTo>
                  <a:pt x="1285446" y="165401"/>
                </a:lnTo>
                <a:lnTo>
                  <a:pt x="1439436" y="107301"/>
                </a:lnTo>
                <a:lnTo>
                  <a:pt x="1598892" y="61169"/>
                </a:lnTo>
                <a:lnTo>
                  <a:pt x="1763274" y="27547"/>
                </a:lnTo>
                <a:lnTo>
                  <a:pt x="1932038" y="6977"/>
                </a:lnTo>
                <a:lnTo>
                  <a:pt x="2104644" y="0"/>
                </a:lnTo>
                <a:lnTo>
                  <a:pt x="2104644" y="2104644"/>
                </a:lnTo>
                <a:lnTo>
                  <a:pt x="0" y="210464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87520" y="3446399"/>
            <a:ext cx="664463" cy="275970"/>
          </a:xfrm>
          <a:custGeom>
            <a:avLst/>
            <a:gdLst/>
            <a:ahLst/>
            <a:cxnLst/>
            <a:rect l="l" t="t" r="r" b="b"/>
            <a:pathLst>
              <a:path w="664463" h="275971">
                <a:moveTo>
                  <a:pt x="612955" y="153255"/>
                </a:moveTo>
                <a:lnTo>
                  <a:pt x="592866" y="123513"/>
                </a:lnTo>
                <a:lnTo>
                  <a:pt x="568883" y="96419"/>
                </a:lnTo>
                <a:lnTo>
                  <a:pt x="541380" y="72201"/>
                </a:lnTo>
                <a:lnTo>
                  <a:pt x="510730" y="51085"/>
                </a:lnTo>
                <a:lnTo>
                  <a:pt x="477306" y="33300"/>
                </a:lnTo>
                <a:lnTo>
                  <a:pt x="441482" y="19072"/>
                </a:lnTo>
                <a:lnTo>
                  <a:pt x="403631" y="8627"/>
                </a:lnTo>
                <a:lnTo>
                  <a:pt x="364126" y="2194"/>
                </a:lnTo>
                <a:lnTo>
                  <a:pt x="323341" y="0"/>
                </a:lnTo>
                <a:lnTo>
                  <a:pt x="296824" y="914"/>
                </a:lnTo>
                <a:lnTo>
                  <a:pt x="270897" y="3612"/>
                </a:lnTo>
                <a:lnTo>
                  <a:pt x="245644" y="8021"/>
                </a:lnTo>
                <a:lnTo>
                  <a:pt x="221146" y="14070"/>
                </a:lnTo>
                <a:lnTo>
                  <a:pt x="197488" y="21689"/>
                </a:lnTo>
                <a:lnTo>
                  <a:pt x="174754" y="30806"/>
                </a:lnTo>
                <a:lnTo>
                  <a:pt x="153025" y="41350"/>
                </a:lnTo>
                <a:lnTo>
                  <a:pt x="132386" y="53250"/>
                </a:lnTo>
                <a:lnTo>
                  <a:pt x="112920" y="66436"/>
                </a:lnTo>
                <a:lnTo>
                  <a:pt x="94710" y="80835"/>
                </a:lnTo>
                <a:lnTo>
                  <a:pt x="77839" y="96377"/>
                </a:lnTo>
                <a:lnTo>
                  <a:pt x="62390" y="112992"/>
                </a:lnTo>
                <a:lnTo>
                  <a:pt x="48447" y="130607"/>
                </a:lnTo>
                <a:lnTo>
                  <a:pt x="36093" y="149152"/>
                </a:lnTo>
                <a:lnTo>
                  <a:pt x="25411" y="168556"/>
                </a:lnTo>
                <a:lnTo>
                  <a:pt x="16485" y="188748"/>
                </a:lnTo>
                <a:lnTo>
                  <a:pt x="9398" y="209656"/>
                </a:lnTo>
                <a:lnTo>
                  <a:pt x="4232" y="231210"/>
                </a:lnTo>
                <a:lnTo>
                  <a:pt x="1071" y="253339"/>
                </a:lnTo>
                <a:lnTo>
                  <a:pt x="0" y="275970"/>
                </a:lnTo>
                <a:lnTo>
                  <a:pt x="78866" y="275970"/>
                </a:lnTo>
                <a:lnTo>
                  <a:pt x="78908" y="272337"/>
                </a:lnTo>
                <a:lnTo>
                  <a:pt x="79703" y="259639"/>
                </a:lnTo>
                <a:lnTo>
                  <a:pt x="84253" y="234773"/>
                </a:lnTo>
                <a:lnTo>
                  <a:pt x="92587" y="210828"/>
                </a:lnTo>
                <a:lnTo>
                  <a:pt x="104510" y="188060"/>
                </a:lnTo>
                <a:lnTo>
                  <a:pt x="119830" y="166725"/>
                </a:lnTo>
                <a:lnTo>
                  <a:pt x="138352" y="147079"/>
                </a:lnTo>
                <a:lnTo>
                  <a:pt x="159884" y="129378"/>
                </a:lnTo>
                <a:lnTo>
                  <a:pt x="184231" y="113879"/>
                </a:lnTo>
                <a:lnTo>
                  <a:pt x="211200" y="100837"/>
                </a:lnTo>
                <a:lnTo>
                  <a:pt x="229376" y="93988"/>
                </a:lnTo>
                <a:lnTo>
                  <a:pt x="247881" y="88437"/>
                </a:lnTo>
                <a:lnTo>
                  <a:pt x="266629" y="84162"/>
                </a:lnTo>
                <a:lnTo>
                  <a:pt x="285536" y="81141"/>
                </a:lnTo>
                <a:lnTo>
                  <a:pt x="304518" y="79353"/>
                </a:lnTo>
                <a:lnTo>
                  <a:pt x="323489" y="78774"/>
                </a:lnTo>
                <a:lnTo>
                  <a:pt x="342365" y="79384"/>
                </a:lnTo>
                <a:lnTo>
                  <a:pt x="361061" y="81160"/>
                </a:lnTo>
                <a:lnTo>
                  <a:pt x="379492" y="84080"/>
                </a:lnTo>
                <a:lnTo>
                  <a:pt x="397573" y="88122"/>
                </a:lnTo>
                <a:lnTo>
                  <a:pt x="415220" y="93264"/>
                </a:lnTo>
                <a:lnTo>
                  <a:pt x="432348" y="99484"/>
                </a:lnTo>
                <a:lnTo>
                  <a:pt x="448872" y="106761"/>
                </a:lnTo>
                <a:lnTo>
                  <a:pt x="464708" y="115071"/>
                </a:lnTo>
                <a:lnTo>
                  <a:pt x="479770" y="124394"/>
                </a:lnTo>
                <a:lnTo>
                  <a:pt x="493974" y="134707"/>
                </a:lnTo>
                <a:lnTo>
                  <a:pt x="507234" y="145988"/>
                </a:lnTo>
                <a:lnTo>
                  <a:pt x="519468" y="158215"/>
                </a:lnTo>
                <a:lnTo>
                  <a:pt x="530588" y="171366"/>
                </a:lnTo>
                <a:lnTo>
                  <a:pt x="540512" y="185419"/>
                </a:lnTo>
                <a:lnTo>
                  <a:pt x="506729" y="185419"/>
                </a:lnTo>
                <a:lnTo>
                  <a:pt x="607187" y="275970"/>
                </a:lnTo>
                <a:lnTo>
                  <a:pt x="664463" y="185419"/>
                </a:lnTo>
                <a:lnTo>
                  <a:pt x="628776" y="185419"/>
                </a:lnTo>
                <a:lnTo>
                  <a:pt x="621422" y="169049"/>
                </a:lnTo>
                <a:lnTo>
                  <a:pt x="612955" y="153255"/>
                </a:lnTo>
                <a:close/>
              </a:path>
            </a:pathLst>
          </a:custGeom>
          <a:solidFill>
            <a:srgbClr val="B6BC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87520" y="3446399"/>
            <a:ext cx="664463" cy="275970"/>
          </a:xfrm>
          <a:custGeom>
            <a:avLst/>
            <a:gdLst/>
            <a:ahLst/>
            <a:cxnLst/>
            <a:rect l="l" t="t" r="r" b="b"/>
            <a:pathLst>
              <a:path w="664463" h="275971">
                <a:moveTo>
                  <a:pt x="0" y="275970"/>
                </a:moveTo>
                <a:lnTo>
                  <a:pt x="1071" y="253339"/>
                </a:lnTo>
                <a:lnTo>
                  <a:pt x="4232" y="231210"/>
                </a:lnTo>
                <a:lnTo>
                  <a:pt x="9398" y="209656"/>
                </a:lnTo>
                <a:lnTo>
                  <a:pt x="16485" y="188748"/>
                </a:lnTo>
                <a:lnTo>
                  <a:pt x="25411" y="168556"/>
                </a:lnTo>
                <a:lnTo>
                  <a:pt x="36093" y="149152"/>
                </a:lnTo>
                <a:lnTo>
                  <a:pt x="48447" y="130607"/>
                </a:lnTo>
                <a:lnTo>
                  <a:pt x="62390" y="112992"/>
                </a:lnTo>
                <a:lnTo>
                  <a:pt x="77839" y="96377"/>
                </a:lnTo>
                <a:lnTo>
                  <a:pt x="94710" y="80835"/>
                </a:lnTo>
                <a:lnTo>
                  <a:pt x="112920" y="66436"/>
                </a:lnTo>
                <a:lnTo>
                  <a:pt x="132386" y="53250"/>
                </a:lnTo>
                <a:lnTo>
                  <a:pt x="153025" y="41350"/>
                </a:lnTo>
                <a:lnTo>
                  <a:pt x="174754" y="30806"/>
                </a:lnTo>
                <a:lnTo>
                  <a:pt x="197488" y="21689"/>
                </a:lnTo>
                <a:lnTo>
                  <a:pt x="221146" y="14070"/>
                </a:lnTo>
                <a:lnTo>
                  <a:pt x="245644" y="8021"/>
                </a:lnTo>
                <a:lnTo>
                  <a:pt x="270897" y="3612"/>
                </a:lnTo>
                <a:lnTo>
                  <a:pt x="296824" y="914"/>
                </a:lnTo>
                <a:lnTo>
                  <a:pt x="323341" y="0"/>
                </a:lnTo>
                <a:lnTo>
                  <a:pt x="343871" y="553"/>
                </a:lnTo>
                <a:lnTo>
                  <a:pt x="384062" y="4895"/>
                </a:lnTo>
                <a:lnTo>
                  <a:pt x="422786" y="13362"/>
                </a:lnTo>
                <a:lnTo>
                  <a:pt x="459671" y="25727"/>
                </a:lnTo>
                <a:lnTo>
                  <a:pt x="494341" y="41762"/>
                </a:lnTo>
                <a:lnTo>
                  <a:pt x="526425" y="61241"/>
                </a:lnTo>
                <a:lnTo>
                  <a:pt x="555548" y="83936"/>
                </a:lnTo>
                <a:lnTo>
                  <a:pt x="581338" y="109620"/>
                </a:lnTo>
                <a:lnTo>
                  <a:pt x="603420" y="138067"/>
                </a:lnTo>
                <a:lnTo>
                  <a:pt x="621422" y="169049"/>
                </a:lnTo>
                <a:lnTo>
                  <a:pt x="628776" y="185419"/>
                </a:lnTo>
                <a:lnTo>
                  <a:pt x="664463" y="185419"/>
                </a:lnTo>
                <a:lnTo>
                  <a:pt x="607187" y="275970"/>
                </a:lnTo>
                <a:lnTo>
                  <a:pt x="506729" y="185419"/>
                </a:lnTo>
                <a:lnTo>
                  <a:pt x="540512" y="185419"/>
                </a:lnTo>
                <a:lnTo>
                  <a:pt x="530588" y="171366"/>
                </a:lnTo>
                <a:lnTo>
                  <a:pt x="519468" y="158215"/>
                </a:lnTo>
                <a:lnTo>
                  <a:pt x="507234" y="145988"/>
                </a:lnTo>
                <a:lnTo>
                  <a:pt x="493974" y="134707"/>
                </a:lnTo>
                <a:lnTo>
                  <a:pt x="479770" y="124394"/>
                </a:lnTo>
                <a:lnTo>
                  <a:pt x="464708" y="115071"/>
                </a:lnTo>
                <a:lnTo>
                  <a:pt x="448872" y="106761"/>
                </a:lnTo>
                <a:lnTo>
                  <a:pt x="432348" y="99484"/>
                </a:lnTo>
                <a:lnTo>
                  <a:pt x="415220" y="93264"/>
                </a:lnTo>
                <a:lnTo>
                  <a:pt x="397573" y="88122"/>
                </a:lnTo>
                <a:lnTo>
                  <a:pt x="379492" y="84080"/>
                </a:lnTo>
                <a:lnTo>
                  <a:pt x="361061" y="81160"/>
                </a:lnTo>
                <a:lnTo>
                  <a:pt x="342365" y="79384"/>
                </a:lnTo>
                <a:lnTo>
                  <a:pt x="323489" y="78774"/>
                </a:lnTo>
                <a:lnTo>
                  <a:pt x="304518" y="79353"/>
                </a:lnTo>
                <a:lnTo>
                  <a:pt x="285536" y="81141"/>
                </a:lnTo>
                <a:lnTo>
                  <a:pt x="266629" y="84162"/>
                </a:lnTo>
                <a:lnTo>
                  <a:pt x="247881" y="88437"/>
                </a:lnTo>
                <a:lnTo>
                  <a:pt x="229376" y="93988"/>
                </a:lnTo>
                <a:lnTo>
                  <a:pt x="211200" y="100837"/>
                </a:lnTo>
                <a:lnTo>
                  <a:pt x="197400" y="107035"/>
                </a:lnTo>
                <a:lnTo>
                  <a:pt x="171718" y="121337"/>
                </a:lnTo>
                <a:lnTo>
                  <a:pt x="148754" y="137969"/>
                </a:lnTo>
                <a:lnTo>
                  <a:pt x="128703" y="156675"/>
                </a:lnTo>
                <a:lnTo>
                  <a:pt x="111758" y="177197"/>
                </a:lnTo>
                <a:lnTo>
                  <a:pt x="98112" y="199281"/>
                </a:lnTo>
                <a:lnTo>
                  <a:pt x="87959" y="222670"/>
                </a:lnTo>
                <a:lnTo>
                  <a:pt x="81493" y="247107"/>
                </a:lnTo>
                <a:lnTo>
                  <a:pt x="78908" y="272337"/>
                </a:lnTo>
                <a:lnTo>
                  <a:pt x="78866" y="275970"/>
                </a:lnTo>
                <a:lnTo>
                  <a:pt x="0" y="27597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71955" y="571373"/>
            <a:ext cx="6296118" cy="8072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219" baseline="2925" dirty="0">
                <a:latin typeface="Calibri"/>
                <a:cs typeface="Calibri"/>
              </a:rPr>
              <a:t>T</a:t>
            </a:r>
            <a:r>
              <a:rPr sz="4200" b="1" spc="-25" baseline="2925" dirty="0">
                <a:latin typeface="Calibri"/>
                <a:cs typeface="Calibri"/>
              </a:rPr>
              <a:t>ä</a:t>
            </a:r>
            <a:r>
              <a:rPr sz="4200" b="1" spc="0" baseline="2925" dirty="0">
                <a:latin typeface="Calibri"/>
                <a:cs typeface="Calibri"/>
              </a:rPr>
              <a:t>tig</a:t>
            </a:r>
            <a:r>
              <a:rPr sz="4200" b="1" spc="-75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eitsp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ofil</a:t>
            </a:r>
            <a:r>
              <a:rPr sz="4200" b="1" spc="2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xisseme</a:t>
            </a:r>
            <a:r>
              <a:rPr sz="4200" b="1" spc="-39" baseline="2925" dirty="0">
                <a:latin typeface="Calibri"/>
                <a:cs typeface="Calibri"/>
              </a:rPr>
              <a:t>s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erbeauft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9" baseline="2925" dirty="0">
                <a:latin typeface="Calibri"/>
                <a:cs typeface="Calibri"/>
              </a:rPr>
              <a:t>a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2067306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(PRA</a:t>
            </a:r>
            <a:r>
              <a:rPr sz="4200" b="1" spc="-25" baseline="1950" dirty="0">
                <a:latin typeface="Calibri"/>
                <a:cs typeface="Calibri"/>
              </a:rPr>
              <a:t>B</a:t>
            </a:r>
            <a:r>
              <a:rPr sz="4200" b="1" spc="0" baseline="1950" dirty="0">
                <a:latin typeface="Calibri"/>
                <a:cs typeface="Calibri"/>
              </a:rPr>
              <a:t>As)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5306" y="1522476"/>
            <a:ext cx="1976494" cy="10496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•</a:t>
            </a:r>
            <a:r>
              <a:rPr sz="2700" spc="54" baseline="3034" dirty="0">
                <a:latin typeface="Calibri"/>
                <a:cs typeface="Calibri"/>
              </a:rPr>
              <a:t> </a:t>
            </a:r>
            <a:r>
              <a:rPr lang="de-DE" sz="2700" b="1" spc="54" baseline="3034" dirty="0">
                <a:latin typeface="Calibri"/>
                <a:cs typeface="Calibri"/>
              </a:rPr>
              <a:t>72</a:t>
            </a:r>
            <a:r>
              <a:rPr sz="2700" b="1" spc="0" baseline="3034" dirty="0">
                <a:latin typeface="Calibri"/>
                <a:cs typeface="Calibri"/>
              </a:rPr>
              <a:t> P</a:t>
            </a:r>
            <a:r>
              <a:rPr sz="2700" b="1" spc="4" baseline="3034" dirty="0">
                <a:latin typeface="Calibri"/>
                <a:cs typeface="Calibri"/>
              </a:rPr>
              <a:t>S</a:t>
            </a:r>
            <a:r>
              <a:rPr sz="2700" b="1" spc="0" baseline="3034" dirty="0">
                <a:latin typeface="Calibri"/>
                <a:cs typeface="Calibri"/>
              </a:rPr>
              <a:t>-Stu</a:t>
            </a:r>
            <a:r>
              <a:rPr sz="2700" b="1" spc="9" baseline="3034" dirty="0">
                <a:latin typeface="Calibri"/>
                <a:cs typeface="Calibri"/>
              </a:rPr>
              <a:t>d</a:t>
            </a:r>
            <a:r>
              <a:rPr sz="2700" b="1" spc="0" baseline="3034" dirty="0">
                <a:latin typeface="Calibri"/>
                <a:cs typeface="Calibri"/>
              </a:rPr>
              <a:t>i</a:t>
            </a:r>
            <a:r>
              <a:rPr sz="2700" b="1" spc="4" baseline="3034" dirty="0">
                <a:latin typeface="Calibri"/>
                <a:cs typeface="Calibri"/>
              </a:rPr>
              <a:t>e</a:t>
            </a:r>
            <a:r>
              <a:rPr sz="2700" b="1" spc="-29" baseline="3034" dirty="0">
                <a:latin typeface="Calibri"/>
                <a:cs typeface="Calibri"/>
              </a:rPr>
              <a:t>r</a:t>
            </a:r>
            <a:r>
              <a:rPr sz="2700" b="1" spc="4" baseline="3034" dirty="0">
                <a:latin typeface="Calibri"/>
                <a:cs typeface="Calibri"/>
              </a:rPr>
              <a:t>end</a:t>
            </a:r>
            <a:r>
              <a:rPr sz="2700" b="1" spc="0" baseline="3034" dirty="0">
                <a:latin typeface="Calibri"/>
                <a:cs typeface="Calibri"/>
              </a:rPr>
              <a:t>e</a:t>
            </a:r>
            <a:endParaRPr sz="1800" dirty="0">
              <a:latin typeface="Calibri"/>
              <a:cs typeface="Calibri"/>
            </a:endParaRPr>
          </a:p>
          <a:p>
            <a:pPr marL="184886" marR="35516" indent="-172186">
              <a:lnSpc>
                <a:spcPts val="1980"/>
              </a:lnSpc>
              <a:spcBef>
                <a:spcPts val="237"/>
              </a:spcBef>
            </a:pPr>
            <a:r>
              <a:rPr sz="1800" spc="0" dirty="0">
                <a:latin typeface="Calibri"/>
                <a:cs typeface="Calibri"/>
              </a:rPr>
              <a:t>•</a:t>
            </a:r>
            <a:r>
              <a:rPr sz="1800" spc="54" dirty="0">
                <a:latin typeface="Calibri"/>
                <a:cs typeface="Calibri"/>
              </a:rPr>
              <a:t> </a:t>
            </a:r>
            <a:r>
              <a:rPr lang="de-DE" b="1" spc="54" dirty="0">
                <a:latin typeface="Calibri"/>
                <a:cs typeface="Calibri"/>
              </a:rPr>
              <a:t>20</a:t>
            </a:r>
            <a:r>
              <a:rPr sz="1800" b="1" spc="0" dirty="0">
                <a:latin typeface="Calibri"/>
                <a:cs typeface="Calibri"/>
              </a:rPr>
              <a:t> </a:t>
            </a:r>
            <a:r>
              <a:rPr sz="1800" b="1" spc="-29" dirty="0">
                <a:latin typeface="Calibri"/>
                <a:cs typeface="Calibri"/>
              </a:rPr>
              <a:t>f</a:t>
            </a:r>
            <a:r>
              <a:rPr sz="1800" b="1" spc="0" dirty="0">
                <a:latin typeface="Calibri"/>
                <a:cs typeface="Calibri"/>
              </a:rPr>
              <a:t>ac</a:t>
            </a:r>
            <a:r>
              <a:rPr sz="1800" b="1" spc="4" dirty="0">
                <a:latin typeface="Calibri"/>
                <a:cs typeface="Calibri"/>
              </a:rPr>
              <a:t>h</a:t>
            </a:r>
            <a:r>
              <a:rPr sz="1800" b="1" spc="0" dirty="0">
                <a:latin typeface="Calibri"/>
                <a:cs typeface="Calibri"/>
              </a:rPr>
              <a:t>li</a:t>
            </a:r>
            <a:r>
              <a:rPr sz="1800" b="1" spc="4" dirty="0">
                <a:latin typeface="Calibri"/>
                <a:cs typeface="Calibri"/>
              </a:rPr>
              <a:t>ch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19" dirty="0">
                <a:latin typeface="Calibri"/>
                <a:cs typeface="Calibri"/>
              </a:rPr>
              <a:t> </a:t>
            </a:r>
            <a:r>
              <a:rPr sz="1800" b="1" spc="4" dirty="0">
                <a:latin typeface="Calibri"/>
                <a:cs typeface="Calibri"/>
              </a:rPr>
              <a:t>un</a:t>
            </a:r>
            <a:r>
              <a:rPr sz="1800" b="1" spc="0" dirty="0">
                <a:latin typeface="Calibri"/>
                <a:cs typeface="Calibri"/>
              </a:rPr>
              <a:t>d</a:t>
            </a:r>
            <a:r>
              <a:rPr sz="1800" b="1" spc="-19" dirty="0">
                <a:latin typeface="Calibri"/>
                <a:cs typeface="Calibri"/>
              </a:rPr>
              <a:t> </a:t>
            </a:r>
            <a:r>
              <a:rPr lang="de-DE" b="1" spc="-19" dirty="0">
                <a:latin typeface="Calibri"/>
                <a:cs typeface="Calibri"/>
              </a:rPr>
              <a:t>9</a:t>
            </a:r>
            <a:r>
              <a:rPr sz="1800" b="1" spc="0" dirty="0">
                <a:latin typeface="Calibri"/>
                <a:cs typeface="Calibri"/>
              </a:rPr>
              <a:t> </a:t>
            </a:r>
            <a:r>
              <a:rPr sz="1800" b="1" spc="4" dirty="0">
                <a:latin typeface="Calibri"/>
                <a:cs typeface="Calibri"/>
              </a:rPr>
              <a:t>übe</a:t>
            </a:r>
            <a:r>
              <a:rPr sz="1800" b="1" spc="0" dirty="0">
                <a:latin typeface="Calibri"/>
                <a:cs typeface="Calibri"/>
              </a:rPr>
              <a:t>r</a:t>
            </a:r>
            <a:r>
              <a:rPr sz="1800" b="1" spc="-34" dirty="0">
                <a:latin typeface="Calibri"/>
                <a:cs typeface="Calibri"/>
              </a:rPr>
              <a:t>f</a:t>
            </a:r>
            <a:r>
              <a:rPr sz="1800" b="1" spc="0" dirty="0">
                <a:latin typeface="Calibri"/>
                <a:cs typeface="Calibri"/>
              </a:rPr>
              <a:t>ac</a:t>
            </a:r>
            <a:r>
              <a:rPr sz="1800" b="1" spc="4" dirty="0">
                <a:latin typeface="Calibri"/>
                <a:cs typeface="Calibri"/>
              </a:rPr>
              <a:t>h</a:t>
            </a:r>
            <a:r>
              <a:rPr sz="1800" b="1" spc="0" dirty="0">
                <a:latin typeface="Calibri"/>
                <a:cs typeface="Calibri"/>
              </a:rPr>
              <a:t>li</a:t>
            </a:r>
            <a:r>
              <a:rPr sz="1800" b="1" spc="4" dirty="0">
                <a:latin typeface="Calibri"/>
                <a:cs typeface="Calibri"/>
              </a:rPr>
              <a:t>ch</a:t>
            </a:r>
            <a:r>
              <a:rPr sz="1800" b="1" spc="0" dirty="0">
                <a:latin typeface="Calibri"/>
                <a:cs typeface="Calibri"/>
              </a:rPr>
              <a:t>e Begl</a:t>
            </a:r>
            <a:r>
              <a:rPr sz="1800" b="1" spc="4" dirty="0">
                <a:latin typeface="Calibri"/>
                <a:cs typeface="Calibri"/>
              </a:rPr>
              <a:t>e</a:t>
            </a:r>
            <a:r>
              <a:rPr sz="1800" b="1" spc="0" dirty="0">
                <a:latin typeface="Calibri"/>
                <a:cs typeface="Calibri"/>
              </a:rPr>
              <a:t>itk</a:t>
            </a:r>
            <a:r>
              <a:rPr sz="1800" b="1" spc="-39" dirty="0">
                <a:latin typeface="Calibri"/>
                <a:cs typeface="Calibri"/>
              </a:rPr>
              <a:t>r</a:t>
            </a:r>
            <a:r>
              <a:rPr sz="1800" b="1" spc="-14" dirty="0">
                <a:latin typeface="Calibri"/>
                <a:cs typeface="Calibri"/>
              </a:rPr>
              <a:t>ä</a:t>
            </a:r>
            <a:r>
              <a:rPr sz="1800" b="1" spc="-4" dirty="0">
                <a:latin typeface="Calibri"/>
                <a:cs typeface="Calibri"/>
              </a:rPr>
              <a:t>f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spc="0" dirty="0">
                <a:latin typeface="Calibri"/>
                <a:cs typeface="Calibri"/>
              </a:rPr>
              <a:t>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66790" y="1522476"/>
            <a:ext cx="1966093" cy="755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9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•</a:t>
            </a:r>
            <a:r>
              <a:rPr sz="2700" spc="54" baseline="3034" dirty="0">
                <a:latin typeface="Calibri"/>
                <a:cs typeface="Calibri"/>
              </a:rPr>
              <a:t> </a:t>
            </a:r>
            <a:r>
              <a:rPr sz="2700" b="1" spc="0" baseline="3034" dirty="0">
                <a:latin typeface="Calibri"/>
                <a:cs typeface="Calibri"/>
              </a:rPr>
              <a:t>2</a:t>
            </a:r>
            <a:r>
              <a:rPr lang="de-DE" sz="2700" b="1" spc="0" baseline="3034" dirty="0">
                <a:latin typeface="Calibri"/>
                <a:cs typeface="Calibri"/>
              </a:rPr>
              <a:t>9</a:t>
            </a:r>
            <a:r>
              <a:rPr sz="2700" b="1" spc="0" baseline="3034" dirty="0">
                <a:latin typeface="Calibri"/>
                <a:cs typeface="Calibri"/>
              </a:rPr>
              <a:t> A</a:t>
            </a:r>
            <a:r>
              <a:rPr sz="2700" b="1" spc="4" baseline="3034" dirty="0">
                <a:latin typeface="Calibri"/>
                <a:cs typeface="Calibri"/>
              </a:rPr>
              <a:t>u</a:t>
            </a:r>
            <a:r>
              <a:rPr sz="2700" b="1" spc="0" baseline="3034" dirty="0">
                <a:latin typeface="Calibri"/>
                <a:cs typeface="Calibri"/>
              </a:rPr>
              <a:t>s</a:t>
            </a:r>
            <a:r>
              <a:rPr sz="2700" b="1" spc="4" baseline="3034" dirty="0">
                <a:latin typeface="Calibri"/>
                <a:cs typeface="Calibri"/>
              </a:rPr>
              <a:t>b</a:t>
            </a:r>
            <a:r>
              <a:rPr sz="2700" b="1" spc="0" baseline="3034" dirty="0">
                <a:latin typeface="Calibri"/>
                <a:cs typeface="Calibri"/>
              </a:rPr>
              <a:t>il</a:t>
            </a:r>
            <a:r>
              <a:rPr sz="2700" b="1" spc="9" baseline="3034" dirty="0">
                <a:latin typeface="Calibri"/>
                <a:cs typeface="Calibri"/>
              </a:rPr>
              <a:t>d</a:t>
            </a:r>
            <a:r>
              <a:rPr sz="2700" b="1" spc="4" baseline="3034" dirty="0">
                <a:latin typeface="Calibri"/>
                <a:cs typeface="Calibri"/>
              </a:rPr>
              <a:t>un</a:t>
            </a:r>
            <a:r>
              <a:rPr sz="2700" b="1" spc="0" baseline="3034" dirty="0">
                <a:latin typeface="Calibri"/>
                <a:cs typeface="Calibri"/>
              </a:rPr>
              <a:t>g</a:t>
            </a:r>
            <a:r>
              <a:rPr sz="2700" b="1" spc="14" baseline="3034" dirty="0">
                <a:latin typeface="Calibri"/>
                <a:cs typeface="Calibri"/>
              </a:rPr>
              <a:t>s</a:t>
            </a:r>
            <a:r>
              <a:rPr sz="2700" b="1" spc="0" baseline="3034" dirty="0">
                <a:latin typeface="Calibri"/>
                <a:cs typeface="Calibri"/>
              </a:rPr>
              <a:t>-</a:t>
            </a:r>
            <a:endParaRPr sz="1800" dirty="0">
              <a:latin typeface="Calibri"/>
              <a:cs typeface="Calibri"/>
            </a:endParaRPr>
          </a:p>
          <a:p>
            <a:pPr marL="184912">
              <a:lnSpc>
                <a:spcPts val="1970"/>
              </a:lnSpc>
              <a:spcBef>
                <a:spcPts val="1"/>
              </a:spcBef>
            </a:pPr>
            <a:r>
              <a:rPr sz="2700" b="1" spc="0" baseline="3034" dirty="0">
                <a:latin typeface="Calibri"/>
                <a:cs typeface="Calibri"/>
              </a:rPr>
              <a:t>sc</a:t>
            </a:r>
            <a:r>
              <a:rPr sz="2700" b="1" spc="9" baseline="3034" dirty="0">
                <a:latin typeface="Calibri"/>
                <a:cs typeface="Calibri"/>
              </a:rPr>
              <a:t>h</a:t>
            </a:r>
            <a:r>
              <a:rPr sz="2700" b="1" spc="4" baseline="3034" dirty="0">
                <a:latin typeface="Calibri"/>
                <a:cs typeface="Calibri"/>
              </a:rPr>
              <a:t>u</a:t>
            </a:r>
            <a:r>
              <a:rPr sz="2700" b="1" spc="0" baseline="3034" dirty="0">
                <a:latin typeface="Calibri"/>
                <a:cs typeface="Calibri"/>
              </a:rPr>
              <a:t>l</a:t>
            </a:r>
            <a:r>
              <a:rPr sz="2700" b="1" spc="4" baseline="3034" dirty="0">
                <a:latin typeface="Calibri"/>
                <a:cs typeface="Calibri"/>
              </a:rPr>
              <a:t>e</a:t>
            </a:r>
            <a:r>
              <a:rPr sz="2700" b="1" spc="0" baseline="3034" dirty="0">
                <a:latin typeface="Calibri"/>
                <a:cs typeface="Calibri"/>
              </a:rPr>
              <a:t>n</a:t>
            </a:r>
            <a:r>
              <a:rPr sz="2700" b="1" spc="-29" baseline="3034" dirty="0">
                <a:latin typeface="Calibri"/>
                <a:cs typeface="Calibri"/>
              </a:rPr>
              <a:t> </a:t>
            </a:r>
            <a:r>
              <a:rPr sz="2700" b="1" spc="0" baseline="3034" dirty="0">
                <a:latin typeface="Calibri"/>
                <a:cs typeface="Calibri"/>
              </a:rPr>
              <a:t>im Ei</a:t>
            </a:r>
            <a:r>
              <a:rPr sz="2700" b="1" spc="4" baseline="3034" dirty="0">
                <a:latin typeface="Calibri"/>
                <a:cs typeface="Calibri"/>
              </a:rPr>
              <a:t>n</a:t>
            </a:r>
            <a:r>
              <a:rPr sz="2700" b="1" spc="0" baseline="3034" dirty="0">
                <a:latin typeface="Calibri"/>
                <a:cs typeface="Calibri"/>
              </a:rPr>
              <a:t>s</a:t>
            </a:r>
            <a:r>
              <a:rPr sz="2700" b="1" spc="-9" baseline="3034" dirty="0">
                <a:latin typeface="Calibri"/>
                <a:cs typeface="Calibri"/>
              </a:rPr>
              <a:t>a</a:t>
            </a:r>
            <a:r>
              <a:rPr sz="2700" b="1" spc="0" baseline="3034" dirty="0">
                <a:latin typeface="Calibri"/>
                <a:cs typeface="Calibri"/>
              </a:rPr>
              <a:t>tz</a:t>
            </a:r>
            <a:endParaRPr sz="1800" dirty="0">
              <a:latin typeface="Calibri"/>
              <a:cs typeface="Calibri"/>
            </a:endParaRPr>
          </a:p>
          <a:p>
            <a:pPr marL="184912" marR="34290">
              <a:lnSpc>
                <a:spcPts val="1980"/>
              </a:lnSpc>
              <a:spcBef>
                <a:spcPts val="0"/>
              </a:spcBef>
            </a:pPr>
            <a:r>
              <a:rPr sz="2700" b="1" spc="0" baseline="3034" dirty="0">
                <a:latin typeface="Calibri"/>
                <a:cs typeface="Calibri"/>
              </a:rPr>
              <a:t>(</a:t>
            </a:r>
            <a:r>
              <a:rPr sz="2700" b="1" spc="-9" baseline="3034" dirty="0">
                <a:latin typeface="Calibri"/>
                <a:cs typeface="Calibri"/>
              </a:rPr>
              <a:t>v</a:t>
            </a:r>
            <a:r>
              <a:rPr sz="2700" b="1" spc="0" baseline="3034" dirty="0">
                <a:latin typeface="Calibri"/>
                <a:cs typeface="Calibri"/>
              </a:rPr>
              <a:t>on</a:t>
            </a:r>
            <a:r>
              <a:rPr sz="2700" b="1" spc="-14" baseline="3034" dirty="0">
                <a:latin typeface="Calibri"/>
                <a:cs typeface="Calibri"/>
              </a:rPr>
              <a:t> </a:t>
            </a:r>
            <a:r>
              <a:rPr sz="2700" b="1" spc="0" baseline="3034" dirty="0">
                <a:latin typeface="Calibri"/>
                <a:cs typeface="Calibri"/>
              </a:rPr>
              <a:t>34)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72104" y="2806191"/>
            <a:ext cx="909583" cy="503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35"/>
              </a:lnSpc>
              <a:spcBef>
                <a:spcPts val="96"/>
              </a:spcBef>
            </a:pPr>
            <a:r>
              <a:rPr sz="2700" b="1" spc="-25" baseline="3034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700" b="1" spc="4" baseline="3034" dirty="0">
                <a:solidFill>
                  <a:srgbClr val="FFFFFF"/>
                </a:solidFill>
                <a:latin typeface="Calibri"/>
                <a:cs typeface="Calibri"/>
              </a:rPr>
              <a:t>ope</a:t>
            </a:r>
            <a:r>
              <a:rPr sz="2700" b="1" spc="-39" baseline="303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b="1" spc="4" baseline="303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1800">
              <a:latin typeface="Calibri"/>
              <a:cs typeface="Calibri"/>
            </a:endParaRPr>
          </a:p>
          <a:p>
            <a:pPr marL="225171" marR="243759" algn="ctr">
              <a:lnSpc>
                <a:spcPts val="1970"/>
              </a:lnSpc>
              <a:spcBef>
                <a:spcPts val="1"/>
              </a:spcBef>
            </a:pP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95469" y="2806191"/>
            <a:ext cx="1033027" cy="503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35"/>
              </a:lnSpc>
              <a:spcBef>
                <a:spcPts val="96"/>
              </a:spcBef>
            </a:pPr>
            <a:r>
              <a:rPr sz="2700" b="1" spc="-25" baseline="3034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omm</a:t>
            </a:r>
            <a:r>
              <a:rPr sz="2700" b="1" spc="9" baseline="3034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700" b="1" spc="4" baseline="3034" dirty="0">
                <a:solidFill>
                  <a:srgbClr val="FFFFFF"/>
                </a:solidFill>
                <a:latin typeface="Calibri"/>
                <a:cs typeface="Calibri"/>
              </a:rPr>
              <a:t>ni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1800">
              <a:latin typeface="Calibri"/>
              <a:cs typeface="Calibri"/>
            </a:endParaRPr>
          </a:p>
          <a:p>
            <a:pPr marL="177926" marR="196363" algn="ctr">
              <a:lnSpc>
                <a:spcPts val="1970"/>
              </a:lnSpc>
              <a:spcBef>
                <a:spcPts val="1"/>
              </a:spcBef>
            </a:pPr>
            <a:r>
              <a:rPr sz="2700" b="1" spc="-25" baseline="3034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700" b="1" spc="-9" baseline="303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53816" y="4392168"/>
            <a:ext cx="944635" cy="503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700" b="1" spc="-34" baseline="303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b="1" spc="-39" baseline="3034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ani</a:t>
            </a:r>
            <a:r>
              <a:rPr sz="2700" b="1" spc="9" baseline="3034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a-</a:t>
            </a:r>
            <a:endParaRPr sz="1800">
              <a:latin typeface="Calibri"/>
              <a:cs typeface="Calibri"/>
            </a:endParaRPr>
          </a:p>
          <a:p>
            <a:pPr marL="243459" marR="260523" algn="ctr">
              <a:lnSpc>
                <a:spcPts val="1970"/>
              </a:lnSpc>
              <a:spcBef>
                <a:spcPts val="1"/>
              </a:spcBef>
            </a:pP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22901" y="4392168"/>
            <a:ext cx="995308" cy="503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sz="2700" b="1" spc="4" baseline="3034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ali</a:t>
            </a:r>
            <a:r>
              <a:rPr sz="2700" b="1" spc="-9" baseline="3034" dirty="0">
                <a:solidFill>
                  <a:srgbClr val="FFFFFF"/>
                </a:solidFill>
                <a:latin typeface="Calibri"/>
                <a:cs typeface="Calibri"/>
              </a:rPr>
              <a:t>tä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ts-</a:t>
            </a:r>
            <a:endParaRPr sz="1800">
              <a:latin typeface="Calibri"/>
              <a:cs typeface="Calibri"/>
            </a:endParaRPr>
          </a:p>
          <a:p>
            <a:pPr marL="21844" marR="8160">
              <a:lnSpc>
                <a:spcPts val="1970"/>
              </a:lnSpc>
              <a:spcBef>
                <a:spcPts val="1"/>
              </a:spcBef>
            </a:pP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2700" b="1" spc="4" baseline="3034" dirty="0">
                <a:solidFill>
                  <a:srgbClr val="FFFFFF"/>
                </a:solidFill>
                <a:latin typeface="Calibri"/>
                <a:cs typeface="Calibri"/>
              </a:rPr>
              <a:t>che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ru</a:t>
            </a:r>
            <a:r>
              <a:rPr sz="2700" b="1" spc="4" baseline="303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3873" y="5216931"/>
            <a:ext cx="1380978" cy="8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89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•</a:t>
            </a:r>
            <a:r>
              <a:rPr sz="2700" spc="49" baseline="3034" dirty="0">
                <a:latin typeface="Calibri"/>
                <a:cs typeface="Calibri"/>
              </a:rPr>
              <a:t> </a:t>
            </a:r>
            <a:r>
              <a:rPr sz="2700" b="1" spc="0" baseline="3034" dirty="0">
                <a:latin typeface="Calibri"/>
                <a:cs typeface="Calibri"/>
              </a:rPr>
              <a:t>BR</a:t>
            </a:r>
            <a:r>
              <a:rPr sz="2700" b="1" spc="-9" baseline="3034" dirty="0">
                <a:latin typeface="Calibri"/>
                <a:cs typeface="Calibri"/>
              </a:rPr>
              <a:t> </a:t>
            </a:r>
            <a:r>
              <a:rPr sz="2700" b="1" spc="0" baseline="3034" dirty="0">
                <a:latin typeface="Calibri"/>
                <a:cs typeface="Calibri"/>
              </a:rPr>
              <a:t>Mü</a:t>
            </a:r>
            <a:r>
              <a:rPr sz="2700" b="1" spc="4" baseline="3034" dirty="0">
                <a:latin typeface="Calibri"/>
                <a:cs typeface="Calibri"/>
              </a:rPr>
              <a:t>n</a:t>
            </a:r>
            <a:r>
              <a:rPr sz="2700" b="1" spc="-25" baseline="3034" dirty="0">
                <a:latin typeface="Calibri"/>
                <a:cs typeface="Calibri"/>
              </a:rPr>
              <a:t>st</a:t>
            </a:r>
            <a:r>
              <a:rPr sz="2700" b="1" spc="0" baseline="3034" dirty="0">
                <a:latin typeface="Calibri"/>
                <a:cs typeface="Calibri"/>
              </a:rPr>
              <a:t>er</a:t>
            </a:r>
            <a:endParaRPr sz="1800">
              <a:latin typeface="Calibri"/>
              <a:cs typeface="Calibri"/>
            </a:endParaRPr>
          </a:p>
          <a:p>
            <a:pPr marL="12700" marR="34289">
              <a:lnSpc>
                <a:spcPct val="101725"/>
              </a:lnSpc>
              <a:spcBef>
                <a:spcPts val="13"/>
              </a:spcBef>
            </a:pPr>
            <a:r>
              <a:rPr sz="1800" spc="0" dirty="0">
                <a:latin typeface="Calibri"/>
                <a:cs typeface="Calibri"/>
              </a:rPr>
              <a:t>•</a:t>
            </a:r>
            <a:r>
              <a:rPr sz="1800" spc="54" dirty="0">
                <a:latin typeface="Calibri"/>
                <a:cs typeface="Calibri"/>
              </a:rPr>
              <a:t> </a:t>
            </a:r>
            <a:r>
              <a:rPr sz="1800" b="1" spc="0" dirty="0">
                <a:latin typeface="Calibri"/>
                <a:cs typeface="Calibri"/>
              </a:rPr>
              <a:t>5 Z</a:t>
            </a:r>
            <a:r>
              <a:rPr sz="1800" b="1" spc="-14" dirty="0">
                <a:latin typeface="Calibri"/>
                <a:cs typeface="Calibri"/>
              </a:rPr>
              <a:t>f</a:t>
            </a:r>
            <a:r>
              <a:rPr sz="1800" b="1" spc="0" dirty="0">
                <a:latin typeface="Calibri"/>
                <a:cs typeface="Calibri"/>
              </a:rPr>
              <a:t>sL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05"/>
              </a:spcBef>
            </a:pPr>
            <a:r>
              <a:rPr sz="1800" spc="0" dirty="0">
                <a:latin typeface="Calibri"/>
                <a:cs typeface="Calibri"/>
              </a:rPr>
              <a:t>•</a:t>
            </a:r>
            <a:r>
              <a:rPr sz="1800" spc="54" dirty="0">
                <a:latin typeface="Calibri"/>
                <a:cs typeface="Calibri"/>
              </a:rPr>
              <a:t> </a:t>
            </a:r>
            <a:r>
              <a:rPr sz="1800" b="1" spc="0" dirty="0">
                <a:latin typeface="Calibri"/>
                <a:cs typeface="Calibri"/>
              </a:rPr>
              <a:t>4 Le</a:t>
            </a:r>
            <a:r>
              <a:rPr sz="1800" b="1" spc="4" dirty="0">
                <a:latin typeface="Calibri"/>
                <a:cs typeface="Calibri"/>
              </a:rPr>
              <a:t>h</a:t>
            </a:r>
            <a:r>
              <a:rPr sz="1800" b="1" spc="-39" dirty="0">
                <a:latin typeface="Calibri"/>
                <a:cs typeface="Calibri"/>
              </a:rPr>
              <a:t>r</a:t>
            </a:r>
            <a:r>
              <a:rPr sz="1800" b="1" spc="0" dirty="0">
                <a:latin typeface="Calibri"/>
                <a:cs typeface="Calibri"/>
              </a:rPr>
              <a:t>ä</a:t>
            </a:r>
            <a:r>
              <a:rPr sz="1800" b="1" spc="-14" dirty="0">
                <a:latin typeface="Calibri"/>
                <a:cs typeface="Calibri"/>
              </a:rPr>
              <a:t>m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spc="4" dirty="0">
                <a:latin typeface="Calibri"/>
                <a:cs typeface="Calibri"/>
              </a:rPr>
              <a:t>e</a:t>
            </a:r>
            <a:r>
              <a:rPr sz="1800" b="1" spc="0" dirty="0"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324600" y="5216931"/>
            <a:ext cx="1708283" cy="5045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9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• </a:t>
            </a:r>
            <a:r>
              <a:rPr sz="2700" spc="54" baseline="3034" dirty="0">
                <a:latin typeface="Calibri"/>
                <a:cs typeface="Calibri"/>
              </a:rPr>
              <a:t> </a:t>
            </a:r>
            <a:r>
              <a:rPr sz="2700" b="1" spc="-19" baseline="3034" dirty="0">
                <a:latin typeface="Calibri"/>
                <a:cs typeface="Calibri"/>
              </a:rPr>
              <a:t>Z</a:t>
            </a:r>
            <a:r>
              <a:rPr sz="2700" b="1" spc="0" baseline="3034" dirty="0">
                <a:latin typeface="Calibri"/>
                <a:cs typeface="Calibri"/>
              </a:rPr>
              <a:t>ent</a:t>
            </a:r>
            <a:r>
              <a:rPr sz="2700" b="1" spc="-9" baseline="3034" dirty="0">
                <a:latin typeface="Calibri"/>
                <a:cs typeface="Calibri"/>
              </a:rPr>
              <a:t>r</a:t>
            </a:r>
            <a:r>
              <a:rPr sz="2700" b="1" spc="0" baseline="3034" dirty="0">
                <a:latin typeface="Calibri"/>
                <a:cs typeface="Calibri"/>
              </a:rPr>
              <a:t>um</a:t>
            </a:r>
            <a:r>
              <a:rPr sz="2700" b="1" spc="-19" baseline="3034" dirty="0">
                <a:latin typeface="Calibri"/>
                <a:cs typeface="Calibri"/>
              </a:rPr>
              <a:t> </a:t>
            </a:r>
            <a:r>
              <a:rPr sz="2700" b="1" spc="-4" baseline="3034" dirty="0">
                <a:latin typeface="Calibri"/>
                <a:cs typeface="Calibri"/>
              </a:rPr>
              <a:t>f</a:t>
            </a:r>
            <a:r>
              <a:rPr sz="2700" b="1" spc="0" baseline="3034" dirty="0">
                <a:latin typeface="Calibri"/>
                <a:cs typeface="Calibri"/>
              </a:rPr>
              <a:t>ür</a:t>
            </a:r>
            <a:endParaRPr sz="1800" dirty="0">
              <a:latin typeface="Calibri"/>
              <a:cs typeface="Calibri"/>
            </a:endParaRPr>
          </a:p>
          <a:p>
            <a:pPr marL="184912">
              <a:lnSpc>
                <a:spcPts val="1970"/>
              </a:lnSpc>
              <a:spcBef>
                <a:spcPts val="1"/>
              </a:spcBef>
            </a:pPr>
            <a:r>
              <a:rPr sz="2700" b="1" spc="-4" baseline="3034" dirty="0">
                <a:latin typeface="Calibri"/>
                <a:cs typeface="Calibri"/>
              </a:rPr>
              <a:t>L</a:t>
            </a:r>
            <a:r>
              <a:rPr sz="2700" b="1" spc="4" baseline="3034" dirty="0">
                <a:latin typeface="Calibri"/>
                <a:cs typeface="Calibri"/>
              </a:rPr>
              <a:t>eh</a:t>
            </a:r>
            <a:r>
              <a:rPr sz="2700" b="1" spc="-29" baseline="3034" dirty="0">
                <a:latin typeface="Calibri"/>
                <a:cs typeface="Calibri"/>
              </a:rPr>
              <a:t>r</a:t>
            </a:r>
            <a:r>
              <a:rPr sz="2700" b="1" spc="4" baseline="3034" dirty="0">
                <a:latin typeface="Calibri"/>
                <a:cs typeface="Calibri"/>
              </a:rPr>
              <a:t>e</a:t>
            </a:r>
            <a:r>
              <a:rPr sz="2700" b="1" spc="0" baseline="3034" dirty="0">
                <a:latin typeface="Calibri"/>
                <a:cs typeface="Calibri"/>
              </a:rPr>
              <a:t>rbil</a:t>
            </a:r>
            <a:r>
              <a:rPr sz="2700" b="1" spc="9" baseline="3034" dirty="0">
                <a:latin typeface="Calibri"/>
                <a:cs typeface="Calibri"/>
              </a:rPr>
              <a:t>d</a:t>
            </a:r>
            <a:r>
              <a:rPr sz="2700" b="1" spc="4" baseline="3034" dirty="0">
                <a:latin typeface="Calibri"/>
                <a:cs typeface="Calibri"/>
              </a:rPr>
              <a:t>un</a:t>
            </a:r>
            <a:r>
              <a:rPr sz="2700" b="1" spc="0" baseline="3034" dirty="0">
                <a:latin typeface="Calibri"/>
                <a:cs typeface="Calibri"/>
              </a:rPr>
              <a:t>g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-7620" y="21521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989076" y="1514855"/>
            <a:ext cx="6875526" cy="53408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550265" y="284352"/>
            <a:ext cx="40135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6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7173" y="284352"/>
            <a:ext cx="62030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82998" y="284352"/>
            <a:ext cx="7408602" cy="10152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hen </a:t>
            </a:r>
            <a:r>
              <a:rPr sz="4800" b="1" spc="0" baseline="3413" dirty="0" err="1">
                <a:solidFill>
                  <a:srgbClr val="006FC0"/>
                </a:solidFill>
                <a:latin typeface="Calibri"/>
                <a:cs typeface="Calibri"/>
              </a:rPr>
              <a:t>Beglei</a:t>
            </a:r>
            <a:r>
              <a:rPr sz="4800" b="1" spc="14" baseline="3413" dirty="0" err="1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4" baseline="3413" dirty="0" err="1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 err="1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9" baseline="3413" dirty="0" err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 err="1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-19" baseline="3413" dirty="0" err="1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39" baseline="3413" dirty="0" err="1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 err="1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err="1">
                <a:solidFill>
                  <a:srgbClr val="006FC0"/>
                </a:solidFill>
                <a:latin typeface="Calibri"/>
                <a:cs typeface="Calibri"/>
              </a:rPr>
              <a:t>wi</a:t>
            </a:r>
            <a:r>
              <a:rPr sz="4800" b="1" spc="9" baseline="3413" dirty="0" err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84" baseline="3413" dirty="0" err="1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 err="1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lang="de-DE"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 die Lernorte </a:t>
            </a:r>
            <a:r>
              <a:rPr lang="de-DE" sz="4800" b="1" spc="0" baseline="3413" dirty="0" err="1">
                <a:solidFill>
                  <a:srgbClr val="006FC0"/>
                </a:solidFill>
                <a:latin typeface="Calibri"/>
                <a:cs typeface="Calibri"/>
              </a:rPr>
              <a:t>ZfsL</a:t>
            </a:r>
            <a:r>
              <a:rPr lang="de-DE"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 und Schule zusammen?  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75541" y="284352"/>
            <a:ext cx="73983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19776" y="284352"/>
            <a:ext cx="74150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55798" y="771804"/>
            <a:ext cx="1190038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48931" y="771804"/>
            <a:ext cx="2101370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endParaRPr sz="3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421640" y="421894"/>
            <a:ext cx="7971816" cy="2147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8536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Beglei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am Lernort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endParaRPr sz="3200" dirty="0">
              <a:latin typeface="Calibri"/>
              <a:cs typeface="Calibri"/>
            </a:endParaRPr>
          </a:p>
          <a:p>
            <a:pPr marL="3158959" marR="2830488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eili</a:t>
            </a:r>
            <a:r>
              <a:rPr sz="4800" b="1" spc="9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ung</a:t>
            </a:r>
            <a:endParaRPr sz="3200" dirty="0">
              <a:latin typeface="Calibri"/>
              <a:cs typeface="Calibri"/>
            </a:endParaRPr>
          </a:p>
          <a:p>
            <a:pPr marL="12700" marR="361841" algn="just">
              <a:lnSpc>
                <a:spcPts val="2880"/>
              </a:lnSpc>
              <a:spcBef>
                <a:spcPts val="892"/>
              </a:spcBef>
            </a:pP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3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achliche Gr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enhospi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24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H)</a:t>
            </a:r>
            <a:r>
              <a:rPr sz="24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fi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t an einer P</a:t>
            </a:r>
            <a:r>
              <a:rPr sz="2400" b="1" spc="-5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a</a:t>
            </a:r>
            <a:r>
              <a:rPr sz="2400" b="1" spc="-9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i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umssch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le 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-19" dirty="0">
                <a:latin typeface="Calibri"/>
                <a:cs typeface="Calibri"/>
              </a:rPr>
              <a:t>a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t.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Beglei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t wi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9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 </a:t>
            </a:r>
            <a:r>
              <a:rPr sz="2400" b="1" spc="-10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orbe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eit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ng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 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fl</a:t>
            </a:r>
            <a:r>
              <a:rPr sz="2400" b="1" spc="-3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xion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-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er ü</a:t>
            </a:r>
            <a:r>
              <a:rPr sz="2400" b="1" spc="-4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-3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achlichen </a:t>
            </a:r>
            <a:r>
              <a:rPr sz="2400" b="1" spc="-4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4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leitk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spc="-9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f</a:t>
            </a:r>
            <a:r>
              <a:rPr sz="2400" b="1" spc="-4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148897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2842545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2860929"/>
            <a:ext cx="7886817" cy="10621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bei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achlichen</a:t>
            </a:r>
            <a:r>
              <a:rPr sz="36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xisbegleitu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B)</a:t>
            </a:r>
            <a:r>
              <a:rPr sz="3600" b="1" spc="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fi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den </a:t>
            </a:r>
            <a:r>
              <a:rPr sz="3600" b="1" spc="4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P</a:t>
            </a:r>
            <a:r>
              <a:rPr sz="3600" b="1" spc="-5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-25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umssch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le 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t.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Beglei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t wi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e </a:t>
            </a:r>
            <a:r>
              <a:rPr sz="3600" b="1" spc="-10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orbe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eit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5"/>
              </a:lnSpc>
              <a:spcBef>
                <a:spcPts val="0"/>
              </a:spcBef>
            </a:pPr>
            <a:r>
              <a:rPr sz="3600" b="1" spc="-29" baseline="1137" dirty="0">
                <a:latin typeface="Calibri"/>
                <a:cs typeface="Calibri"/>
              </a:rPr>
              <a:t>R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fl</a:t>
            </a:r>
            <a:r>
              <a:rPr sz="3600" b="1" spc="-3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xion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9" baseline="1137" dirty="0">
                <a:latin typeface="Calibri"/>
                <a:cs typeface="Calibri"/>
              </a:rPr>
              <a:t>h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je</a:t>
            </a:r>
            <a:r>
              <a:rPr sz="3600" b="1" spc="-29" baseline="1137" dirty="0">
                <a:latin typeface="Calibri"/>
                <a:cs typeface="Calibri"/>
              </a:rPr>
              <a:t>w</a:t>
            </a:r>
            <a:r>
              <a:rPr sz="3600" b="1" spc="0" baseline="1137" dirty="0">
                <a:latin typeface="Calibri"/>
                <a:cs typeface="Calibri"/>
              </a:rPr>
              <a:t>eili</a:t>
            </a:r>
            <a:r>
              <a:rPr sz="3600" b="1" spc="-19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en 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achlichen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Begleitk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-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4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196238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214622"/>
            <a:ext cx="8533502" cy="14277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65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r a</a:t>
            </a:r>
            <a:r>
              <a:rPr sz="3600" b="1" spc="-1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schließendes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Bi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- 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 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spe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vg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esp</a:t>
            </a:r>
            <a:r>
              <a:rPr sz="36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äch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3600" b="1" spc="2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fi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endParaRPr sz="2400" dirty="0">
              <a:latin typeface="Calibri"/>
              <a:cs typeface="Calibri"/>
            </a:endParaRPr>
          </a:p>
          <a:p>
            <a:pPr marL="12700" marR="1207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4" baseline="1137" dirty="0">
                <a:latin typeface="Calibri"/>
                <a:cs typeface="Calibri"/>
              </a:rPr>
              <a:t>.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.</a:t>
            </a:r>
            <a:r>
              <a:rPr sz="3600" b="1" spc="1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. an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9" baseline="1137" dirty="0">
                <a:latin typeface="Calibri"/>
                <a:cs typeface="Calibri"/>
              </a:rPr>
              <a:t>h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P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25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umss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le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t.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Gep</a:t>
            </a:r>
            <a:r>
              <a:rPr sz="3600" b="1" spc="-4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wi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19" baseline="1137" dirty="0">
                <a:latin typeface="Calibri"/>
                <a:cs typeface="Calibri"/>
              </a:rPr>
              <a:t> g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einsam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mit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9" baseline="1137" dirty="0">
                <a:latin typeface="Calibri"/>
                <a:cs typeface="Calibri"/>
              </a:rPr>
              <a:t>h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ü</a:t>
            </a:r>
            <a:r>
              <a:rPr sz="3600" b="1" spc="-9" baseline="1137" dirty="0">
                <a:latin typeface="Calibri"/>
                <a:cs typeface="Calibri"/>
              </a:rPr>
              <a:t>b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achlic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en </a:t>
            </a:r>
            <a:r>
              <a:rPr sz="3600" b="1" spc="-9" baseline="1137" dirty="0">
                <a:latin typeface="Calibri"/>
                <a:cs typeface="Calibri"/>
              </a:rPr>
              <a:t>B</a:t>
            </a:r>
            <a:r>
              <a:rPr sz="3600" b="1" spc="0" baseline="1137" dirty="0">
                <a:latin typeface="Calibri"/>
                <a:cs typeface="Calibri"/>
              </a:rPr>
              <a:t>egleitk</a:t>
            </a:r>
            <a:r>
              <a:rPr sz="3600" b="1" spc="-54" baseline="1137" dirty="0">
                <a:latin typeface="Calibri"/>
                <a:cs typeface="Calibri"/>
              </a:rPr>
              <a:t>r</a:t>
            </a:r>
            <a:r>
              <a:rPr sz="3600" b="1" spc="-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,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-3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ch</a:t>
            </a:r>
            <a:r>
              <a:rPr sz="3600" b="1" spc="-25" baseline="1137" dirty="0">
                <a:latin typeface="Calibri"/>
                <a:cs typeface="Calibri"/>
              </a:rPr>
              <a:t>g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9" baseline="1137" dirty="0">
                <a:latin typeface="Calibri"/>
                <a:cs typeface="Calibri"/>
              </a:rPr>
              <a:t>ü</a:t>
            </a:r>
            <a:r>
              <a:rPr sz="3600" b="1" spc="0" baseline="1137" dirty="0">
                <a:latin typeface="Calibri"/>
                <a:cs typeface="Calibri"/>
              </a:rPr>
              <a:t>hrt ebe</a:t>
            </a:r>
            <a:r>
              <a:rPr sz="3600" b="1" spc="-14" baseline="1137" dirty="0">
                <a:latin typeface="Calibri"/>
                <a:cs typeface="Calibri"/>
              </a:rPr>
              <a:t>n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alls 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it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ieser</a:t>
            </a:r>
            <a:endParaRPr sz="2400" dirty="0">
              <a:latin typeface="Calibri"/>
              <a:cs typeface="Calibri"/>
            </a:endParaRPr>
          </a:p>
          <a:p>
            <a:pPr marL="12700" marR="45765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s</a:t>
            </a:r>
            <a:r>
              <a:rPr sz="3600" b="1" spc="4" baseline="1137" dirty="0">
                <a:latin typeface="Calibri"/>
                <a:cs typeface="Calibri"/>
              </a:rPr>
              <a:t>o</a:t>
            </a:r>
            <a:r>
              <a:rPr sz="3600" b="1" spc="0" baseline="1137" dirty="0">
                <a:latin typeface="Calibri"/>
                <a:cs typeface="Calibri"/>
              </a:rPr>
              <a:t>wie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einer S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l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ert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 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2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P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25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umss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le.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933948"/>
            <a:ext cx="8605302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Al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e d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ei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h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er au</a:t>
            </a:r>
            <a:r>
              <a:rPr sz="3600" b="1" spc="-50" baseline="3413" dirty="0">
                <a:latin typeface="Calibri"/>
                <a:cs typeface="Calibri"/>
              </a:rPr>
              <a:t>f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f</a:t>
            </a:r>
            <a:r>
              <a:rPr sz="3600" b="1" spc="-4" baseline="3413" dirty="0">
                <a:latin typeface="Calibri"/>
                <a:cs typeface="Calibri"/>
              </a:rPr>
              <a:t>ü</a:t>
            </a:r>
            <a:r>
              <a:rPr sz="3600" b="1" spc="0" baseline="3413" dirty="0">
                <a:latin typeface="Calibri"/>
                <a:cs typeface="Calibri"/>
              </a:rPr>
              <a:t>hr</a:t>
            </a:r>
            <a:r>
              <a:rPr sz="3600" b="1" spc="-34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Begleit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or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 </a:t>
            </a:r>
            <a:r>
              <a:rPr sz="3600" b="1" spc="-19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den 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sp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ache 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it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299479"/>
            <a:ext cx="363258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nen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vid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ell 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erminier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609701" y="46354"/>
            <a:ext cx="7963712" cy="18956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60"/>
              </a:lnSpc>
              <a:spcBef>
                <a:spcPts val="168"/>
              </a:spcBef>
            </a:pPr>
            <a:r>
              <a:rPr sz="4800" b="1" spc="-104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eri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lien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 für die Planung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3200" dirty="0">
              <a:latin typeface="Calibri"/>
              <a:cs typeface="Calibri"/>
            </a:endParaRPr>
          </a:p>
          <a:p>
            <a:pPr marL="1123429" marR="1163322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4800" b="1" spc="-54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fü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rung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üb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5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achli</a:t>
            </a:r>
            <a:r>
              <a:rPr sz="4800" b="1" spc="9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 dirty="0">
              <a:latin typeface="Calibri"/>
              <a:cs typeface="Calibri"/>
            </a:endParaRPr>
          </a:p>
          <a:p>
            <a:pPr marL="294375" marR="332814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Gru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ospi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(G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4800" b="1" spc="1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5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achlichen</a:t>
            </a:r>
            <a:endParaRPr sz="3200" dirty="0">
              <a:latin typeface="Calibri"/>
              <a:cs typeface="Calibri"/>
            </a:endParaRPr>
          </a:p>
          <a:p>
            <a:pPr marL="1827898" marR="1867910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75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14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leitu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(PB)?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40" y="2210861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1640" y="2232279"/>
            <a:ext cx="655625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Im</a:t>
            </a:r>
            <a:r>
              <a:rPr sz="4200" b="1" spc="-3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„PS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14" baseline="2925" dirty="0">
                <a:latin typeface="Calibri"/>
                <a:cs typeface="Calibri"/>
              </a:rPr>
              <a:t>n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3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-1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54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xisseme</a:t>
            </a:r>
            <a:r>
              <a:rPr sz="4200" b="1" spc="-34" baseline="2925" dirty="0">
                <a:latin typeface="Calibri"/>
                <a:cs typeface="Calibri"/>
              </a:rPr>
              <a:t>st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4" baseline="2925" dirty="0">
                <a:latin typeface="Calibri"/>
                <a:cs typeface="Calibri"/>
              </a:rPr>
              <a:t>rs</a:t>
            </a:r>
            <a:r>
              <a:rPr sz="4200" b="1" spc="0" baseline="2925" dirty="0">
                <a:latin typeface="Calibri"/>
                <a:cs typeface="Calibri"/>
              </a:rPr>
              <a:t>tudie</a:t>
            </a:r>
            <a:r>
              <a:rPr sz="4200" b="1" spc="-1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end</a:t>
            </a:r>
            <a:r>
              <a:rPr sz="4200" b="1" spc="-1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“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70598" y="2232279"/>
            <a:ext cx="152618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i="1" spc="0" baseline="2925" dirty="0">
                <a:latin typeface="Calibri"/>
                <a:cs typeface="Calibri"/>
              </a:rPr>
              <a:t>(</a:t>
            </a:r>
            <a:r>
              <a:rPr sz="4200" b="1" i="1" spc="-75" baseline="2925" dirty="0">
                <a:latin typeface="Calibri"/>
                <a:cs typeface="Calibri"/>
              </a:rPr>
              <a:t>L</a:t>
            </a:r>
            <a:r>
              <a:rPr sz="4200" b="1" i="1" spc="0" baseline="2925" dirty="0">
                <a:latin typeface="Calibri"/>
                <a:cs typeface="Calibri"/>
              </a:rPr>
              <a:t>OGIN</a:t>
            </a:r>
            <a:r>
              <a:rPr sz="4200" b="1" i="1" spc="-44" baseline="2925" dirty="0">
                <a:latin typeface="Calibri"/>
                <a:cs typeface="Calibri"/>
              </a:rPr>
              <a:t>E</a:t>
            </a:r>
            <a:r>
              <a:rPr sz="4200" b="1" i="1" spc="0" baseline="2925" dirty="0">
                <a:latin typeface="Calibri"/>
                <a:cs typeface="Calibri"/>
              </a:rPr>
              <a:t>O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1640" y="2659253"/>
            <a:ext cx="6052591" cy="807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i="1" spc="0" baseline="2925" dirty="0">
                <a:latin typeface="Calibri"/>
                <a:cs typeface="Calibri"/>
              </a:rPr>
              <a:t>L</a:t>
            </a:r>
            <a:r>
              <a:rPr sz="4200" b="1" i="1" spc="4" baseline="2925" dirty="0">
                <a:latin typeface="Calibri"/>
                <a:cs typeface="Calibri"/>
              </a:rPr>
              <a:t>M</a:t>
            </a:r>
            <a:r>
              <a:rPr sz="4200" b="1" i="1" spc="0" baseline="2925" dirty="0">
                <a:latin typeface="Calibri"/>
                <a:cs typeface="Calibri"/>
              </a:rPr>
              <a:t>S)</a:t>
            </a:r>
            <a:r>
              <a:rPr sz="4200" b="1" i="1" spc="-4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finden</a:t>
            </a:r>
            <a:r>
              <a:rPr sz="4200" b="1" spc="-5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ol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ende</a:t>
            </a:r>
            <a:r>
              <a:rPr sz="4200" b="1" spc="-7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107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chführung</a:t>
            </a:r>
            <a:r>
              <a:rPr sz="4200" b="1" spc="-171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Ih</a:t>
            </a:r>
            <a:r>
              <a:rPr sz="4200" b="1" spc="-34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10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GH/PB: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78127" y="2659253"/>
            <a:ext cx="53518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die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15737" y="2659253"/>
            <a:ext cx="126968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Planu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88031" y="2659253"/>
            <a:ext cx="65031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1828" y="3598037"/>
            <a:ext cx="187515" cy="1916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  <a:p>
            <a:pPr marL="12700" marR="139">
              <a:lnSpc>
                <a:spcPct val="101725"/>
              </a:lnSpc>
              <a:spcBef>
                <a:spcPts val="616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  <a:p>
            <a:pPr marL="12700" marR="139">
              <a:lnSpc>
                <a:spcPct val="101725"/>
              </a:lnSpc>
              <a:spcBef>
                <a:spcPts val="614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2328" y="3598037"/>
            <a:ext cx="325964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All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emeine</a:t>
            </a:r>
            <a:r>
              <a:rPr sz="4200" b="1" spc="-4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Hi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14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eise,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2328" y="4109872"/>
            <a:ext cx="1101607" cy="1405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645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An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8"/>
              </a:spcBef>
            </a:pPr>
            <a:r>
              <a:rPr sz="2800" b="1" spc="0" dirty="0">
                <a:latin typeface="Calibri"/>
                <a:cs typeface="Calibri"/>
              </a:rPr>
              <a:t>Anla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 marR="11848">
              <a:lnSpc>
                <a:spcPct val="101725"/>
              </a:lnSpc>
              <a:spcBef>
                <a:spcPts val="614"/>
              </a:spcBef>
            </a:pPr>
            <a:r>
              <a:rPr sz="2800" b="1" spc="0" dirty="0">
                <a:latin typeface="Calibri"/>
                <a:cs typeface="Calibri"/>
              </a:rPr>
              <a:t>Anla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87786" y="4109872"/>
            <a:ext cx="5244573" cy="1405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29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 Pla</a:t>
            </a:r>
            <a:r>
              <a:rPr sz="4200" b="1" spc="-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un</a:t>
            </a:r>
            <a:r>
              <a:rPr sz="4200" b="1" spc="-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spa</a:t>
            </a:r>
            <a:r>
              <a:rPr sz="4200" b="1" spc="-4" baseline="2925" dirty="0">
                <a:latin typeface="Calibri"/>
                <a:cs typeface="Calibri"/>
              </a:rPr>
              <a:t>p</a:t>
            </a:r>
            <a:r>
              <a:rPr sz="4200" b="1" spc="0" baseline="2925" dirty="0">
                <a:latin typeface="Calibri"/>
                <a:cs typeface="Calibri"/>
              </a:rPr>
              <a:t>ie</a:t>
            </a:r>
            <a:r>
              <a:rPr sz="4200" b="1" spc="-20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  <a:spcBef>
                <a:spcPts val="468"/>
              </a:spcBef>
            </a:pPr>
            <a:r>
              <a:rPr sz="2800" b="1" spc="0" dirty="0">
                <a:latin typeface="Calibri"/>
                <a:cs typeface="Calibri"/>
              </a:rPr>
              <a:t>II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Leit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aden</a:t>
            </a:r>
            <a:r>
              <a:rPr sz="2800" b="1" spc="-2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tungs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esp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äch,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14"/>
              </a:spcBef>
            </a:pPr>
            <a:r>
              <a:rPr sz="2800" b="1" spc="0" dirty="0">
                <a:latin typeface="Calibri"/>
                <a:cs typeface="Calibri"/>
              </a:rPr>
              <a:t>III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</a:t>
            </a:r>
            <a:r>
              <a:rPr sz="2800" b="1" spc="-14" dirty="0">
                <a:latin typeface="Calibri"/>
                <a:cs typeface="Calibri"/>
              </a:rPr>
              <a:t>sw</a:t>
            </a:r>
            <a:r>
              <a:rPr sz="2800" b="1" spc="0" dirty="0">
                <a:latin typeface="Calibri"/>
                <a:cs typeface="Calibri"/>
              </a:rPr>
              <a:t>ertungs-/</a:t>
            </a:r>
            <a:r>
              <a:rPr sz="2800" b="1" spc="-82" dirty="0">
                <a:latin typeface="Calibri"/>
                <a:cs typeface="Calibri"/>
              </a:rPr>
              <a:t> 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fl</a:t>
            </a:r>
            <a:r>
              <a:rPr sz="2800" b="1" spc="-50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xio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spapi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-2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-56861" y="-1213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370332" y="1219200"/>
            <a:ext cx="2206752" cy="627888"/>
          </a:xfrm>
          <a:custGeom>
            <a:avLst/>
            <a:gdLst/>
            <a:ahLst/>
            <a:cxnLst/>
            <a:rect l="l" t="t" r="r" b="b"/>
            <a:pathLst>
              <a:path w="2519172" h="707136">
                <a:moveTo>
                  <a:pt x="0" y="707136"/>
                </a:moveTo>
                <a:lnTo>
                  <a:pt x="2519172" y="707136"/>
                </a:lnTo>
                <a:lnTo>
                  <a:pt x="2519172" y="0"/>
                </a:lnTo>
                <a:lnTo>
                  <a:pt x="0" y="0"/>
                </a:lnTo>
                <a:lnTo>
                  <a:pt x="0" y="707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2686558" y="267106"/>
            <a:ext cx="2182659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86558" y="934257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29458" y="955675"/>
            <a:ext cx="494221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23" baseline="2925" dirty="0">
                <a:latin typeface="Calibri"/>
                <a:cs typeface="Calibri"/>
              </a:rPr>
              <a:t> </a:t>
            </a:r>
            <a:r>
              <a:rPr sz="4200" b="1" spc="-44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achliche</a:t>
            </a:r>
            <a:r>
              <a:rPr sz="4200" b="1" spc="-7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xisbe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4200" b="1" spc="-1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29458" y="1339723"/>
            <a:ext cx="216269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Rah</a:t>
            </a:r>
            <a:r>
              <a:rPr sz="4200" b="1" spc="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8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eines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77190" y="1339723"/>
            <a:ext cx="328476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ic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sv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orhabens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29458" y="1723542"/>
            <a:ext cx="5762614" cy="7651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dert</a:t>
            </a:r>
            <a:r>
              <a:rPr sz="4200" b="1" spc="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eine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früh</a:t>
            </a:r>
            <a:r>
              <a:rPr sz="4200" b="1" spc="-44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eit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timmung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(per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Mail)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des</a:t>
            </a:r>
            <a:r>
              <a:rPr sz="4200" b="1" spc="-25" baseline="2925" dirty="0">
                <a:latin typeface="Calibri"/>
                <a:cs typeface="Calibri"/>
              </a:rPr>
              <a:t> </a:t>
            </a:r>
            <a:r>
              <a:rPr sz="4200" b="1" spc="-2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4" baseline="2925" dirty="0">
                <a:latin typeface="Calibri"/>
                <a:cs typeface="Calibri"/>
              </a:rPr>
              <a:t>m</a:t>
            </a:r>
            <a:r>
              <a:rPr sz="4200" b="1" spc="0" baseline="2925" dirty="0">
                <a:latin typeface="Calibri"/>
                <a:cs typeface="Calibri"/>
              </a:rPr>
              <a:t>ins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4" baseline="2925" dirty="0">
                <a:latin typeface="Calibri"/>
                <a:cs typeface="Calibri"/>
              </a:rPr>
              <a:t>m</a:t>
            </a:r>
            <a:r>
              <a:rPr sz="4200" b="1" spc="0" baseline="2925" dirty="0">
                <a:latin typeface="Calibri"/>
                <a:cs typeface="Calibri"/>
              </a:rPr>
              <a:t>it</a:t>
            </a:r>
            <a:r>
              <a:rPr sz="4200" b="1" spc="-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der/dem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29458" y="2492248"/>
            <a:ext cx="16486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Me</a:t>
            </a:r>
            <a:r>
              <a:rPr sz="4200" b="1" spc="-14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or*in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3727" y="2492248"/>
            <a:ext cx="357654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je</a:t>
            </a:r>
            <a:r>
              <a:rPr sz="4200" b="1" spc="-25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eil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5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19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-1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29458" y="2876296"/>
            <a:ext cx="6099302" cy="3981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Begleitk</a:t>
            </a:r>
            <a:r>
              <a:rPr sz="4200" b="1" spc="-50" baseline="2925" dirty="0">
                <a:latin typeface="Calibri"/>
                <a:cs typeface="Calibri"/>
              </a:rPr>
              <a:t>r</a:t>
            </a:r>
            <a:r>
              <a:rPr sz="4200" b="1" spc="-9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f</a:t>
            </a:r>
            <a:r>
              <a:rPr sz="4200" b="1" spc="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  <a:spcBef>
                <a:spcPts val="437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schriftliche</a:t>
            </a:r>
            <a:r>
              <a:rPr sz="28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Pla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ung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(Anl</a:t>
            </a:r>
            <a:r>
              <a:rPr sz="2800" b="1" spc="-4" dirty="0">
                <a:latin typeface="Calibri"/>
                <a:cs typeface="Calibri"/>
              </a:rPr>
              <a:t>a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I)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sowie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ens</a:t>
            </a:r>
            <a:r>
              <a:rPr sz="2800" b="1" spc="-4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aus</a:t>
            </a:r>
            <a:r>
              <a:rPr sz="2800" b="1" spc="-19" dirty="0">
                <a:latin typeface="Calibri"/>
                <a:cs typeface="Calibri"/>
              </a:rPr>
              <a:t>g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-14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ähl</a:t>
            </a:r>
            <a:r>
              <a:rPr sz="2800" b="1" spc="-2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Beoba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tungsau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ag</a:t>
            </a:r>
            <a:r>
              <a:rPr sz="2800" b="1" spc="-2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sind allen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-23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eilnehmenden</a:t>
            </a:r>
            <a:r>
              <a:rPr sz="2800" b="1" spc="-12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</a:t>
            </a:r>
            <a:r>
              <a:rPr sz="2800" b="1" spc="4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ohl</a:t>
            </a:r>
            <a:r>
              <a:rPr sz="2800" b="1" spc="-8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bei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den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GH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als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auch</a:t>
            </a:r>
            <a:r>
              <a:rPr sz="2800" b="1" spc="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den PB)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sp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ä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ens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am </a:t>
            </a:r>
            <a:r>
              <a:rPr sz="2800" b="1" spc="-21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ag</a:t>
            </a:r>
            <a:r>
              <a:rPr sz="2800" b="1" spc="1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ängl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-9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2800" b="1" spc="-3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hen.</a:t>
            </a:r>
            <a:r>
              <a:rPr sz="2800" b="1" spc="-8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00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3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ehen</a:t>
            </a:r>
            <a:r>
              <a:rPr sz="2800" b="1" spc="-9" dirty="0">
                <a:latin typeface="Calibri"/>
                <a:cs typeface="Calibri"/>
              </a:rPr>
              <a:t>d</a:t>
            </a:r>
            <a:r>
              <a:rPr sz="2800" b="1" spc="0" dirty="0">
                <a:latin typeface="Calibri"/>
                <a:cs typeface="Calibri"/>
              </a:rPr>
              <a:t>e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elun</a:t>
            </a:r>
            <a:r>
              <a:rPr sz="2800" b="1" spc="-25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ah</a:t>
            </a:r>
            <a:r>
              <a:rPr sz="2800" b="1" spc="-25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24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je</a:t>
            </a:r>
            <a:r>
              <a:rPr sz="2800" b="1" spc="-25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eil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5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</a:t>
            </a:r>
            <a:r>
              <a:rPr sz="2800" b="1" spc="-1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sL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0" dirty="0">
                <a:latin typeface="Calibri"/>
                <a:cs typeface="Calibri"/>
              </a:rPr>
              <a:t>Begl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itk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-14" dirty="0">
                <a:latin typeface="Calibri"/>
                <a:cs typeface="Calibri"/>
              </a:rPr>
              <a:t>ä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1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6558" y="3324023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7912" y="1139952"/>
            <a:ext cx="2519172" cy="7071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4481" marR="405845" algn="ctr">
              <a:lnSpc>
                <a:spcPct val="101725"/>
              </a:lnSpc>
              <a:spcBef>
                <a:spcPts val="325"/>
              </a:spcBef>
            </a:pPr>
            <a:r>
              <a:rPr sz="2000" b="1" spc="0" dirty="0">
                <a:latin typeface="Calibri"/>
                <a:cs typeface="Calibri"/>
              </a:rPr>
              <a:t>Planu</a:t>
            </a:r>
            <a:r>
              <a:rPr sz="2000" b="1" spc="4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gs</a:t>
            </a:r>
            <a:r>
              <a:rPr sz="2000" b="1" spc="4" dirty="0">
                <a:latin typeface="Calibri"/>
                <a:cs typeface="Calibri"/>
              </a:rPr>
              <a:t>p</a:t>
            </a:r>
            <a:r>
              <a:rPr sz="2000" b="1" spc="0" dirty="0">
                <a:latin typeface="Calibri"/>
                <a:cs typeface="Calibri"/>
              </a:rPr>
              <a:t>apier</a:t>
            </a:r>
            <a:endParaRPr sz="2000" dirty="0">
              <a:latin typeface="Calibri"/>
              <a:cs typeface="Calibri"/>
            </a:endParaRPr>
          </a:p>
          <a:p>
            <a:pPr marL="722591" marR="724255" algn="ctr">
              <a:lnSpc>
                <a:spcPts val="2400"/>
              </a:lnSpc>
              <a:spcBef>
                <a:spcPts val="120"/>
              </a:spcBef>
            </a:pPr>
            <a:r>
              <a:rPr sz="3000" b="1" spc="0" baseline="1365" dirty="0">
                <a:latin typeface="Calibri"/>
                <a:cs typeface="Calibri"/>
              </a:rPr>
              <a:t>(Anl</a:t>
            </a:r>
            <a:r>
              <a:rPr sz="3000" b="1" spc="-4" baseline="1365" dirty="0">
                <a:latin typeface="Calibri"/>
                <a:cs typeface="Calibri"/>
              </a:rPr>
              <a:t>a</a:t>
            </a:r>
            <a:r>
              <a:rPr sz="3000" b="1" spc="-25" baseline="1365" dirty="0">
                <a:latin typeface="Calibri"/>
                <a:cs typeface="Calibri"/>
              </a:rPr>
              <a:t>g</a:t>
            </a:r>
            <a:r>
              <a:rPr sz="3000" b="1" spc="0" baseline="1365" dirty="0">
                <a:latin typeface="Calibri"/>
                <a:cs typeface="Calibri"/>
              </a:rPr>
              <a:t>e </a:t>
            </a:r>
            <a:r>
              <a:rPr sz="3000" b="1" spc="4" baseline="1365" dirty="0">
                <a:latin typeface="Calibri"/>
                <a:cs typeface="Calibri"/>
              </a:rPr>
              <a:t>I</a:t>
            </a:r>
            <a:r>
              <a:rPr sz="3000" b="1" spc="0" baseline="1365" dirty="0"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70D5E44-B11A-1A29-DCB4-ED5BB7CDA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1" y="1981200"/>
            <a:ext cx="2811893" cy="443488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8204" y="693420"/>
            <a:ext cx="2564892" cy="922019"/>
          </a:xfrm>
          <a:custGeom>
            <a:avLst/>
            <a:gdLst/>
            <a:ahLst/>
            <a:cxnLst/>
            <a:rect l="l" t="t" r="r" b="b"/>
            <a:pathLst>
              <a:path w="2564892" h="922019">
                <a:moveTo>
                  <a:pt x="0" y="922019"/>
                </a:moveTo>
                <a:lnTo>
                  <a:pt x="2564892" y="922019"/>
                </a:lnTo>
                <a:lnTo>
                  <a:pt x="2564892" y="0"/>
                </a:lnTo>
                <a:lnTo>
                  <a:pt x="0" y="0"/>
                </a:lnTo>
                <a:lnTo>
                  <a:pt x="0" y="9220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8202" y="1845564"/>
            <a:ext cx="2564892" cy="3528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2854579" y="61747"/>
            <a:ext cx="5865115" cy="20928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3670"/>
              </a:lnSpc>
              <a:spcBef>
                <a:spcPts val="183"/>
              </a:spcBef>
            </a:pPr>
            <a:r>
              <a:rPr sz="5250" b="1" spc="-50" baseline="312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5250" b="1" spc="0" baseline="3120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5250" b="1" spc="-9" baseline="312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5250" b="1" spc="-25" baseline="312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5250" b="1" spc="0" baseline="312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5250" b="1" spc="-19" baseline="312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5250" b="1" spc="0" baseline="3120" dirty="0">
                <a:solidFill>
                  <a:srgbClr val="006FC0"/>
                </a:solidFill>
                <a:latin typeface="Calibri"/>
                <a:cs typeface="Calibri"/>
              </a:rPr>
              <a:t>ung:</a:t>
            </a:r>
            <a:endParaRPr sz="3500" dirty="0">
              <a:latin typeface="Calibri"/>
              <a:cs typeface="Calibri"/>
            </a:endParaRPr>
          </a:p>
          <a:p>
            <a:pPr marL="12700">
              <a:lnSpc>
                <a:spcPts val="3020"/>
              </a:lnSpc>
              <a:spcBef>
                <a:spcPts val="489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28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2800" b="1" spc="-8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nach</a:t>
            </a:r>
            <a:r>
              <a:rPr sz="2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chführung </a:t>
            </a: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r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Gruppe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hosp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tion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oder</a:t>
            </a:r>
            <a:r>
              <a:rPr sz="2800" b="1" spc="-4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r 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achlichen</a:t>
            </a:r>
            <a:r>
              <a:rPr sz="2800" b="1" spc="-9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xisbe</a:t>
            </a:r>
            <a:r>
              <a:rPr sz="2800" b="1" spc="-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tung</a:t>
            </a:r>
            <a:r>
              <a:rPr sz="2800" b="1" spc="-1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im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Rah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en ei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es</a:t>
            </a:r>
            <a:r>
              <a:rPr sz="2800" b="1" spc="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29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erric</a:t>
            </a:r>
            <a:r>
              <a:rPr sz="2800" b="1" spc="-25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-29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orha</a:t>
            </a:r>
            <a:r>
              <a:rPr sz="2800" b="1" spc="-9" dirty="0">
                <a:latin typeface="Calibri"/>
                <a:cs typeface="Calibri"/>
              </a:rPr>
              <a:t>b</a:t>
            </a:r>
            <a:r>
              <a:rPr sz="2800" b="1" spc="0" dirty="0">
                <a:latin typeface="Calibri"/>
                <a:cs typeface="Calibri"/>
              </a:rPr>
              <a:t>ens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54579" y="2676074"/>
            <a:ext cx="2384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97479" y="2697607"/>
            <a:ext cx="5675607" cy="3586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311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orie</a:t>
            </a:r>
            <a:r>
              <a:rPr sz="3600" b="1" spc="-1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ert</a:t>
            </a:r>
            <a:r>
              <a:rPr sz="3600" b="1" spc="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sich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an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Bed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rf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iss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endParaRPr sz="2400" dirty="0">
              <a:latin typeface="Calibri"/>
              <a:cs typeface="Calibri"/>
            </a:endParaRPr>
          </a:p>
          <a:p>
            <a:pPr marL="12700" marR="4311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erpu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nk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(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bac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</a:t>
            </a:r>
            <a:r>
              <a:rPr sz="3600" b="1" spc="4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-</a:t>
            </a:r>
            <a:endParaRPr sz="2400" dirty="0">
              <a:latin typeface="Calibri"/>
              <a:cs typeface="Calibri"/>
            </a:endParaRPr>
          </a:p>
          <a:p>
            <a:pPr marL="12700" marR="43110">
              <a:lnSpc>
                <a:spcPts val="2590"/>
              </a:lnSpc>
            </a:pPr>
            <a:r>
              <a:rPr sz="3600" b="1" spc="0" baseline="3413" dirty="0">
                <a:latin typeface="Calibri"/>
                <a:cs typeface="Calibri"/>
              </a:rPr>
              <a:t>au</a:t>
            </a:r>
            <a:r>
              <a:rPr sz="3600" b="1" spc="-4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5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ag),</a:t>
            </a:r>
            <a:endParaRPr sz="2400" dirty="0">
              <a:latin typeface="Calibri"/>
              <a:cs typeface="Calibri"/>
            </a:endParaRPr>
          </a:p>
          <a:p>
            <a:pPr marL="12700" marR="1304549">
              <a:lnSpc>
                <a:spcPts val="2590"/>
              </a:lnSpc>
              <a:spcBef>
                <a:spcPts val="450"/>
              </a:spcBef>
            </a:pP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t der Ausd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f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enzi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ru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1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schenden 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alt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3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,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97"/>
              </a:lnSpc>
              <a:spcBef>
                <a:spcPts val="270"/>
              </a:spcBef>
            </a:pPr>
            <a:r>
              <a:rPr sz="2400" b="1" spc="0" dirty="0">
                <a:latin typeface="Calibri"/>
                <a:cs typeface="Calibri"/>
              </a:rPr>
              <a:t>berüc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sic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achliche,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3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achliche 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 b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wissensch</a:t>
            </a:r>
            <a:r>
              <a:rPr sz="2400" b="1" spc="-1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lic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Zusamm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än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1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, beleuc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ri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erien gu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2400" b="1" spc="-5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ach)U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endParaRPr sz="2400" dirty="0">
              <a:latin typeface="Calibri"/>
              <a:cs typeface="Calibri"/>
            </a:endParaRPr>
          </a:p>
          <a:p>
            <a:pPr marL="12700" marR="43110">
              <a:lnSpc>
                <a:spcPts val="2600"/>
              </a:lnSpc>
              <a:spcBef>
                <a:spcPts val="130"/>
              </a:spcBef>
            </a:pPr>
            <a:r>
              <a:rPr sz="3600" b="1" spc="-4" baseline="2275" dirty="0">
                <a:latin typeface="Calibri"/>
                <a:cs typeface="Calibri"/>
              </a:rPr>
              <a:t>und</a:t>
            </a:r>
            <a:endParaRPr sz="2400" dirty="0">
              <a:latin typeface="Calibri"/>
              <a:cs typeface="Calibri"/>
            </a:endParaRPr>
          </a:p>
          <a:p>
            <a:pPr marL="12700" marR="43110">
              <a:lnSpc>
                <a:spcPct val="101725"/>
              </a:lnSpc>
              <a:spcBef>
                <a:spcPts val="105"/>
              </a:spcBef>
            </a:pP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-19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ussiert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spe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 I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54579" y="3737032"/>
            <a:ext cx="2384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54579" y="4468552"/>
            <a:ext cx="2384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54579" y="5200453"/>
            <a:ext cx="238455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54579" y="5931922"/>
            <a:ext cx="2384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97479" y="6282639"/>
            <a:ext cx="376989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ionalisieru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gsp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8204" y="693420"/>
            <a:ext cx="2564892" cy="922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3119" marR="363760" indent="51228" algn="ctr">
              <a:lnSpc>
                <a:spcPct val="100097"/>
              </a:lnSpc>
              <a:spcBef>
                <a:spcPts val="345"/>
              </a:spcBef>
            </a:pPr>
            <a:r>
              <a:rPr sz="1800" b="1" spc="-4" dirty="0">
                <a:latin typeface="Calibri"/>
                <a:cs typeface="Calibri"/>
              </a:rPr>
              <a:t>L</a:t>
            </a:r>
            <a:r>
              <a:rPr sz="1800" b="1" spc="4" dirty="0">
                <a:latin typeface="Calibri"/>
                <a:cs typeface="Calibri"/>
              </a:rPr>
              <a:t>e</a:t>
            </a:r>
            <a:r>
              <a:rPr sz="1800" b="1" spc="0" dirty="0">
                <a:latin typeface="Calibri"/>
                <a:cs typeface="Calibri"/>
              </a:rPr>
              <a:t>it</a:t>
            </a:r>
            <a:r>
              <a:rPr sz="1800" b="1" spc="-29" dirty="0">
                <a:latin typeface="Calibri"/>
                <a:cs typeface="Calibri"/>
              </a:rPr>
              <a:t>f</a:t>
            </a:r>
            <a:r>
              <a:rPr sz="1800" b="1" spc="0" dirty="0">
                <a:latin typeface="Calibri"/>
                <a:cs typeface="Calibri"/>
              </a:rPr>
              <a:t>ad</a:t>
            </a:r>
            <a:r>
              <a:rPr sz="1800" b="1" spc="9" dirty="0">
                <a:latin typeface="Calibri"/>
                <a:cs typeface="Calibri"/>
              </a:rPr>
              <a:t>e</a:t>
            </a:r>
            <a:r>
              <a:rPr sz="1800" b="1" spc="0" dirty="0">
                <a:latin typeface="Calibri"/>
                <a:cs typeface="Calibri"/>
              </a:rPr>
              <a:t>n Be</a:t>
            </a:r>
            <a:r>
              <a:rPr sz="1800" b="1" spc="-39" dirty="0">
                <a:latin typeface="Calibri"/>
                <a:cs typeface="Calibri"/>
              </a:rPr>
              <a:t>r</a:t>
            </a:r>
            <a:r>
              <a:rPr sz="1800" b="1" spc="-14" dirty="0">
                <a:latin typeface="Calibri"/>
                <a:cs typeface="Calibri"/>
              </a:rPr>
              <a:t>a</a:t>
            </a:r>
            <a:r>
              <a:rPr sz="1800" b="1" spc="0" dirty="0">
                <a:latin typeface="Calibri"/>
                <a:cs typeface="Calibri"/>
              </a:rPr>
              <a:t>tu</a:t>
            </a:r>
            <a:r>
              <a:rPr sz="1800" b="1" spc="4" dirty="0">
                <a:latin typeface="Calibri"/>
                <a:cs typeface="Calibri"/>
              </a:rPr>
              <a:t>n</a:t>
            </a:r>
            <a:r>
              <a:rPr sz="1800" b="1" spc="0" dirty="0">
                <a:latin typeface="Calibri"/>
                <a:cs typeface="Calibri"/>
              </a:rPr>
              <a:t>g</a:t>
            </a:r>
            <a:r>
              <a:rPr sz="1800" b="1" spc="-14" dirty="0">
                <a:latin typeface="Calibri"/>
                <a:cs typeface="Calibri"/>
              </a:rPr>
              <a:t>s</a:t>
            </a:r>
            <a:r>
              <a:rPr sz="1800" b="1" spc="-25" dirty="0">
                <a:latin typeface="Calibri"/>
                <a:cs typeface="Calibri"/>
              </a:rPr>
              <a:t>g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4" dirty="0">
                <a:latin typeface="Calibri"/>
                <a:cs typeface="Calibri"/>
              </a:rPr>
              <a:t>sp</a:t>
            </a:r>
            <a:r>
              <a:rPr sz="1800" b="1" spc="-39" dirty="0">
                <a:latin typeface="Calibri"/>
                <a:cs typeface="Calibri"/>
              </a:rPr>
              <a:t>r</a:t>
            </a:r>
            <a:r>
              <a:rPr sz="1800" b="1" spc="0" dirty="0">
                <a:latin typeface="Calibri"/>
                <a:cs typeface="Calibri"/>
              </a:rPr>
              <a:t>äch (A</a:t>
            </a:r>
            <a:r>
              <a:rPr sz="1800" b="1" spc="9" dirty="0">
                <a:latin typeface="Calibri"/>
                <a:cs typeface="Calibri"/>
              </a:rPr>
              <a:t>n</a:t>
            </a:r>
            <a:r>
              <a:rPr sz="1800" b="1" spc="0" dirty="0">
                <a:latin typeface="Calibri"/>
                <a:cs typeface="Calibri"/>
              </a:rPr>
              <a:t>la</a:t>
            </a:r>
            <a:r>
              <a:rPr sz="1800" b="1" spc="-25" dirty="0">
                <a:latin typeface="Calibri"/>
                <a:cs typeface="Calibri"/>
              </a:rPr>
              <a:t>g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19" dirty="0">
                <a:latin typeface="Calibri"/>
                <a:cs typeface="Calibri"/>
              </a:rPr>
              <a:t> </a:t>
            </a:r>
            <a:r>
              <a:rPr sz="1800" b="1" spc="0" dirty="0">
                <a:latin typeface="Calibri"/>
                <a:cs typeface="Calibri"/>
              </a:rPr>
              <a:t>II)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314045" y="218313"/>
            <a:ext cx="8547431" cy="1407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5442" marR="295082" algn="ctr">
              <a:lnSpc>
                <a:spcPts val="3360"/>
              </a:lnSpc>
              <a:spcBef>
                <a:spcPts val="168"/>
              </a:spcBef>
            </a:pPr>
            <a:r>
              <a:rPr sz="4800" b="1" spc="-104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elche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erial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gibt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 f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r die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Planung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3200" dirty="0">
              <a:latin typeface="Calibri"/>
              <a:cs typeface="Calibri"/>
            </a:endParaRPr>
          </a:p>
          <a:p>
            <a:pPr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4800" b="1" spc="-5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ch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ührung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Bi</a:t>
            </a:r>
            <a:r>
              <a:rPr sz="4800" b="1" spc="14" baseline="1706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4800" b="1" spc="-2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50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spe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vg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69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äc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3200" dirty="0">
              <a:latin typeface="Calibri"/>
              <a:cs typeface="Calibri"/>
            </a:endParaRPr>
          </a:p>
          <a:p>
            <a:pPr marL="3641712" marR="3673264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(BPG)?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2073751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>
                <a:latin typeface="Arial"/>
                <a:cs typeface="Arial"/>
              </a:rPr>
              <a:t>•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640" y="2098294"/>
            <a:ext cx="8077118" cy="1980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36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latin typeface="Calibri"/>
                <a:cs typeface="Calibri"/>
              </a:rPr>
              <a:t>Im </a:t>
            </a:r>
            <a:r>
              <a:rPr sz="4800" b="1" spc="-9" baseline="3413" dirty="0">
                <a:latin typeface="Calibri"/>
                <a:cs typeface="Calibri"/>
              </a:rPr>
              <a:t>„</a:t>
            </a:r>
            <a:r>
              <a:rPr sz="4800" b="1" spc="0" baseline="3413" dirty="0">
                <a:latin typeface="Calibri"/>
                <a:cs typeface="Calibri"/>
              </a:rPr>
              <a:t>PS </a:t>
            </a:r>
            <a:r>
              <a:rPr sz="4800" b="1" spc="-14" baseline="3413" dirty="0">
                <a:latin typeface="Calibri"/>
                <a:cs typeface="Calibri"/>
              </a:rPr>
              <a:t>In</a:t>
            </a:r>
            <a:r>
              <a:rPr sz="4800" b="1" spc="-50" baseline="3413" dirty="0">
                <a:latin typeface="Calibri"/>
                <a:cs typeface="Calibri"/>
              </a:rPr>
              <a:t>f</a:t>
            </a:r>
            <a:r>
              <a:rPr sz="4800" b="1" spc="0" baseline="3413" dirty="0">
                <a:latin typeface="Calibri"/>
                <a:cs typeface="Calibri"/>
              </a:rPr>
              <a:t>o</a:t>
            </a:r>
            <a:r>
              <a:rPr sz="4800" b="1" spc="-34" baseline="3413" dirty="0">
                <a:latin typeface="Calibri"/>
                <a:cs typeface="Calibri"/>
              </a:rPr>
              <a:t>k</a:t>
            </a:r>
            <a:r>
              <a:rPr sz="4800" b="1" spc="0" baseline="3413" dirty="0">
                <a:latin typeface="Calibri"/>
                <a:cs typeface="Calibri"/>
              </a:rPr>
              <a:t>u</a:t>
            </a:r>
            <a:r>
              <a:rPr sz="4800" b="1" spc="-39" baseline="3413" dirty="0">
                <a:latin typeface="Calibri"/>
                <a:cs typeface="Calibri"/>
              </a:rPr>
              <a:t>r</a:t>
            </a:r>
            <a:r>
              <a:rPr sz="4800" b="1" spc="0" baseline="3413" dirty="0">
                <a:latin typeface="Calibri"/>
                <a:cs typeface="Calibri"/>
              </a:rPr>
              <a:t>s</a:t>
            </a:r>
            <a:r>
              <a:rPr sz="4800" b="1" spc="-19" baseline="3413" dirty="0">
                <a:latin typeface="Calibri"/>
                <a:cs typeface="Calibri"/>
              </a:rPr>
              <a:t> </a:t>
            </a:r>
            <a:r>
              <a:rPr sz="4800" b="1" spc="0" baseline="3413" dirty="0">
                <a:latin typeface="Calibri"/>
                <a:cs typeface="Calibri"/>
              </a:rPr>
              <a:t>P</a:t>
            </a:r>
            <a:r>
              <a:rPr sz="4800" b="1" spc="-69" baseline="3413" dirty="0">
                <a:latin typeface="Calibri"/>
                <a:cs typeface="Calibri"/>
              </a:rPr>
              <a:t>r</a:t>
            </a:r>
            <a:r>
              <a:rPr sz="4800" b="1" spc="-19" baseline="3413" dirty="0">
                <a:latin typeface="Calibri"/>
                <a:cs typeface="Calibri"/>
              </a:rPr>
              <a:t>a</a:t>
            </a:r>
            <a:r>
              <a:rPr sz="4800" b="1" spc="0" baseline="3413" dirty="0">
                <a:latin typeface="Calibri"/>
                <a:cs typeface="Calibri"/>
              </a:rPr>
              <a:t>xi</a:t>
            </a:r>
            <a:r>
              <a:rPr sz="4800" b="1" spc="14" baseline="3413" dirty="0">
                <a:latin typeface="Calibri"/>
                <a:cs typeface="Calibri"/>
              </a:rPr>
              <a:t>s</a:t>
            </a:r>
            <a:r>
              <a:rPr sz="4800" b="1" spc="0" baseline="3413" dirty="0">
                <a:latin typeface="Calibri"/>
                <a:cs typeface="Calibri"/>
              </a:rPr>
              <a:t>s</a:t>
            </a:r>
            <a:r>
              <a:rPr sz="4800" b="1" spc="-9" baseline="3413" dirty="0">
                <a:latin typeface="Calibri"/>
                <a:cs typeface="Calibri"/>
              </a:rPr>
              <a:t>e</a:t>
            </a:r>
            <a:r>
              <a:rPr sz="4800" b="1" spc="0" baseline="3413" dirty="0">
                <a:latin typeface="Calibri"/>
                <a:cs typeface="Calibri"/>
              </a:rPr>
              <a:t>me</a:t>
            </a:r>
            <a:r>
              <a:rPr sz="4800" b="1" spc="-34" baseline="3413" dirty="0">
                <a:latin typeface="Calibri"/>
                <a:cs typeface="Calibri"/>
              </a:rPr>
              <a:t>s</a:t>
            </a:r>
            <a:r>
              <a:rPr sz="4800" b="1" spc="-44" baseline="3413" dirty="0">
                <a:latin typeface="Calibri"/>
                <a:cs typeface="Calibri"/>
              </a:rPr>
              <a:t>t</a:t>
            </a:r>
            <a:r>
              <a:rPr sz="4800" b="1" spc="0" baseline="3413" dirty="0">
                <a:latin typeface="Calibri"/>
                <a:cs typeface="Calibri"/>
              </a:rPr>
              <a:t>e</a:t>
            </a:r>
            <a:r>
              <a:rPr sz="4800" b="1" spc="-39" baseline="3413" dirty="0">
                <a:latin typeface="Calibri"/>
                <a:cs typeface="Calibri"/>
              </a:rPr>
              <a:t>rs</a:t>
            </a:r>
            <a:r>
              <a:rPr sz="4800" b="1" spc="0" baseline="3413" dirty="0">
                <a:latin typeface="Calibri"/>
                <a:cs typeface="Calibri"/>
              </a:rPr>
              <a:t>tud</a:t>
            </a:r>
            <a:r>
              <a:rPr sz="4800" b="1" spc="-14" baseline="3413" dirty="0">
                <a:latin typeface="Calibri"/>
                <a:cs typeface="Calibri"/>
              </a:rPr>
              <a:t>i</a:t>
            </a:r>
            <a:r>
              <a:rPr sz="4800" b="1" spc="0" baseline="3413" dirty="0">
                <a:latin typeface="Calibri"/>
                <a:cs typeface="Calibri"/>
              </a:rPr>
              <a:t>e</a:t>
            </a:r>
            <a:r>
              <a:rPr sz="4800" b="1" spc="-39" baseline="3413" dirty="0">
                <a:latin typeface="Calibri"/>
                <a:cs typeface="Calibri"/>
              </a:rPr>
              <a:t>r</a:t>
            </a:r>
            <a:r>
              <a:rPr sz="4800" b="1" spc="0" baseline="3413" dirty="0">
                <a:latin typeface="Calibri"/>
                <a:cs typeface="Calibri"/>
              </a:rPr>
              <a:t>en</a:t>
            </a:r>
            <a:r>
              <a:rPr sz="4800" b="1" spc="-14" baseline="3413" dirty="0">
                <a:latin typeface="Calibri"/>
                <a:cs typeface="Calibri"/>
              </a:rPr>
              <a:t>d</a:t>
            </a:r>
            <a:r>
              <a:rPr sz="4800" b="1" spc="-29" baseline="3413" dirty="0">
                <a:latin typeface="Calibri"/>
                <a:cs typeface="Calibri"/>
              </a:rPr>
              <a:t>e</a:t>
            </a:r>
            <a:r>
              <a:rPr sz="4800" b="1" spc="0" baseline="3413" dirty="0">
                <a:latin typeface="Calibri"/>
                <a:cs typeface="Calibri"/>
              </a:rPr>
              <a:t>“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840"/>
              </a:lnSpc>
              <a:spcBef>
                <a:spcPts val="23"/>
              </a:spcBef>
            </a:pPr>
            <a:r>
              <a:rPr sz="4800" b="1" i="1" spc="0" baseline="1706" dirty="0">
                <a:latin typeface="Calibri"/>
                <a:cs typeface="Calibri"/>
              </a:rPr>
              <a:t>(</a:t>
            </a:r>
            <a:r>
              <a:rPr sz="4800" b="1" i="1" spc="-94" baseline="1706" dirty="0">
                <a:latin typeface="Calibri"/>
                <a:cs typeface="Calibri"/>
              </a:rPr>
              <a:t>L</a:t>
            </a:r>
            <a:r>
              <a:rPr sz="4800" b="1" i="1" spc="0" baseline="1706" dirty="0">
                <a:latin typeface="Calibri"/>
                <a:cs typeface="Calibri"/>
              </a:rPr>
              <a:t>OGI</a:t>
            </a:r>
            <a:r>
              <a:rPr sz="4800" b="1" i="1" spc="-9" baseline="1706" dirty="0">
                <a:latin typeface="Calibri"/>
                <a:cs typeface="Calibri"/>
              </a:rPr>
              <a:t>N</a:t>
            </a:r>
            <a:r>
              <a:rPr sz="4800" b="1" i="1" spc="-64" baseline="1706" dirty="0">
                <a:latin typeface="Calibri"/>
                <a:cs typeface="Calibri"/>
              </a:rPr>
              <a:t>E</a:t>
            </a:r>
            <a:r>
              <a:rPr sz="4800" b="1" i="1" spc="0" baseline="1706" dirty="0">
                <a:latin typeface="Calibri"/>
                <a:cs typeface="Calibri"/>
              </a:rPr>
              <a:t>O LMS) </a:t>
            </a:r>
            <a:r>
              <a:rPr sz="4800" b="1" spc="0" baseline="1706" dirty="0">
                <a:latin typeface="Calibri"/>
                <a:cs typeface="Calibri"/>
              </a:rPr>
              <a:t>fin</a:t>
            </a:r>
            <a:r>
              <a:rPr sz="4800" b="1" spc="-4" baseline="1706" dirty="0">
                <a:latin typeface="Calibri"/>
                <a:cs typeface="Calibri"/>
              </a:rPr>
              <a:t>d</a:t>
            </a:r>
            <a:r>
              <a:rPr sz="4800" b="1" spc="0" baseline="1706" dirty="0">
                <a:latin typeface="Calibri"/>
                <a:cs typeface="Calibri"/>
              </a:rPr>
              <a:t>en</a:t>
            </a:r>
            <a:r>
              <a:rPr sz="4800" b="1" spc="-9" baseline="1706" dirty="0">
                <a:latin typeface="Calibri"/>
                <a:cs typeface="Calibri"/>
              </a:rPr>
              <a:t> </a:t>
            </a:r>
            <a:r>
              <a:rPr sz="4800" b="1" spc="0" baseline="1706" dirty="0">
                <a:latin typeface="Calibri"/>
                <a:cs typeface="Calibri"/>
              </a:rPr>
              <a:t>Sie </a:t>
            </a:r>
            <a:r>
              <a:rPr sz="4800" b="1" spc="-50" baseline="1706" dirty="0">
                <a:latin typeface="Calibri"/>
                <a:cs typeface="Calibri"/>
              </a:rPr>
              <a:t>f</a:t>
            </a:r>
            <a:r>
              <a:rPr sz="4800" b="1" spc="0" baseline="1706" dirty="0">
                <a:latin typeface="Calibri"/>
                <a:cs typeface="Calibri"/>
              </a:rPr>
              <a:t>ol</a:t>
            </a:r>
            <a:r>
              <a:rPr sz="4800" b="1" spc="-19" baseline="1706" dirty="0">
                <a:latin typeface="Calibri"/>
                <a:cs typeface="Calibri"/>
              </a:rPr>
              <a:t>g</a:t>
            </a:r>
            <a:r>
              <a:rPr sz="4800" b="1" spc="0" baseline="1706" dirty="0">
                <a:latin typeface="Calibri"/>
                <a:cs typeface="Calibri"/>
              </a:rPr>
              <a:t>en</a:t>
            </a:r>
            <a:r>
              <a:rPr sz="4800" b="1" spc="-9" baseline="1706" dirty="0">
                <a:latin typeface="Calibri"/>
                <a:cs typeface="Calibri"/>
              </a:rPr>
              <a:t>d</a:t>
            </a:r>
            <a:r>
              <a:rPr sz="4800" b="1" spc="0" baseline="1706" dirty="0">
                <a:latin typeface="Calibri"/>
                <a:cs typeface="Calibri"/>
              </a:rPr>
              <a:t>e</a:t>
            </a:r>
            <a:r>
              <a:rPr sz="4800" b="1" spc="-14" baseline="1706" dirty="0"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3200" dirty="0">
              <a:latin typeface="Calibri"/>
              <a:cs typeface="Calibri"/>
            </a:endParaRPr>
          </a:p>
          <a:p>
            <a:pPr marL="12700" marR="61036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die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Plan</a:t>
            </a:r>
            <a:r>
              <a:rPr sz="4800" b="1" spc="-4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 D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hr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4800" b="1" spc="-4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es BPG:</a:t>
            </a:r>
            <a:endParaRPr sz="3200" dirty="0">
              <a:latin typeface="Calibri"/>
              <a:cs typeface="Calibri"/>
            </a:endParaRPr>
          </a:p>
          <a:p>
            <a:pPr marL="38607" marR="61036">
              <a:lnSpc>
                <a:spcPct val="101725"/>
              </a:lnSpc>
              <a:spcBef>
                <a:spcPts val="892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r>
              <a:rPr sz="2800" b="1" spc="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All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emeine</a:t>
            </a:r>
            <a:r>
              <a:rPr sz="2800" b="1" spc="-5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Erläu</a:t>
            </a:r>
            <a:r>
              <a:rPr sz="2800" b="1" spc="-2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6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zum</a:t>
            </a:r>
            <a:r>
              <a:rPr sz="2800" b="1" spc="-4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BPG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01672" y="2585974"/>
            <a:ext cx="57818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1828" y="4222242"/>
            <a:ext cx="187515" cy="140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  <a:p>
            <a:pPr marL="12700" marR="139">
              <a:lnSpc>
                <a:spcPct val="101725"/>
              </a:lnSpc>
              <a:spcBef>
                <a:spcPts val="617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2328" y="4222242"/>
            <a:ext cx="1101764" cy="140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005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Anla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 marR="12005">
              <a:lnSpc>
                <a:spcPct val="101725"/>
              </a:lnSpc>
              <a:spcBef>
                <a:spcPts val="617"/>
              </a:spcBef>
            </a:pPr>
            <a:r>
              <a:rPr sz="2800" b="1" spc="0" dirty="0">
                <a:latin typeface="Calibri"/>
                <a:cs typeface="Calibri"/>
              </a:rPr>
              <a:t>Anla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87786" y="4222242"/>
            <a:ext cx="4642932" cy="140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837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 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fl</a:t>
            </a:r>
            <a:r>
              <a:rPr sz="4200" b="1" spc="-50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xio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san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eg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2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-1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das</a:t>
            </a:r>
            <a:endParaRPr sz="2800" dirty="0">
              <a:latin typeface="Calibri"/>
              <a:cs typeface="Calibri"/>
            </a:endParaRPr>
          </a:p>
          <a:p>
            <a:pPr marL="12929" marR="53263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II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Ges</a:t>
            </a:r>
            <a:r>
              <a:rPr sz="2800" b="1" spc="-9" dirty="0">
                <a:latin typeface="Calibri"/>
                <a:cs typeface="Calibri"/>
              </a:rPr>
              <a:t>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ächsle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ad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17"/>
              </a:spcBef>
            </a:pPr>
            <a:r>
              <a:rPr sz="2800" b="1" spc="0" dirty="0">
                <a:latin typeface="Calibri"/>
                <a:cs typeface="Calibri"/>
              </a:rPr>
              <a:t>III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50" dirty="0">
                <a:latin typeface="Calibri"/>
                <a:cs typeface="Calibri"/>
              </a:rPr>
              <a:t>P</a:t>
            </a:r>
            <a:r>
              <a:rPr sz="2800" b="1" spc="4" dirty="0">
                <a:latin typeface="Calibri"/>
                <a:cs typeface="Calibri"/>
              </a:rPr>
              <a:t>e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0" dirty="0">
                <a:latin typeface="Calibri"/>
                <a:cs typeface="Calibri"/>
              </a:rPr>
              <a:t>Do</a:t>
            </a:r>
            <a:r>
              <a:rPr sz="2800" b="1" spc="-34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ume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tions</a:t>
            </a:r>
            <a:r>
              <a:rPr sz="2800" b="1" spc="-4" dirty="0">
                <a:latin typeface="Calibri"/>
                <a:cs typeface="Calibri"/>
              </a:rPr>
              <a:t>b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16752" y="4222242"/>
            <a:ext cx="109556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PS/das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15407" y="4222242"/>
            <a:ext cx="69296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BPG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4428744" y="3212591"/>
            <a:ext cx="4535424" cy="3144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78740" y="201802"/>
            <a:ext cx="8602119" cy="17680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01275" marR="3018985" algn="ctr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020"/>
              </a:lnSpc>
              <a:spcBef>
                <a:spcPts val="1279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28" dirty="0">
                <a:latin typeface="Calibri"/>
                <a:cs typeface="Calibri"/>
              </a:rPr>
              <a:t> 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xio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san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eg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13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r>
              <a:rPr sz="2800" b="1" spc="-3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das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PS</a:t>
            </a:r>
            <a:r>
              <a:rPr sz="2800" b="1" spc="-2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das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BPG</a:t>
            </a:r>
            <a:r>
              <a:rPr sz="2800" b="1" spc="-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(Anla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 der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BP</a:t>
            </a:r>
            <a:r>
              <a:rPr sz="2800" b="1" spc="4" dirty="0">
                <a:latin typeface="Calibri"/>
                <a:cs typeface="Calibri"/>
              </a:rPr>
              <a:t>G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0" dirty="0">
                <a:latin typeface="Calibri"/>
                <a:cs typeface="Calibri"/>
              </a:rPr>
              <a:t>M</a:t>
            </a:r>
            <a:r>
              <a:rPr sz="2800" b="1" spc="-19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erial</a:t>
            </a:r>
            <a:r>
              <a:rPr sz="2800" b="1" spc="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en)</a:t>
            </a:r>
            <a:r>
              <a:rPr sz="2800" b="1" spc="-7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nen</a:t>
            </a:r>
            <a:r>
              <a:rPr sz="2800" b="1" spc="-5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sich besonde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-9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gut</a:t>
            </a:r>
            <a:r>
              <a:rPr sz="2800" b="1" spc="-2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als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Stru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turierungsh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,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um</a:t>
            </a:r>
            <a:r>
              <a:rPr sz="2800" b="1" spc="-37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äh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end</a:t>
            </a:r>
            <a:r>
              <a:rPr sz="2800" b="1" spc="-9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13" dirty="0">
                <a:latin typeface="Calibri"/>
                <a:cs typeface="Calibri"/>
              </a:rPr>
              <a:t> 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esa</a:t>
            </a:r>
            <a:r>
              <a:rPr sz="2800" b="1" spc="-19" dirty="0">
                <a:latin typeface="Calibri"/>
                <a:cs typeface="Calibri"/>
              </a:rPr>
              <a:t>m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85990" y="821308"/>
            <a:ext cx="17333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1973224"/>
            <a:ext cx="6075333" cy="7650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schulp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1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tischen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Phase Ih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39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ahrun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9" baseline="2925" dirty="0">
                <a:latin typeface="Calibri"/>
                <a:cs typeface="Calibri"/>
              </a:rPr>
              <a:t>g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essi</a:t>
            </a:r>
            <a:r>
              <a:rPr sz="4200" b="1" spc="-4" baseline="2925" dirty="0">
                <a:latin typeface="Calibri"/>
                <a:cs typeface="Calibri"/>
              </a:rPr>
              <a:t>o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53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fle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tie</a:t>
            </a:r>
            <a:r>
              <a:rPr sz="4200" b="1" spc="-25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26" baseline="2925" dirty="0">
                <a:latin typeface="Calibri"/>
                <a:cs typeface="Calibri"/>
              </a:rPr>
              <a:t> </a:t>
            </a:r>
            <a:r>
              <a:rPr sz="4200" b="1" spc="-8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önn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58157" y="1973224"/>
            <a:ext cx="65084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und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11021" y="1973224"/>
            <a:ext cx="663841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9" baseline="2925" dirty="0">
                <a:latin typeface="Calibri"/>
                <a:cs typeface="Calibri"/>
              </a:rPr>
              <a:t>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3296539"/>
            <a:ext cx="4166290" cy="1789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Ihr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xisseme</a:t>
            </a:r>
            <a:r>
              <a:rPr sz="4200" b="1" spc="-39" baseline="2925" dirty="0">
                <a:latin typeface="Calibri"/>
                <a:cs typeface="Calibri"/>
              </a:rPr>
              <a:t>s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  <a:spcBef>
                <a:spcPts val="132"/>
              </a:spcBef>
            </a:pP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19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51" dirty="0">
                <a:latin typeface="Calibri"/>
                <a:cs typeface="Calibri"/>
              </a:rPr>
              <a:t> 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xio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  <a:spcBef>
                <a:spcPts val="276"/>
              </a:spcBef>
            </a:pPr>
            <a:r>
              <a:rPr sz="2800" b="1" spc="0" dirty="0">
                <a:latin typeface="Calibri"/>
                <a:cs typeface="Calibri"/>
              </a:rPr>
              <a:t>sind in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dem</a:t>
            </a:r>
            <a:r>
              <a:rPr sz="2800" b="1" spc="-51" dirty="0">
                <a:latin typeface="Calibri"/>
                <a:cs typeface="Calibri"/>
              </a:rPr>
              <a:t> </a:t>
            </a:r>
            <a:r>
              <a:rPr sz="2800" b="1" spc="-54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api</a:t>
            </a:r>
            <a:r>
              <a:rPr sz="2800" b="1" spc="-4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r</a:t>
            </a:r>
            <a:r>
              <a:rPr sz="2800" b="1" spc="-4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den</a:t>
            </a:r>
            <a:endParaRPr sz="2800" dirty="0">
              <a:latin typeface="Calibri"/>
              <a:cs typeface="Calibri"/>
            </a:endParaRPr>
          </a:p>
          <a:p>
            <a:pPr marL="12700" marR="52412">
              <a:lnSpc>
                <a:spcPct val="101725"/>
              </a:lnSpc>
              <a:spcBef>
                <a:spcPts val="276"/>
              </a:spcBef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Handl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-4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eld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rn</a:t>
            </a:r>
            <a:r>
              <a:rPr sz="2800" b="1" spc="-16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(HF)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5174259"/>
            <a:ext cx="308210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des 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erncurriculums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45680" y="5174259"/>
            <a:ext cx="66895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4200" b="1" spc="-10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C)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5644159"/>
            <a:ext cx="114879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r>
              <a:rPr sz="4200" b="1" spc="-3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0554" y="5644159"/>
            <a:ext cx="306593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1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orbe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eitun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sdie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113551"/>
            <a:ext cx="257552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(V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4200" b="1" spc="-42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eo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dn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t.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39752" y="0"/>
            <a:ext cx="6804248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3500" b="1" dirty="0">
                <a:solidFill>
                  <a:srgbClr val="0070C0"/>
                </a:solidFill>
              </a:rPr>
              <a:t>Fortsetzung:</a:t>
            </a:r>
          </a:p>
          <a:p>
            <a:pPr marL="0" indent="0">
              <a:buNone/>
            </a:pPr>
            <a:endParaRPr lang="de-DE" sz="1000" b="1" dirty="0">
              <a:solidFill>
                <a:srgbClr val="0070C0"/>
              </a:solidFill>
            </a:endParaRPr>
          </a:p>
          <a:p>
            <a:r>
              <a:rPr lang="de-DE" sz="2800" b="1" dirty="0"/>
              <a:t>Das </a:t>
            </a:r>
            <a:r>
              <a:rPr lang="de-DE" sz="2800" b="1" dirty="0">
                <a:solidFill>
                  <a:srgbClr val="0070C0"/>
                </a:solidFill>
              </a:rPr>
              <a:t>Bilanz- und Perspektivgespräch (BPG) </a:t>
            </a:r>
            <a:r>
              <a:rPr lang="de-DE" sz="2800" b="1" dirty="0"/>
              <a:t>erfordert eine </a:t>
            </a:r>
            <a:r>
              <a:rPr lang="de-DE" sz="2800" b="1" dirty="0">
                <a:solidFill>
                  <a:srgbClr val="0070C0"/>
                </a:solidFill>
              </a:rPr>
              <a:t>frühzeitige Abstimmung </a:t>
            </a:r>
            <a:r>
              <a:rPr lang="de-DE" sz="2800" b="1" dirty="0"/>
              <a:t>(per Mail) des Termins mit der Schulvertretung und Ihrer überfachlichen ZfsL-Begleitkraft. </a:t>
            </a:r>
          </a:p>
          <a:p>
            <a:r>
              <a:rPr lang="de-DE" sz="2800" b="1" dirty="0"/>
              <a:t>An Ihrem </a:t>
            </a:r>
            <a:r>
              <a:rPr lang="de-DE" sz="2800" b="1" dirty="0">
                <a:solidFill>
                  <a:srgbClr val="0070C0"/>
                </a:solidFill>
              </a:rPr>
              <a:t>i.d.R. 60-minütigen </a:t>
            </a:r>
            <a:r>
              <a:rPr lang="de-DE" sz="2800" b="1" dirty="0"/>
              <a:t>BPG nehmen eine </a:t>
            </a:r>
            <a:r>
              <a:rPr lang="de-DE" sz="2800" b="1" dirty="0">
                <a:solidFill>
                  <a:srgbClr val="0070C0"/>
                </a:solidFill>
              </a:rPr>
              <a:t>Schulvertretung</a:t>
            </a:r>
            <a:r>
              <a:rPr lang="de-DE" sz="2800" b="1" dirty="0"/>
              <a:t> und Ihre </a:t>
            </a:r>
            <a:r>
              <a:rPr lang="de-DE" sz="2800" b="1" dirty="0">
                <a:solidFill>
                  <a:srgbClr val="0070C0"/>
                </a:solidFill>
              </a:rPr>
              <a:t>überfachliche ZfsL-Begleitkraft (ÜFA) </a:t>
            </a:r>
            <a:r>
              <a:rPr lang="de-DE" sz="2800" b="1" dirty="0"/>
              <a:t>teil. </a:t>
            </a:r>
          </a:p>
          <a:p>
            <a:r>
              <a:rPr lang="de-DE" sz="2800" b="1" dirty="0"/>
              <a:t>Ggf.  kommt überdies eine </a:t>
            </a:r>
            <a:r>
              <a:rPr lang="de-DE" sz="2800" b="1" dirty="0">
                <a:solidFill>
                  <a:srgbClr val="0070C0"/>
                </a:solidFill>
              </a:rPr>
              <a:t>Vertretung der WWU </a:t>
            </a:r>
            <a:r>
              <a:rPr lang="de-DE" sz="2800" b="1" dirty="0"/>
              <a:t>hinzu (Nähere Information hierzu erhalten Sie von Ihrer überfachlichen ZfsL-Begleitkraft). </a:t>
            </a:r>
          </a:p>
          <a:p>
            <a:r>
              <a:rPr lang="de-DE" sz="2800" b="1" dirty="0"/>
              <a:t>Der Organisationskalender weist den </a:t>
            </a:r>
            <a:r>
              <a:rPr lang="de-DE" sz="2800" b="1" dirty="0">
                <a:solidFill>
                  <a:srgbClr val="0070C0"/>
                </a:solidFill>
              </a:rPr>
              <a:t>vorgegeben Zeitraum für die Durchführung </a:t>
            </a:r>
            <a:r>
              <a:rPr lang="de-DE" sz="2800" b="1" dirty="0"/>
              <a:t>der BPG aus. </a:t>
            </a:r>
          </a:p>
          <a:p>
            <a:r>
              <a:rPr lang="de-DE" sz="2800" b="1" dirty="0"/>
              <a:t>Ihre überfachliche ZfsL-Begleitkraft  (ÜFA)  bereitet das BPG mit Ihnen vor.</a:t>
            </a:r>
          </a:p>
          <a:p>
            <a:pPr marL="0" indent="0" algn="ctr">
              <a:buNone/>
            </a:pPr>
            <a:endParaRPr lang="de-DE" sz="3000" b="1" dirty="0">
              <a:solidFill>
                <a:schemeClr val="tx2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0" y="773722"/>
            <a:ext cx="2339752" cy="222323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ctr"/>
            <a:endParaRPr lang="de-DE" sz="200" dirty="0">
              <a:solidFill>
                <a:schemeClr val="tx1"/>
              </a:solidFill>
            </a:endParaRPr>
          </a:p>
          <a:p>
            <a:pPr algn="ctr"/>
            <a:r>
              <a:rPr lang="de-DE" sz="2000" b="1" dirty="0">
                <a:solidFill>
                  <a:schemeClr val="tx1"/>
                </a:solidFill>
              </a:rPr>
              <a:t>Ihr BPG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</a:rPr>
              <a:t> ist ein</a:t>
            </a:r>
          </a:p>
          <a:p>
            <a:pPr algn="ctr"/>
            <a:r>
              <a:rPr lang="de-DE" sz="2000" b="1" dirty="0"/>
              <a:t>nicht </a:t>
            </a:r>
            <a:r>
              <a:rPr lang="de-DE" sz="2000" b="1" dirty="0">
                <a:solidFill>
                  <a:schemeClr val="tx1"/>
                </a:solidFill>
              </a:rPr>
              <a:t>bewertetes</a:t>
            </a:r>
            <a:r>
              <a:rPr lang="de-DE" sz="2000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</a:rPr>
              <a:t>in einem</a:t>
            </a:r>
            <a:r>
              <a:rPr lang="de-DE" sz="2000" b="1" dirty="0">
                <a:solidFill>
                  <a:schemeClr val="tx1"/>
                </a:solidFill>
              </a:rPr>
              <a:t> geschützten Raum </a:t>
            </a:r>
            <a:r>
              <a:rPr lang="de-DE" sz="2000" dirty="0">
                <a:solidFill>
                  <a:schemeClr val="tx1"/>
                </a:solidFill>
              </a:rPr>
              <a:t>stattfindendes</a:t>
            </a:r>
          </a:p>
          <a:p>
            <a:pPr algn="ctr"/>
            <a:r>
              <a:rPr lang="de-DE" sz="2000" b="1" dirty="0">
                <a:solidFill>
                  <a:schemeClr val="tx1"/>
                </a:solidFill>
              </a:rPr>
              <a:t>Beratungsgespräch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</a:rPr>
              <a:t>(i.d.R.) zu </a:t>
            </a:r>
            <a:r>
              <a:rPr lang="de-DE" sz="2000" b="1" dirty="0">
                <a:solidFill>
                  <a:schemeClr val="tx1"/>
                </a:solidFill>
              </a:rPr>
              <a:t>dritt</a:t>
            </a:r>
            <a:r>
              <a:rPr lang="de-DE" sz="20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de-D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9720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0" y="1700783"/>
            <a:ext cx="2051304" cy="1944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2130933" y="58165"/>
            <a:ext cx="204364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-34" baseline="273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5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orts</a:t>
            </a:r>
            <a:r>
              <a:rPr sz="4500" b="1" spc="-19" baseline="273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5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500" b="1" spc="-9" baseline="273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5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ung: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30933" y="1022254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73833" y="1040638"/>
            <a:ext cx="5972923" cy="1318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Im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-2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tr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m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es BPG 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seinan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se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it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4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em p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si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nell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l</a:t>
            </a:r>
            <a:r>
              <a:rPr sz="3600" b="1" spc="-14" baseline="3413" dirty="0">
                <a:latin typeface="Calibri"/>
                <a:cs typeface="Calibri"/>
              </a:rPr>
              <a:t>b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75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on</a:t>
            </a:r>
            <a:r>
              <a:rPr sz="3600" b="1" spc="-3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9" baseline="3413" dirty="0">
                <a:latin typeface="Calibri"/>
                <a:cs typeface="Calibri"/>
              </a:rPr>
              <a:t>p</a:t>
            </a:r>
            <a:r>
              <a:rPr sz="3600" b="1" spc="0" baseline="3413" dirty="0">
                <a:latin typeface="Calibri"/>
                <a:cs typeface="Calibri"/>
              </a:rPr>
              <a:t>t </a:t>
            </a:r>
            <a:r>
              <a:rPr sz="3600" b="1" spc="4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owie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mit 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h</a:t>
            </a:r>
            <a:r>
              <a:rPr sz="3600" b="1" spc="-2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er 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enen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5"/>
              </a:lnSpc>
              <a:spcBef>
                <a:spcPts val="0"/>
              </a:spcBef>
            </a:pPr>
            <a:r>
              <a:rPr sz="3600" b="1" spc="0" baseline="3413" dirty="0">
                <a:latin typeface="Calibri"/>
                <a:cs typeface="Calibri"/>
              </a:rPr>
              <a:t>Beru</a:t>
            </a:r>
            <a:r>
              <a:rPr sz="3600" b="1" spc="-29" baseline="3413" dirty="0">
                <a:latin typeface="Calibri"/>
                <a:cs typeface="Calibri"/>
              </a:rPr>
              <a:t>f</a:t>
            </a:r>
            <a:r>
              <a:rPr sz="3600" b="1" spc="-9" baseline="3413" dirty="0">
                <a:latin typeface="Calibri"/>
                <a:cs typeface="Calibri"/>
              </a:rPr>
              <a:t>s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ahle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tscheid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30933" y="281485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73833" y="2833242"/>
            <a:ext cx="5882259" cy="13180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Das BPG zi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lt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deshalb n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 auf 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ie d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aill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hal</a:t>
            </a:r>
            <a:r>
              <a:rPr sz="3600" b="1" spc="-4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liche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-54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alu</a:t>
            </a:r>
            <a:r>
              <a:rPr sz="3600" b="1" spc="-25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on ein</a:t>
            </a:r>
            <a:r>
              <a:rPr sz="3600" b="1" spc="-44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elner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erric</a:t>
            </a:r>
            <a:r>
              <a:rPr sz="3600" b="1" spc="-2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39" baseline="3413" dirty="0">
                <a:latin typeface="Calibri"/>
                <a:cs typeface="Calibri"/>
              </a:rPr>
              <a:t>s</a:t>
            </a:r>
            <a:r>
              <a:rPr sz="3600" b="1" spc="-1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orha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en 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nd d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e gleichmäßi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5"/>
              </a:lnSpc>
              <a:spcBef>
                <a:spcPts val="0"/>
              </a:spcBef>
            </a:pP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dec</a:t>
            </a:r>
            <a:r>
              <a:rPr sz="3600" b="1" spc="-1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aller Han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l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</a:t>
            </a:r>
            <a:r>
              <a:rPr sz="3600" b="1" spc="-25" baseline="3413" dirty="0">
                <a:latin typeface="Calibri"/>
                <a:cs typeface="Calibri"/>
              </a:rPr>
              <a:t>s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elde</a:t>
            </a:r>
            <a:r>
              <a:rPr sz="3600" b="1" spc="-21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30933" y="460733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73833" y="4625721"/>
            <a:ext cx="4704399" cy="659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Das BPG b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l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das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ale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Ende </a:t>
            </a:r>
            <a:r>
              <a:rPr sz="3600" b="1" spc="0" baseline="3413" dirty="0">
                <a:latin typeface="Calibri"/>
                <a:cs typeface="Calibri"/>
              </a:rPr>
              <a:t>des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latin typeface="Calibri"/>
                <a:cs typeface="Calibri"/>
              </a:rPr>
              <a:t>schu</a:t>
            </a:r>
            <a:r>
              <a:rPr sz="3600" b="1" spc="-9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5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schen </a:t>
            </a:r>
            <a:r>
              <a:rPr sz="3600" b="1" spc="-20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eils.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0933" y="574152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73833" y="5759907"/>
            <a:ext cx="4904156" cy="659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Über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das ein</a:t>
            </a:r>
            <a:r>
              <a:rPr sz="3600" b="1" spc="-25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ü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e,</a:t>
            </a:r>
            <a:r>
              <a:rPr sz="3600" b="1" spc="25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ellt 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as </a:t>
            </a:r>
            <a:r>
              <a:rPr sz="3600" b="1" spc="4" baseline="3413" dirty="0">
                <a:latin typeface="Calibri"/>
                <a:cs typeface="Calibri"/>
              </a:rPr>
              <a:t>Z</a:t>
            </a:r>
            <a:r>
              <a:rPr sz="3600" b="1" spc="-25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sL 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heinigung.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77150" y="5759907"/>
            <a:ext cx="124726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Gesp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äch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C915B1-2B32-4E10-94E3-93D58ACE3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Wie wird der erfolgreich absolvierte schulpraktische Teil meines Praxissemesters bescheinigt? – </a:t>
            </a:r>
            <a:br>
              <a:rPr lang="de-DE" sz="2800" b="1" dirty="0">
                <a:solidFill>
                  <a:srgbClr val="0070C0"/>
                </a:solidFill>
              </a:rPr>
            </a:br>
            <a:r>
              <a:rPr lang="de-DE" sz="2800" b="1" dirty="0">
                <a:solidFill>
                  <a:srgbClr val="0070C0"/>
                </a:solidFill>
              </a:rPr>
              <a:t>Die Doppelbescheinigung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75BC5C-6CE9-4005-93DC-B50FBF55F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9600" b="1" dirty="0"/>
              <a:t>Am Ende Ihres erfolgreich absolvierten schulpraktischen Teils im Praxissemester erhalten Sie eine </a:t>
            </a:r>
            <a:r>
              <a:rPr lang="de-DE" sz="9600" b="1" dirty="0">
                <a:solidFill>
                  <a:srgbClr val="0070C0"/>
                </a:solidFill>
              </a:rPr>
              <a:t>Doppelbescheinigung: </a:t>
            </a:r>
          </a:p>
          <a:p>
            <a:pPr marL="0" indent="0">
              <a:buNone/>
            </a:pPr>
            <a:endParaRPr lang="de-DE" sz="9600" b="1" dirty="0"/>
          </a:p>
          <a:p>
            <a:r>
              <a:rPr lang="de-DE" sz="9600" b="1" dirty="0"/>
              <a:t>Das ZfsL bescheinigt Ihnen die</a:t>
            </a:r>
            <a:r>
              <a:rPr lang="de-DE" sz="9600" b="1" dirty="0">
                <a:solidFill>
                  <a:srgbClr val="0070C0"/>
                </a:solidFill>
              </a:rPr>
              <a:t> ordnungsgemäße Durchführung und Teilnahme am BPG.</a:t>
            </a:r>
          </a:p>
          <a:p>
            <a:r>
              <a:rPr lang="de-DE" sz="9600" b="1" dirty="0"/>
              <a:t>Die Schule bescheinigt Ihnen die </a:t>
            </a:r>
            <a:r>
              <a:rPr lang="de-DE" sz="9600" b="1" dirty="0">
                <a:solidFill>
                  <a:srgbClr val="0070C0"/>
                </a:solidFill>
              </a:rPr>
              <a:t>ordnungsgemäße Erbringung aller lt. Erlass geforderten schulischen Anwesenheitszeiten. </a:t>
            </a:r>
          </a:p>
          <a:p>
            <a:pPr marL="0" indent="0">
              <a:buNone/>
            </a:pPr>
            <a:endParaRPr lang="de-DE" sz="9600" dirty="0"/>
          </a:p>
          <a:p>
            <a:pPr marL="0" indent="0">
              <a:buNone/>
            </a:pPr>
            <a:r>
              <a:rPr lang="de-DE" sz="9600" b="1" dirty="0"/>
              <a:t>Die Doppelbescheinigung hinterlegen Sie bitte in Ihrem </a:t>
            </a:r>
            <a:r>
              <a:rPr lang="de-DE" sz="9600" b="1" dirty="0">
                <a:solidFill>
                  <a:srgbClr val="0070C0"/>
                </a:solidFill>
              </a:rPr>
              <a:t>Portfolio</a:t>
            </a:r>
            <a:r>
              <a:rPr lang="de-DE" sz="9600" b="1" dirty="0"/>
              <a:t>.</a:t>
            </a:r>
          </a:p>
          <a:p>
            <a:pPr marL="0" indent="0">
              <a:buNone/>
            </a:pPr>
            <a:r>
              <a:rPr lang="de-DE" sz="9600" b="1" dirty="0"/>
              <a:t>Sie muss nicht eingereicht/vorgelegt (aber natürlich aufbewahrt) werden, um Ihre </a:t>
            </a:r>
            <a:r>
              <a:rPr lang="de-DE" sz="9600" b="1" dirty="0">
                <a:solidFill>
                  <a:srgbClr val="0070C0"/>
                </a:solidFill>
              </a:rPr>
              <a:t>Leistungspunkte für den schulpraktischen Teil des PS </a:t>
            </a:r>
            <a:r>
              <a:rPr lang="de-DE" sz="9600" b="1" dirty="0"/>
              <a:t>zu erhalten.</a:t>
            </a:r>
          </a:p>
          <a:p>
            <a:pPr marL="0" indent="0">
              <a:buNone/>
            </a:pPr>
            <a:r>
              <a:rPr lang="de-DE" sz="9600" b="1" dirty="0"/>
              <a:t>Die Verbuchung Ihrer Leistungspunkte erfolgt über die </a:t>
            </a:r>
            <a:r>
              <a:rPr lang="de-DE" sz="9600" b="1" dirty="0" err="1"/>
              <a:t>Prabas</a:t>
            </a:r>
            <a:r>
              <a:rPr lang="de-DE" sz="9600" b="1" dirty="0"/>
              <a:t>/das ZLB auf volldigitalem Wege. </a:t>
            </a:r>
            <a:r>
              <a:rPr lang="de-DE" sz="9600" b="1" dirty="0">
                <a:highlight>
                  <a:srgbClr val="FFFF00"/>
                </a:highlight>
              </a:rPr>
              <a:t>Die Leistungspunkte werden am Ende Ihres gesamten Praxissemesters (auch des universitären Teils!) verbucht.</a:t>
            </a:r>
            <a:endParaRPr lang="de-DE" sz="9600" dirty="0">
              <a:highlight>
                <a:srgbClr val="FFFF00"/>
              </a:highlight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1029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86865" y="34163"/>
            <a:ext cx="6489033" cy="9202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08836" marR="61036" lvl="0" indent="0" algn="l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1. </a:t>
            </a:r>
            <a:r>
              <a:rPr kumimoji="0" lang="de-DE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Wie erreiche ich die </a:t>
            </a: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Pra</a:t>
            </a:r>
            <a:r>
              <a:rPr lang="de-DE" sz="4800" b="1" baseline="3413" dirty="0">
                <a:solidFill>
                  <a:srgbClr val="0070C0"/>
                </a:solidFill>
                <a:latin typeface="Calibri"/>
                <a:cs typeface="Calibri"/>
              </a:rPr>
              <a:t>xissem</a:t>
            </a: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esterbeauftragten?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97482" y="1386458"/>
            <a:ext cx="5665384" cy="12675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79537" marR="1205364" lvl="0" indent="0" algn="ctr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Ihr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900" b="1" i="0" u="none" strike="noStrike" kern="1200" cap="none" spc="-5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3900" b="1" i="0" u="none" strike="noStrike" kern="1200" cap="none" spc="-22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eam</a:t>
            </a:r>
            <a:r>
              <a:rPr kumimoji="0" sz="3900" b="1" i="0" u="none" strike="noStrike" kern="1200" cap="none" spc="25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sL: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29433" marR="354924" lvl="0" indent="0" algn="ctr" defTabSz="914400" rtl="0" eaLnBrk="1" fontAlgn="auto" latinLnBrk="0" hangingPunct="1">
              <a:lnSpc>
                <a:spcPct val="101725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Sab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 Bad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Udo Nes</a:t>
            </a:r>
            <a:r>
              <a:rPr kumimoji="0" sz="26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6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1725"/>
              </a:lnSpc>
              <a:spcBef>
                <a:spcPts val="4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Wir si</a:t>
            </a:r>
            <a:r>
              <a:rPr kumimoji="0" sz="2600" b="1" i="0" u="heavy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 Ih</a:t>
            </a:r>
            <a:r>
              <a:rPr kumimoji="0" sz="2600" b="1" i="0" u="heavy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</a:t>
            </a:r>
            <a:r>
              <a:rPr kumimoji="0" sz="2600" b="1" i="0" u="heavy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heavy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heavy" strike="noStrike" kern="1200" cap="none" spc="-6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600" b="1" i="0" u="heavy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heavy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Ansp</a:t>
            </a:r>
            <a:r>
              <a:rPr kumimoji="0" sz="2600" b="1" i="0" u="heavy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</a:t>
            </a:r>
            <a:r>
              <a:rPr kumimoji="0" sz="2600" b="1" i="0" u="heavy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600" b="1" i="0" u="heavy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rt</a:t>
            </a:r>
            <a:r>
              <a:rPr kumimoji="0" sz="2600" b="1" i="0" u="heavy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er!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696" y="3207893"/>
            <a:ext cx="92190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ai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6972" y="3207893"/>
            <a:ext cx="698905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p</a:t>
            </a:r>
            <a:r>
              <a:rPr kumimoji="0" sz="3900" b="1" i="0" u="none" strike="noStrike" kern="1200" cap="none" spc="-6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b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g</a:t>
            </a:r>
            <a:r>
              <a:rPr kumimoji="0" sz="3900" b="1" i="0" u="none" strike="noStrike" kern="1200" cap="none" spc="-1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y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g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e@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z</a:t>
            </a:r>
            <a:r>
              <a:rPr kumimoji="0" sz="3900" b="1" i="0" u="none" strike="noStrike" kern="1200" cap="none" spc="-1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f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s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l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muen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s</a:t>
            </a:r>
            <a:r>
              <a:rPr kumimoji="0" sz="3900" b="1" i="0" u="none" strike="noStrike" kern="1200" cap="none" spc="-3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t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e</a:t>
            </a:r>
            <a:r>
              <a:rPr kumimoji="0" sz="3900" b="1" i="0" u="none" strike="noStrike" kern="1200" cap="none" spc="-22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.nr</a:t>
            </a:r>
            <a:r>
              <a:rPr kumimoji="0" sz="3900" b="1" i="0" u="none" strike="noStrike" kern="1200" cap="none" spc="-13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w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.s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c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h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u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le</a:t>
            </a:r>
            <a:r>
              <a:rPr kumimoji="0" sz="3900" b="1" i="0" u="none" strike="noStrike" kern="1200" cap="none" spc="5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(im</a:t>
            </a:r>
            <a:r>
              <a:rPr kumimoji="0" sz="3900" b="1" i="0" u="none" strike="noStrike" kern="1200" cap="none" spc="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17867" y="3207893"/>
            <a:ext cx="95863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e)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29258" y="3663569"/>
            <a:ext cx="5643029" cy="810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ech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0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r>
              <a:rPr kumimoji="0" sz="3900" b="0" i="0" u="none" strike="noStrike" kern="1200" cap="none" spc="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3900" b="1" i="0" u="none" strike="noStrike" kern="1200" cap="none" spc="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nt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ags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1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12.00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13.00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348105" marR="49606" lvl="0" indent="0" algn="l" defTabSz="914400" rtl="0" eaLnBrk="1" fontAlgn="auto" latinLnBrk="0" hangingPunct="1">
              <a:lnSpc>
                <a:spcPct val="101725"/>
              </a:lnSpc>
              <a:spcBef>
                <a:spcPts val="2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(au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ß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6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 </a:t>
            </a:r>
            <a:r>
              <a:rPr kumimoji="0" sz="26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600" b="1" i="0" u="none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eri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n)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0555" y="3663569"/>
            <a:ext cx="58592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Uhr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45538" y="5058283"/>
            <a:ext cx="4795687" cy="778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2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ef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ummer:</a:t>
            </a:r>
            <a:r>
              <a:rPr kumimoji="0" sz="3900" b="1" i="0" u="none" strike="noStrike" kern="1200" cap="none" spc="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025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68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33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348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27253" marR="49606" lvl="0" indent="0" algn="l" defTabSz="914400" rtl="0" eaLnBrk="1" fontAlgn="auto" latinLnBrk="0" hangingPunct="1">
              <a:lnSpc>
                <a:spcPct val="101725"/>
              </a:lnSpc>
              <a:spcBef>
                <a:spcPts val="1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 219</a:t>
            </a:r>
            <a:r>
              <a:rPr kumimoji="0" sz="26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04936" y="6464681"/>
            <a:ext cx="125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09125" y="2418841"/>
            <a:ext cx="7470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51057" y="2418841"/>
            <a:ext cx="7493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2632" y="2418841"/>
            <a:ext cx="7467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824032" y="2418841"/>
            <a:ext cx="7744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620012" y="1341120"/>
            <a:ext cx="5903976" cy="460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846226" y="309752"/>
            <a:ext cx="40135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7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53134" y="309752"/>
            <a:ext cx="80323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62067" y="309752"/>
            <a:ext cx="95903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23998" y="309752"/>
            <a:ext cx="5750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03028" y="309752"/>
            <a:ext cx="123837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sen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44504" y="309752"/>
            <a:ext cx="79571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um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42857" y="309752"/>
            <a:ext cx="13308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Lernort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79143" y="309752"/>
            <a:ext cx="137908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Schule?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8740" y="421894"/>
            <a:ext cx="8342732" cy="2511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9932" marR="187427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Mit 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elchen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nen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habe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am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Lernort</a:t>
            </a:r>
            <a:endParaRPr sz="3200" dirty="0">
              <a:latin typeface="Calibri"/>
              <a:cs typeface="Calibri"/>
            </a:endParaRPr>
          </a:p>
          <a:p>
            <a:pPr marL="2697187" marR="2052628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näh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 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 tu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?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99995"/>
              </a:lnSpc>
              <a:spcBef>
                <a:spcPts val="2240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Ausb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ld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sbe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uft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gt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5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(Abbas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im P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xiss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er) </a:t>
            </a:r>
            <a:r>
              <a:rPr sz="2800" b="1" spc="0" dirty="0">
                <a:latin typeface="Calibri"/>
                <a:cs typeface="Calibri"/>
              </a:rPr>
              <a:t>sind Ih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übe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eo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dn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1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Ansp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echpe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sonen</a:t>
            </a:r>
            <a:r>
              <a:rPr sz="2800" b="1" spc="-12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in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en schulischen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Belan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3577590"/>
            <a:ext cx="8481195" cy="12339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In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el</a:t>
            </a:r>
            <a:r>
              <a:rPr sz="4200" b="1" spc="-4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39" baseline="2925" dirty="0">
                <a:latin typeface="Calibri"/>
                <a:cs typeface="Calibri"/>
              </a:rPr>
              <a:t>s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je</a:t>
            </a:r>
            <a:r>
              <a:rPr sz="4200" b="1" spc="-2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-1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eine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75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achlehrk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ft</a:t>
            </a:r>
            <a:r>
              <a:rPr sz="4200" b="1" spc="-7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75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ach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-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zu</a:t>
            </a:r>
            <a:r>
              <a:rPr sz="4200" b="1" spc="-39" baseline="1950" dirty="0">
                <a:latin typeface="Calibri"/>
                <a:cs typeface="Calibri"/>
              </a:rPr>
              <a:t>s</a:t>
            </a:r>
            <a:r>
              <a:rPr sz="4200" b="1" spc="-1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ändig</a:t>
            </a:r>
            <a:r>
              <a:rPr sz="4200" b="1" spc="-6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und</a:t>
            </a:r>
            <a:r>
              <a:rPr sz="4200" b="1" spc="-4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be</a:t>
            </a:r>
            <a:r>
              <a:rPr sz="4200" b="1" spc="-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le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-25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Sie</a:t>
            </a:r>
            <a:r>
              <a:rPr sz="4200" b="1" spc="-3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beso</a:t>
            </a:r>
            <a:r>
              <a:rPr sz="4200" b="1" spc="-4" baseline="1950" dirty="0"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de</a:t>
            </a:r>
            <a:r>
              <a:rPr sz="4200" b="1" spc="-3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8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i</a:t>
            </a:r>
            <a:r>
              <a:rPr sz="4200" b="1" spc="-25" baseline="1950" dirty="0">
                <a:latin typeface="Calibri"/>
                <a:cs typeface="Calibri"/>
              </a:rPr>
              <a:t>n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ensi</a:t>
            </a:r>
            <a:r>
              <a:rPr sz="4200" b="1" spc="-200" baseline="1950" dirty="0">
                <a:latin typeface="Calibri"/>
                <a:cs typeface="Calibri"/>
              </a:rPr>
              <a:t>v</a:t>
            </a:r>
            <a:r>
              <a:rPr sz="4200" b="1" spc="0" baseline="1950" dirty="0">
                <a:latin typeface="Calibri"/>
                <a:cs typeface="Calibri"/>
              </a:rPr>
              <a:t>.</a:t>
            </a:r>
            <a:r>
              <a:rPr sz="4200" b="1" spc="-1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An</a:t>
            </a:r>
            <a:r>
              <a:rPr sz="4200" b="1" spc="-2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vi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len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Schulen</a:t>
            </a:r>
            <a:r>
              <a:rPr sz="4200" b="1" spc="-8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hei</a:t>
            </a:r>
            <a:r>
              <a:rPr sz="4200" b="1" spc="-9" baseline="1950" dirty="0">
                <a:latin typeface="Calibri"/>
                <a:cs typeface="Calibri"/>
              </a:rPr>
              <a:t>ß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-6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diese</a:t>
            </a:r>
            <a:r>
              <a:rPr sz="4200" b="1" spc="-4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Lehrk</a:t>
            </a:r>
            <a:r>
              <a:rPr sz="4200" b="1" spc="-54" baseline="1950" dirty="0">
                <a:latin typeface="Calibri"/>
                <a:cs typeface="Calibri"/>
              </a:rPr>
              <a:t>r</a:t>
            </a:r>
            <a:r>
              <a:rPr sz="4200" b="1" spc="-14" baseline="1950" dirty="0">
                <a:latin typeface="Calibri"/>
                <a:cs typeface="Calibri"/>
              </a:rPr>
              <a:t>ä</a:t>
            </a:r>
            <a:r>
              <a:rPr sz="4200" b="1" spc="0" baseline="1950" dirty="0">
                <a:latin typeface="Calibri"/>
                <a:cs typeface="Calibri"/>
              </a:rPr>
              <a:t>f</a:t>
            </a:r>
            <a:r>
              <a:rPr sz="4200" b="1" spc="-2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22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200" b="1" spc="-25" baseline="19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19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or*inn</a:t>
            </a:r>
            <a:r>
              <a:rPr sz="4200" b="1" spc="-9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8740" y="5455488"/>
            <a:ext cx="8734075" cy="12340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Ihr</a:t>
            </a:r>
            <a:r>
              <a:rPr sz="4200" b="1" spc="-75" baseline="2925" dirty="0">
                <a:latin typeface="Calibri"/>
                <a:cs typeface="Calibri"/>
              </a:rPr>
              <a:t>/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Abba</a:t>
            </a:r>
            <a:r>
              <a:rPr sz="4200" b="1" spc="-5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Me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or*inn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1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sind Ihn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4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dabei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beh</a:t>
            </a:r>
            <a:r>
              <a:rPr sz="4200" b="1" spc="-4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lflich,</a:t>
            </a:r>
            <a:r>
              <a:rPr sz="4200" b="1" spc="-25" baseline="1950" dirty="0">
                <a:latin typeface="Calibri"/>
                <a:cs typeface="Calibri"/>
              </a:rPr>
              <a:t> </a:t>
            </a:r>
            <a:r>
              <a:rPr sz="4200" b="1" spc="-54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o</a:t>
            </a:r>
            <a:r>
              <a:rPr sz="4200" b="1" spc="-29" baseline="1950" dirty="0">
                <a:latin typeface="Calibri"/>
                <a:cs typeface="Calibri"/>
              </a:rPr>
              <a:t>n</a:t>
            </a:r>
            <a:r>
              <a:rPr sz="4200" b="1" spc="-1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a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 zu</a:t>
            </a:r>
            <a:r>
              <a:rPr sz="4200" b="1" spc="-31" baseline="1950" dirty="0">
                <a:latin typeface="Calibri"/>
                <a:cs typeface="Calibri"/>
              </a:rPr>
              <a:t> </a:t>
            </a:r>
            <a:r>
              <a:rPr sz="4200" b="1" spc="-19" baseline="1950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200" b="1" spc="-39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39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75" baseline="19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achlehrk</a:t>
            </a:r>
            <a:r>
              <a:rPr sz="4200" b="1" spc="-54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14" baseline="1950" dirty="0">
                <a:solidFill>
                  <a:srgbClr val="006FC0"/>
                </a:solidFill>
                <a:latin typeface="Calibri"/>
                <a:cs typeface="Calibri"/>
              </a:rPr>
              <a:t>ä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340"/>
              </a:lnSpc>
            </a:pPr>
            <a:r>
              <a:rPr sz="2800" b="1" spc="0" dirty="0">
                <a:latin typeface="Calibri"/>
                <a:cs typeface="Calibri"/>
              </a:rPr>
              <a:t>her</a:t>
            </a:r>
            <a:r>
              <a:rPr sz="2800" b="1" spc="-14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en,</a:t>
            </a:r>
            <a:r>
              <a:rPr sz="2800" b="1" spc="3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um </a:t>
            </a:r>
            <a:r>
              <a:rPr sz="2800" b="1" spc="-34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</a:t>
            </a:r>
            <a:r>
              <a:rPr sz="2800" b="1" spc="-1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diesen eb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-14" dirty="0">
                <a:latin typeface="Calibri"/>
                <a:cs typeface="Calibri"/>
              </a:rPr>
              <a:t>n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</a:t>
            </a:r>
            <a:r>
              <a:rPr sz="2800" b="1" spc="-1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-2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4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zu</a:t>
            </a:r>
            <a:r>
              <a:rPr sz="2800" b="1" spc="-9" dirty="0">
                <a:latin typeface="Calibri"/>
                <a:cs typeface="Calibri"/>
              </a:rPr>
              <a:t> </a:t>
            </a:r>
            <a:r>
              <a:rPr sz="2800" b="1" spc="-14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</a:t>
            </a:r>
            <a:r>
              <a:rPr sz="2800" b="1" spc="-175" dirty="0">
                <a:latin typeface="Calibri"/>
                <a:cs typeface="Calibri"/>
              </a:rPr>
              <a:t>e</a:t>
            </a:r>
            <a:r>
              <a:rPr sz="1800" spc="-434" baseline="2275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sz="2800" b="1" spc="-1064" dirty="0">
                <a:latin typeface="Calibri"/>
                <a:cs typeface="Calibri"/>
              </a:rPr>
              <a:t>n</a:t>
            </a: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sz="1800" spc="155" baseline="227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421640" y="512064"/>
            <a:ext cx="8327213" cy="13618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9717" marR="52412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ann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ar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meiner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7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umssc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ule?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020"/>
              </a:lnSpc>
              <a:spcBef>
                <a:spcPts val="1104"/>
              </a:spcBef>
            </a:pP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2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ti</a:t>
            </a:r>
            <a:r>
              <a:rPr sz="2800" b="1" spc="-34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umss</a:t>
            </a:r>
            <a:r>
              <a:rPr sz="2800" b="1" spc="9" dirty="0">
                <a:latin typeface="Calibri"/>
                <a:cs typeface="Calibri"/>
              </a:rPr>
              <a:t>c</a:t>
            </a:r>
            <a:r>
              <a:rPr sz="2800" b="1" spc="0" dirty="0">
                <a:latin typeface="Calibri"/>
                <a:cs typeface="Calibri"/>
              </a:rPr>
              <a:t>hule</a:t>
            </a:r>
            <a:r>
              <a:rPr sz="2800" b="1" spc="-11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müssen</a:t>
            </a:r>
            <a:r>
              <a:rPr sz="2800" b="1" spc="-8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sich </a:t>
            </a:r>
            <a:r>
              <a:rPr sz="2800" b="1" spc="-3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ormal</a:t>
            </a:r>
            <a:r>
              <a:rPr sz="2800" b="1" spc="-6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bis </a:t>
            </a:r>
            <a:r>
              <a:rPr sz="2800" b="1" spc="0" dirty="0" err="1">
                <a:latin typeface="Calibri"/>
                <a:cs typeface="Calibri"/>
              </a:rPr>
              <a:t>sp</a:t>
            </a:r>
            <a:r>
              <a:rPr sz="2800" b="1" spc="-25" dirty="0" err="1">
                <a:latin typeface="Calibri"/>
                <a:cs typeface="Calibri"/>
              </a:rPr>
              <a:t>ä</a:t>
            </a:r>
            <a:r>
              <a:rPr sz="2800" b="1" spc="-34" dirty="0" err="1">
                <a:latin typeface="Calibri"/>
                <a:cs typeface="Calibri"/>
              </a:rPr>
              <a:t>t</a:t>
            </a:r>
            <a:r>
              <a:rPr sz="2800" b="1" spc="0" dirty="0" err="1">
                <a:latin typeface="Calibri"/>
                <a:cs typeface="Calibri"/>
              </a:rPr>
              <a:t>e</a:t>
            </a:r>
            <a:r>
              <a:rPr sz="2800" b="1" spc="-39" dirty="0" err="1">
                <a:latin typeface="Calibri"/>
                <a:cs typeface="Calibri"/>
              </a:rPr>
              <a:t>s</a:t>
            </a:r>
            <a:r>
              <a:rPr sz="2800" b="1" spc="-34" dirty="0" err="1">
                <a:latin typeface="Calibri"/>
                <a:cs typeface="Calibri"/>
              </a:rPr>
              <a:t>t</a:t>
            </a:r>
            <a:r>
              <a:rPr sz="2800" b="1" spc="0" dirty="0" err="1">
                <a:latin typeface="Calibri"/>
                <a:cs typeface="Calibri"/>
              </a:rPr>
              <a:t>ens</a:t>
            </a:r>
            <a:r>
              <a:rPr sz="2800" b="1" spc="-38" dirty="0">
                <a:latin typeface="Calibri"/>
                <a:cs typeface="Calibri"/>
              </a:rPr>
              <a:t> </a:t>
            </a:r>
            <a:r>
              <a:rPr sz="2800" b="1" spc="-609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de-DE" sz="2400" b="1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11.09.2025</a:t>
            </a:r>
            <a:r>
              <a:rPr sz="2400" b="1" spc="29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sön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ich</a:t>
            </a:r>
            <a:r>
              <a:rPr sz="2800" b="1" spc="-42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34" dirty="0">
                <a:latin typeface="Calibri"/>
                <a:cs typeface="Calibri"/>
              </a:rPr>
              <a:t>rst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en.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Schule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1087927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1877441"/>
            <a:ext cx="862402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7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tiert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lädt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ein, sie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ts</a:t>
            </a:r>
            <a:r>
              <a:rPr sz="4200" b="1" spc="4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hei</a:t>
            </a:r>
            <a:r>
              <a:rPr sz="4200" b="1" spc="-4" baseline="2925" dirty="0">
                <a:latin typeface="Calibri"/>
                <a:cs typeface="Calibri"/>
              </a:rPr>
              <a:t>d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5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auch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über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2261743"/>
            <a:ext cx="634517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3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orm</a:t>
            </a:r>
            <a:r>
              <a:rPr sz="4200" b="1" spc="-19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4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eg</a:t>
            </a:r>
            <a:r>
              <a:rPr sz="4200" b="1" spc="-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ung.</a:t>
            </a:r>
            <a:r>
              <a:rPr sz="4200" b="1" spc="-11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So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l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bis</a:t>
            </a:r>
            <a:r>
              <a:rPr lang="de-DE" sz="4200" b="1" spc="0" baseline="2925" dirty="0">
                <a:latin typeface="Calibri"/>
                <a:cs typeface="Calibri"/>
              </a:rPr>
              <a:t>lang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2645791"/>
            <a:ext cx="7432057" cy="7645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6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eine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Einladung</a:t>
            </a:r>
            <a:r>
              <a:rPr sz="4200" b="1" spc="-2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erhal</a:t>
            </a:r>
            <a:r>
              <a:rPr sz="4200" b="1" spc="-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6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haben,</a:t>
            </a:r>
            <a:r>
              <a:rPr sz="4200" b="1" spc="-6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nehmen</a:t>
            </a:r>
            <a:r>
              <a:rPr sz="4200" b="1" spc="-8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bi</a:t>
            </a:r>
            <a:r>
              <a:rPr sz="4200" b="1" spc="-34" baseline="2925" dirty="0">
                <a:latin typeface="Calibri"/>
                <a:cs typeface="Calibri"/>
              </a:rPr>
              <a:t>tt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eni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iti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tiv</a:t>
            </a:r>
            <a:r>
              <a:rPr sz="4200" b="1" spc="-70" baseline="2925" dirty="0">
                <a:latin typeface="Calibri"/>
                <a:cs typeface="Calibri"/>
              </a:rPr>
              <a:t> </a:t>
            </a:r>
            <a:r>
              <a:rPr sz="4200" b="1" spc="-5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2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Schule</a:t>
            </a:r>
            <a:r>
              <a:rPr sz="4200" b="1" spc="-6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</a:t>
            </a:r>
            <a:r>
              <a:rPr sz="4200" b="1" spc="-15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3947586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3969004"/>
            <a:ext cx="8186369" cy="26737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Bi</a:t>
            </a:r>
            <a:r>
              <a:rPr sz="4200" b="1" spc="-29" baseline="2925" dirty="0">
                <a:latin typeface="Calibri"/>
                <a:cs typeface="Calibri"/>
              </a:rPr>
              <a:t>t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beac</a:t>
            </a:r>
            <a:r>
              <a:rPr sz="4200" b="1" spc="-19" baseline="2925" dirty="0">
                <a:latin typeface="Calibri"/>
                <a:cs typeface="Calibri"/>
              </a:rPr>
              <a:t>h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6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dass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alle</a:t>
            </a:r>
            <a:r>
              <a:rPr sz="4200" b="1" spc="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derli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hen</a:t>
            </a:r>
            <a:r>
              <a:rPr sz="4200" b="1" spc="-11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(Maserns</a:t>
            </a:r>
            <a:r>
              <a:rPr sz="4200" b="1" spc="9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hut</a:t>
            </a:r>
            <a:r>
              <a:rPr sz="4200" b="1" spc="14" baseline="2925" dirty="0">
                <a:latin typeface="Calibri"/>
                <a:cs typeface="Calibri"/>
              </a:rPr>
              <a:t>z</a:t>
            </a:r>
            <a:r>
              <a:rPr sz="4200" b="1" spc="-4" baseline="2925" dirty="0">
                <a:latin typeface="Calibri"/>
                <a:cs typeface="Calibri"/>
              </a:rPr>
              <a:t>-</a:t>
            </a:r>
            <a:r>
              <a:rPr sz="4200" b="1" spc="0" baseline="2925" dirty="0">
                <a:latin typeface="Calibri"/>
                <a:cs typeface="Calibri"/>
              </a:rPr>
              <a:t>Nac</a:t>
            </a:r>
            <a:r>
              <a:rPr sz="4200" b="1" spc="-25" baseline="2925" dirty="0">
                <a:latin typeface="Calibri"/>
                <a:cs typeface="Calibri"/>
              </a:rPr>
              <a:t>h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eis,</a:t>
            </a:r>
            <a:r>
              <a:rPr sz="4200" b="1" spc="-20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14" baseline="2925" dirty="0">
                <a:latin typeface="Calibri"/>
                <a:cs typeface="Calibri"/>
              </a:rPr>
              <a:t>n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tionsschutz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-139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sc</a:t>
            </a:r>
            <a:r>
              <a:rPr sz="4200" b="1" spc="-14" baseline="2925" dirty="0">
                <a:latin typeface="Calibri"/>
                <a:cs typeface="Calibri"/>
              </a:rPr>
              <a:t>h</a:t>
            </a:r>
            <a:r>
              <a:rPr sz="4200" b="1" spc="0" baseline="2925" dirty="0">
                <a:latin typeface="Calibri"/>
                <a:cs typeface="Calibri"/>
              </a:rPr>
              <a:t>wie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enhe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tserk</a:t>
            </a:r>
            <a:r>
              <a:rPr sz="4200" b="1" spc="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äru</a:t>
            </a:r>
            <a:r>
              <a:rPr sz="4200" b="1" spc="9" baseline="2925" dirty="0">
                <a:latin typeface="Calibri"/>
                <a:cs typeface="Calibri"/>
              </a:rPr>
              <a:t>n</a:t>
            </a:r>
            <a:r>
              <a:rPr sz="4200" b="1" spc="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r>
              <a:rPr sz="4200" b="1" spc="-16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hi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erle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auf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2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3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Home</a:t>
            </a:r>
            <a:r>
              <a:rPr sz="4200" b="1" spc="-9" baseline="2925" dirty="0">
                <a:latin typeface="Calibri"/>
                <a:cs typeface="Calibri"/>
              </a:rPr>
              <a:t>p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e)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Schule z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m </a:t>
            </a:r>
            <a:r>
              <a:rPr sz="4200" b="1" spc="-25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ermin</a:t>
            </a:r>
            <a:r>
              <a:rPr sz="4200" b="1" spc="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sö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chen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-129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rst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ung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14" baseline="2925" dirty="0">
                <a:latin typeface="Calibri"/>
                <a:cs typeface="Calibri"/>
              </a:rPr>
              <a:t>(g</a:t>
            </a:r>
            <a:r>
              <a:rPr sz="4200" b="1" spc="0" baseline="2925" dirty="0">
                <a:latin typeface="Calibri"/>
                <a:cs typeface="Calibri"/>
              </a:rPr>
              <a:t>g</a:t>
            </a:r>
            <a:r>
              <a:rPr sz="4200" b="1" spc="-15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ä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5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Do</a:t>
            </a:r>
            <a:r>
              <a:rPr sz="4200" b="1" spc="-3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ume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107" baseline="2925" dirty="0">
                <a:latin typeface="Calibri"/>
                <a:cs typeface="Calibri"/>
              </a:rPr>
              <a:t> 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ab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1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usend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n).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853172" y="2200275"/>
            <a:ext cx="708307" cy="434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042">
              <a:lnSpc>
                <a:spcPts val="3404"/>
              </a:lnSpc>
              <a:spcBef>
                <a:spcPts val="185"/>
              </a:spcBef>
            </a:pP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5436108" y="1191768"/>
            <a:ext cx="3528060" cy="2735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2431542" y="101853"/>
            <a:ext cx="4341140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04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elche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6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abe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6186" y="589788"/>
            <a:ext cx="4969158" cy="31979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7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e/r</a:t>
            </a:r>
            <a:endParaRPr sz="3200" dirty="0">
              <a:latin typeface="Calibri"/>
              <a:cs typeface="Calibri"/>
            </a:endParaRPr>
          </a:p>
          <a:p>
            <a:pPr marL="43484" marR="915851" indent="44195">
              <a:lnSpc>
                <a:spcPts val="3173"/>
              </a:lnSpc>
              <a:spcBef>
                <a:spcPts val="1259"/>
              </a:spcBef>
            </a:pPr>
            <a:r>
              <a:rPr sz="2600" b="1" dirty="0"/>
              <a:t>D</a:t>
            </a:r>
            <a:r>
              <a:rPr lang="de-DE" sz="2600" b="1" dirty="0"/>
              <a:t>ie Teilnahme</a:t>
            </a:r>
            <a:r>
              <a:rPr sz="2600" b="1" dirty="0"/>
              <a:t> </a:t>
            </a:r>
            <a:r>
              <a:rPr sz="2600" b="1" spc="0" dirty="0">
                <a:latin typeface="Calibri"/>
                <a:cs typeface="Calibri"/>
              </a:rPr>
              <a:t>an a</a:t>
            </a:r>
            <a:r>
              <a:rPr sz="2600" b="1" spc="-4" dirty="0">
                <a:latin typeface="Calibri"/>
                <a:cs typeface="Calibri"/>
              </a:rPr>
              <a:t>l</a:t>
            </a:r>
            <a:r>
              <a:rPr sz="2600" b="1" spc="0" dirty="0">
                <a:latin typeface="Calibri"/>
                <a:cs typeface="Calibri"/>
              </a:rPr>
              <a:t>l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 </a:t>
            </a:r>
            <a:endParaRPr sz="2600" dirty="0">
              <a:latin typeface="Calibri"/>
              <a:cs typeface="Calibri"/>
            </a:endParaRPr>
          </a:p>
          <a:p>
            <a:pPr marL="43484" marR="915851">
              <a:lnSpc>
                <a:spcPts val="3173"/>
              </a:lnSpc>
              <a:spcBef>
                <a:spcPts val="260"/>
              </a:spcBef>
            </a:pP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Begle</a:t>
            </a:r>
            <a:r>
              <a:rPr sz="26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-3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6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600" b="1" spc="-3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6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r</a:t>
            </a:r>
            <a:r>
              <a:rPr sz="2600" b="1" spc="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4" dirty="0">
                <a:latin typeface="Calibri"/>
                <a:cs typeface="Calibri"/>
              </a:rPr>
              <a:t>c</a:t>
            </a:r>
            <a:r>
              <a:rPr sz="2600" b="1" spc="0" dirty="0">
                <a:latin typeface="Calibri"/>
                <a:cs typeface="Calibri"/>
              </a:rPr>
              <a:t>h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le </a:t>
            </a:r>
            <a:endParaRPr sz="2600" dirty="0">
              <a:latin typeface="Calibri"/>
              <a:cs typeface="Calibri"/>
            </a:endParaRPr>
          </a:p>
          <a:p>
            <a:pPr marL="43484" marR="915851">
              <a:lnSpc>
                <a:spcPts val="3173"/>
              </a:lnSpc>
              <a:spcBef>
                <a:spcPts val="260"/>
              </a:spcBef>
            </a:pPr>
            <a:r>
              <a:rPr sz="2600" b="1" spc="0" dirty="0">
                <a:latin typeface="Calibri"/>
                <a:cs typeface="Calibri"/>
              </a:rPr>
              <a:t>i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14" dirty="0">
                <a:latin typeface="Calibri"/>
                <a:cs typeface="Calibri"/>
              </a:rPr>
              <a:t> </a:t>
            </a:r>
            <a:r>
              <a:rPr sz="2600" b="1" spc="-19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er</a:t>
            </a:r>
            <a:r>
              <a:rPr sz="2600" b="1" spc="-19" dirty="0">
                <a:latin typeface="Calibri"/>
                <a:cs typeface="Calibri"/>
              </a:rPr>
              <a:t>p</a:t>
            </a:r>
            <a:r>
              <a:rPr sz="2600" b="1" spc="0" dirty="0">
                <a:latin typeface="Calibri"/>
                <a:cs typeface="Calibri"/>
              </a:rPr>
              <a:t>flic</a:t>
            </a:r>
            <a:r>
              <a:rPr sz="2600" b="1" spc="-29" dirty="0">
                <a:latin typeface="Calibri"/>
                <a:cs typeface="Calibri"/>
              </a:rPr>
              <a:t>h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d,</a:t>
            </a:r>
            <a:r>
              <a:rPr sz="2600" b="1" spc="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b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so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wie</a:t>
            </a:r>
            <a:endParaRPr sz="2600" dirty="0">
              <a:latin typeface="Calibri"/>
              <a:cs typeface="Calibri"/>
            </a:endParaRPr>
          </a:p>
          <a:p>
            <a:pPr marL="43484" marR="61036">
              <a:lnSpc>
                <a:spcPts val="3170"/>
              </a:lnSpc>
              <a:spcBef>
                <a:spcPts val="418"/>
              </a:spcBef>
            </a:pPr>
            <a:r>
              <a:rPr sz="3900" b="1" spc="0" baseline="1050" dirty="0">
                <a:latin typeface="Calibri"/>
                <a:cs typeface="Calibri"/>
              </a:rPr>
              <a:t>d</a:t>
            </a:r>
            <a:r>
              <a:rPr sz="3900" b="1" spc="-9" baseline="1050" dirty="0">
                <a:latin typeface="Calibri"/>
                <a:cs typeface="Calibri"/>
              </a:rPr>
              <a:t>i</a:t>
            </a:r>
            <a:r>
              <a:rPr sz="3900" b="1" spc="0" baseline="1050" dirty="0">
                <a:latin typeface="Calibri"/>
                <a:cs typeface="Calibri"/>
              </a:rPr>
              <a:t>e</a:t>
            </a:r>
            <a:r>
              <a:rPr sz="3900" b="1" spc="9" baseline="1050" dirty="0">
                <a:latin typeface="Calibri"/>
                <a:cs typeface="Calibri"/>
              </a:rPr>
              <a:t> </a:t>
            </a:r>
            <a:r>
              <a:rPr sz="3900" b="1" spc="0" baseline="1050" dirty="0">
                <a:latin typeface="Calibri"/>
                <a:cs typeface="Calibri"/>
              </a:rPr>
              <a:t>Ei</a:t>
            </a:r>
            <a:r>
              <a:rPr sz="3900" b="1" spc="-9" baseline="1050" dirty="0">
                <a:latin typeface="Calibri"/>
                <a:cs typeface="Calibri"/>
              </a:rPr>
              <a:t>n</a:t>
            </a:r>
            <a:r>
              <a:rPr sz="3900" b="1" spc="0" baseline="1050" dirty="0">
                <a:latin typeface="Calibri"/>
                <a:cs typeface="Calibri"/>
              </a:rPr>
              <a:t>h</a:t>
            </a:r>
            <a:r>
              <a:rPr sz="3900" b="1" spc="-4" baseline="1050" dirty="0">
                <a:latin typeface="Calibri"/>
                <a:cs typeface="Calibri"/>
              </a:rPr>
              <a:t>a</a:t>
            </a:r>
            <a:r>
              <a:rPr sz="3900" b="1" spc="0" baseline="1050" dirty="0">
                <a:latin typeface="Calibri"/>
                <a:cs typeface="Calibri"/>
              </a:rPr>
              <a:t>l</a:t>
            </a:r>
            <a:r>
              <a:rPr sz="3900" b="1" spc="-4" baseline="1050" dirty="0">
                <a:latin typeface="Calibri"/>
                <a:cs typeface="Calibri"/>
              </a:rPr>
              <a:t>t</a:t>
            </a:r>
            <a:r>
              <a:rPr sz="3900" b="1" spc="0" baseline="1050" dirty="0">
                <a:latin typeface="Calibri"/>
                <a:cs typeface="Calibri"/>
              </a:rPr>
              <a:t>u</a:t>
            </a:r>
            <a:r>
              <a:rPr sz="3900" b="1" spc="-9" baseline="1050" dirty="0">
                <a:latin typeface="Calibri"/>
                <a:cs typeface="Calibri"/>
              </a:rPr>
              <a:t>n</a:t>
            </a:r>
            <a:r>
              <a:rPr sz="3900" b="1" spc="0" baseline="1050" dirty="0">
                <a:latin typeface="Calibri"/>
                <a:cs typeface="Calibri"/>
              </a:rPr>
              <a:t>g</a:t>
            </a:r>
            <a:r>
              <a:rPr sz="3900" b="1" spc="25" baseline="1050" dirty="0">
                <a:latin typeface="Calibri"/>
                <a:cs typeface="Calibri"/>
              </a:rPr>
              <a:t> </a:t>
            </a:r>
            <a:r>
              <a:rPr sz="3900" b="1" spc="0" baseline="1050" dirty="0">
                <a:latin typeface="Calibri"/>
                <a:cs typeface="Calibri"/>
              </a:rPr>
              <a:t>d</a:t>
            </a:r>
            <a:r>
              <a:rPr sz="3900" b="1" spc="-9" baseline="1050" dirty="0">
                <a:latin typeface="Calibri"/>
                <a:cs typeface="Calibri"/>
              </a:rPr>
              <a:t>e</a:t>
            </a:r>
            <a:r>
              <a:rPr sz="3900" b="1" spc="0" baseline="1050" dirty="0">
                <a:latin typeface="Calibri"/>
                <a:cs typeface="Calibri"/>
              </a:rPr>
              <a:t>r</a:t>
            </a:r>
            <a:r>
              <a:rPr sz="3900" b="1" spc="19" baseline="1050" dirty="0">
                <a:latin typeface="Calibri"/>
                <a:cs typeface="Calibri"/>
              </a:rPr>
              <a:t> </a:t>
            </a:r>
            <a:r>
              <a:rPr sz="3900" b="1" spc="-19" baseline="1050" dirty="0">
                <a:latin typeface="Calibri"/>
                <a:cs typeface="Calibri"/>
              </a:rPr>
              <a:t>v</a:t>
            </a:r>
            <a:r>
              <a:rPr sz="3900" b="1" spc="0" baseline="1050" dirty="0">
                <a:latin typeface="Calibri"/>
                <a:cs typeface="Calibri"/>
              </a:rPr>
              <a:t>e</a:t>
            </a:r>
            <a:r>
              <a:rPr sz="3900" b="1" spc="-29" baseline="1050" dirty="0">
                <a:latin typeface="Calibri"/>
                <a:cs typeface="Calibri"/>
              </a:rPr>
              <a:t>r</a:t>
            </a:r>
            <a:r>
              <a:rPr sz="3900" b="1" spc="0" baseline="1050" dirty="0">
                <a:latin typeface="Calibri"/>
                <a:cs typeface="Calibri"/>
              </a:rPr>
              <a:t>ei</a:t>
            </a:r>
            <a:r>
              <a:rPr sz="3900" b="1" spc="-9" baseline="1050" dirty="0">
                <a:latin typeface="Calibri"/>
                <a:cs typeface="Calibri"/>
              </a:rPr>
              <a:t>n</a:t>
            </a:r>
            <a:r>
              <a:rPr sz="3900" b="1" spc="0" baseline="1050" dirty="0">
                <a:latin typeface="Calibri"/>
                <a:cs typeface="Calibri"/>
              </a:rPr>
              <a:t>b</a:t>
            </a:r>
            <a:r>
              <a:rPr sz="3900" b="1" spc="-4" baseline="1050" dirty="0">
                <a:latin typeface="Calibri"/>
                <a:cs typeface="Calibri"/>
              </a:rPr>
              <a:t>a</a:t>
            </a:r>
            <a:r>
              <a:rPr sz="3900" b="1" spc="0" baseline="1050" dirty="0">
                <a:latin typeface="Calibri"/>
                <a:cs typeface="Calibri"/>
              </a:rPr>
              <a:t>r</a:t>
            </a:r>
            <a:r>
              <a:rPr sz="3900" b="1" spc="-39" baseline="1050" dirty="0">
                <a:latin typeface="Calibri"/>
                <a:cs typeface="Calibri"/>
              </a:rPr>
              <a:t>t</a:t>
            </a:r>
            <a:r>
              <a:rPr sz="3900" b="1" spc="0" baseline="1050" dirty="0">
                <a:latin typeface="Calibri"/>
                <a:cs typeface="Calibri"/>
              </a:rPr>
              <a:t>en</a:t>
            </a:r>
            <a:endParaRPr sz="2600" dirty="0">
              <a:latin typeface="Calibri"/>
              <a:cs typeface="Calibri"/>
            </a:endParaRPr>
          </a:p>
          <a:p>
            <a:pPr marL="43484" marR="61036">
              <a:lnSpc>
                <a:spcPct val="101725"/>
              </a:lnSpc>
              <a:spcBef>
                <a:spcPts val="101"/>
              </a:spcBef>
            </a:pP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n </a:t>
            </a:r>
            <a:r>
              <a:rPr sz="2600" b="1" spc="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600" b="1" spc="-2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600" b="1" spc="-19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esen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-5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600" b="1" spc="-4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600" dirty="0">
              <a:latin typeface="Calibri"/>
              <a:cs typeface="Calibri"/>
            </a:endParaRPr>
          </a:p>
          <a:p>
            <a:pPr marL="43484" marR="61036">
              <a:lnSpc>
                <a:spcPct val="101725"/>
              </a:lnSpc>
              <a:spcBef>
                <a:spcPts val="254"/>
              </a:spcBef>
            </a:pPr>
            <a:r>
              <a:rPr sz="2600" b="1" spc="0" dirty="0">
                <a:latin typeface="Calibri"/>
                <a:cs typeface="Calibri"/>
              </a:rPr>
              <a:t>(i.d.R.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vier 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-2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e).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97381" y="589788"/>
            <a:ext cx="50566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06423" y="589788"/>
            <a:ext cx="129007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meiner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00390" y="589788"/>
            <a:ext cx="137908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Schule?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8267" y="1231518"/>
            <a:ext cx="19090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5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267" y="4031988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1167" y="4051935"/>
            <a:ext cx="473183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Sie si</a:t>
            </a:r>
            <a:r>
              <a:rPr sz="3900" b="1" spc="-4" baseline="3150" dirty="0">
                <a:latin typeface="Calibri"/>
                <a:cs typeface="Calibri"/>
              </a:rPr>
              <a:t>n</a:t>
            </a:r>
            <a:r>
              <a:rPr sz="3900" b="1" spc="0" baseline="3150" dirty="0">
                <a:latin typeface="Calibri"/>
                <a:cs typeface="Calibri"/>
              </a:rPr>
              <a:t>d </a:t>
            </a:r>
            <a:r>
              <a:rPr sz="3900" b="1" spc="-29" baseline="31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900" b="1" spc="-34" baseline="31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900" b="1" spc="4" baseline="315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19" baseline="31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Gä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900" b="1" spc="-39" baseline="31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9" baseline="31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an Ih</a:t>
            </a:r>
            <a:r>
              <a:rPr sz="3900" b="1" spc="-29" baseline="3150" dirty="0">
                <a:latin typeface="Calibri"/>
                <a:cs typeface="Calibri"/>
              </a:rPr>
              <a:t>r</a:t>
            </a:r>
            <a:r>
              <a:rPr sz="3900" b="1" spc="0" baseline="3150" dirty="0">
                <a:latin typeface="Calibri"/>
                <a:cs typeface="Calibri"/>
              </a:rPr>
              <a:t>er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2444" y="4051935"/>
            <a:ext cx="105936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Schu</a:t>
            </a:r>
            <a:r>
              <a:rPr sz="3900" b="1" spc="-9" baseline="3150" dirty="0">
                <a:latin typeface="Calibri"/>
                <a:cs typeface="Calibri"/>
              </a:rPr>
              <a:t>l</a:t>
            </a:r>
            <a:r>
              <a:rPr sz="3900" b="1" spc="0" baseline="3150" dirty="0">
                <a:latin typeface="Calibri"/>
                <a:cs typeface="Calibri"/>
              </a:rPr>
              <a:t>e.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267" y="4903970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1167" y="4923917"/>
            <a:ext cx="5098986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Ih</a:t>
            </a:r>
            <a:r>
              <a:rPr sz="3900" b="1" spc="-29" baseline="3150" dirty="0">
                <a:latin typeface="Calibri"/>
                <a:cs typeface="Calibri"/>
              </a:rPr>
              <a:t>r</a:t>
            </a:r>
            <a:r>
              <a:rPr sz="3900" b="1" spc="0" baseline="3150" dirty="0">
                <a:latin typeface="Calibri"/>
                <a:cs typeface="Calibri"/>
              </a:rPr>
              <a:t>e Schu</a:t>
            </a:r>
            <a:r>
              <a:rPr sz="3900" b="1" spc="-9" baseline="3150" dirty="0">
                <a:latin typeface="Calibri"/>
                <a:cs typeface="Calibri"/>
              </a:rPr>
              <a:t>l</a:t>
            </a:r>
            <a:r>
              <a:rPr sz="3900" b="1" spc="0" baseline="3150" dirty="0">
                <a:latin typeface="Calibri"/>
                <a:cs typeface="Calibri"/>
              </a:rPr>
              <a:t>le</a:t>
            </a:r>
            <a:r>
              <a:rPr sz="3900" b="1" spc="-9" baseline="3150" dirty="0">
                <a:latin typeface="Calibri"/>
                <a:cs typeface="Calibri"/>
              </a:rPr>
              <a:t>i</a:t>
            </a:r>
            <a:r>
              <a:rPr sz="3900" b="1" spc="0" baseline="3150" dirty="0">
                <a:latin typeface="Calibri"/>
                <a:cs typeface="Calibri"/>
              </a:rPr>
              <a:t>t</a:t>
            </a:r>
            <a:r>
              <a:rPr sz="3900" b="1" spc="-9" baseline="3150" dirty="0">
                <a:latin typeface="Calibri"/>
                <a:cs typeface="Calibri"/>
              </a:rPr>
              <a:t>u</a:t>
            </a:r>
            <a:r>
              <a:rPr sz="3900" b="1" spc="0" baseline="3150" dirty="0">
                <a:latin typeface="Calibri"/>
                <a:cs typeface="Calibri"/>
              </a:rPr>
              <a:t>ng</a:t>
            </a:r>
            <a:r>
              <a:rPr sz="3900" b="1" spc="14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i</a:t>
            </a:r>
            <a:r>
              <a:rPr sz="3900" b="1" spc="-19" baseline="3150" dirty="0">
                <a:latin typeface="Calibri"/>
                <a:cs typeface="Calibri"/>
              </a:rPr>
              <a:t>s</a:t>
            </a:r>
            <a:r>
              <a:rPr sz="3900" b="1" spc="0" baseline="3150" dirty="0">
                <a:latin typeface="Calibri"/>
                <a:cs typeface="Calibri"/>
              </a:rPr>
              <a:t>t </a:t>
            </a:r>
            <a:r>
              <a:rPr sz="3900" b="1" spc="-19" baseline="3150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eisu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gsb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fu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>
                <a:latin typeface="Calibri"/>
                <a:cs typeface="Calibri"/>
              </a:rPr>
              <a:t>.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5775451"/>
            <a:ext cx="19090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5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167" y="5795416"/>
            <a:ext cx="5870512" cy="7132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Sie </a:t>
            </a:r>
            <a:r>
              <a:rPr sz="3900" b="1" spc="-9" baseline="3150" dirty="0">
                <a:latin typeface="Calibri"/>
                <a:cs typeface="Calibri"/>
              </a:rPr>
              <a:t>h</a:t>
            </a:r>
            <a:r>
              <a:rPr sz="3900" b="1" spc="0" baseline="3150" dirty="0">
                <a:latin typeface="Calibri"/>
                <a:cs typeface="Calibri"/>
              </a:rPr>
              <a:t>a</a:t>
            </a:r>
            <a:r>
              <a:rPr sz="3900" b="1" spc="-9" baseline="3150" dirty="0">
                <a:latin typeface="Calibri"/>
                <a:cs typeface="Calibri"/>
              </a:rPr>
              <a:t>b</a:t>
            </a:r>
            <a:r>
              <a:rPr sz="3900" b="1" spc="0" baseline="3150" dirty="0">
                <a:latin typeface="Calibri"/>
                <a:cs typeface="Calibri"/>
              </a:rPr>
              <a:t>en</a:t>
            </a:r>
            <a:r>
              <a:rPr sz="3900" b="1" spc="9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d</a:t>
            </a:r>
            <a:r>
              <a:rPr sz="3900" b="1" spc="-9" baseline="3150" dirty="0">
                <a:latin typeface="Calibri"/>
                <a:cs typeface="Calibri"/>
              </a:rPr>
              <a:t>i</a:t>
            </a:r>
            <a:r>
              <a:rPr sz="3900" b="1" spc="0" baseline="3150" dirty="0">
                <a:latin typeface="Calibri"/>
                <a:cs typeface="Calibri"/>
              </a:rPr>
              <a:t>e</a:t>
            </a:r>
            <a:r>
              <a:rPr sz="3900" b="1" spc="14" baseline="3150" dirty="0">
                <a:latin typeface="Calibri"/>
                <a:cs typeface="Calibri"/>
              </a:rPr>
              <a:t> </a:t>
            </a:r>
            <a:r>
              <a:rPr sz="3900" b="1" spc="25" baseline="315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flic</a:t>
            </a:r>
            <a:r>
              <a:rPr sz="3900" b="1" spc="-34" baseline="315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t </a:t>
            </a:r>
            <a:r>
              <a:rPr sz="3900" b="1" spc="-19" baseline="315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ur </a:t>
            </a:r>
            <a:r>
              <a:rPr sz="3900" b="1" spc="-134" baseline="315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-39" baseline="31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sc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wie</a:t>
            </a:r>
            <a:r>
              <a:rPr sz="3900" b="1" spc="-29" baseline="31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it</a:t>
            </a:r>
            <a:endParaRPr sz="2600" dirty="0">
              <a:latin typeface="Calibri"/>
              <a:cs typeface="Calibri"/>
            </a:endParaRPr>
          </a:p>
          <a:p>
            <a:pPr marL="12700" marR="49651">
              <a:lnSpc>
                <a:spcPts val="2810"/>
              </a:lnSpc>
              <a:spcBef>
                <a:spcPts val="2"/>
              </a:spcBef>
            </a:pPr>
            <a:r>
              <a:rPr sz="3900" b="1" spc="0" baseline="3150" dirty="0">
                <a:latin typeface="Calibri"/>
                <a:cs typeface="Calibri"/>
              </a:rPr>
              <a:t>(pe</a:t>
            </a:r>
            <a:r>
              <a:rPr sz="3900" b="1" spc="-39" baseline="3150" dirty="0">
                <a:latin typeface="Calibri"/>
                <a:cs typeface="Calibri"/>
              </a:rPr>
              <a:t>r</a:t>
            </a:r>
            <a:r>
              <a:rPr sz="3900" b="1" spc="0" baseline="3150" dirty="0">
                <a:latin typeface="Calibri"/>
                <a:cs typeface="Calibri"/>
              </a:rPr>
              <a:t>s</a:t>
            </a:r>
            <a:r>
              <a:rPr sz="3900" b="1" spc="4" baseline="3150" dirty="0">
                <a:latin typeface="Calibri"/>
                <a:cs typeface="Calibri"/>
              </a:rPr>
              <a:t>o</a:t>
            </a:r>
            <a:r>
              <a:rPr sz="3900" b="1" spc="0" baseline="3150" dirty="0">
                <a:latin typeface="Calibri"/>
                <a:cs typeface="Calibri"/>
              </a:rPr>
              <a:t>n</a:t>
            </a:r>
            <a:r>
              <a:rPr sz="3900" b="1" spc="-9" baseline="3150" dirty="0">
                <a:latin typeface="Calibri"/>
                <a:cs typeface="Calibri"/>
              </a:rPr>
              <a:t>e</a:t>
            </a:r>
            <a:r>
              <a:rPr sz="3900" b="1" spc="0" baseline="3150" dirty="0">
                <a:latin typeface="Calibri"/>
                <a:cs typeface="Calibri"/>
              </a:rPr>
              <a:t>n</a:t>
            </a:r>
            <a:r>
              <a:rPr sz="3900" b="1" spc="-9" baseline="3150" dirty="0">
                <a:latin typeface="Calibri"/>
                <a:cs typeface="Calibri"/>
              </a:rPr>
              <a:t>b</a:t>
            </a:r>
            <a:r>
              <a:rPr sz="3900" b="1" spc="-25" baseline="3150" dirty="0">
                <a:latin typeface="Calibri"/>
                <a:cs typeface="Calibri"/>
              </a:rPr>
              <a:t>e</a:t>
            </a:r>
            <a:r>
              <a:rPr sz="3900" b="1" spc="-50" baseline="3150" dirty="0">
                <a:latin typeface="Calibri"/>
                <a:cs typeface="Calibri"/>
              </a:rPr>
              <a:t>z</a:t>
            </a:r>
            <a:r>
              <a:rPr sz="3900" b="1" spc="0" baseline="3150" dirty="0">
                <a:latin typeface="Calibri"/>
                <a:cs typeface="Calibri"/>
              </a:rPr>
              <a:t>o</a:t>
            </a:r>
            <a:r>
              <a:rPr sz="3900" b="1" spc="-14" baseline="3150" dirty="0">
                <a:latin typeface="Calibri"/>
                <a:cs typeface="Calibri"/>
              </a:rPr>
              <a:t>g</a:t>
            </a:r>
            <a:r>
              <a:rPr sz="3900" b="1" spc="0" baseline="3150" dirty="0">
                <a:latin typeface="Calibri"/>
                <a:cs typeface="Calibri"/>
              </a:rPr>
              <a:t>e</a:t>
            </a:r>
            <a:r>
              <a:rPr sz="3900" b="1" spc="-9" baseline="3150" dirty="0">
                <a:latin typeface="Calibri"/>
                <a:cs typeface="Calibri"/>
              </a:rPr>
              <a:t>n</a:t>
            </a:r>
            <a:r>
              <a:rPr sz="3900" b="1" spc="0" baseline="3150" dirty="0">
                <a:latin typeface="Calibri"/>
                <a:cs typeface="Calibri"/>
              </a:rPr>
              <a:t>er</a:t>
            </a:r>
            <a:r>
              <a:rPr sz="3900" b="1" spc="54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D</a:t>
            </a:r>
            <a:r>
              <a:rPr sz="3900" b="1" spc="-25" baseline="3150" dirty="0">
                <a:latin typeface="Calibri"/>
                <a:cs typeface="Calibri"/>
              </a:rPr>
              <a:t>a</a:t>
            </a:r>
            <a:r>
              <a:rPr sz="3900" b="1" spc="-39" baseline="3150" dirty="0">
                <a:latin typeface="Calibri"/>
                <a:cs typeface="Calibri"/>
              </a:rPr>
              <a:t>t</a:t>
            </a:r>
            <a:r>
              <a:rPr sz="3900" b="1" spc="0" baseline="3150" dirty="0">
                <a:latin typeface="Calibri"/>
                <a:cs typeface="Calibri"/>
              </a:rPr>
              <a:t>e</a:t>
            </a:r>
            <a:r>
              <a:rPr sz="3900" b="1" spc="-9" baseline="3150" dirty="0">
                <a:latin typeface="Calibri"/>
                <a:cs typeface="Calibri"/>
              </a:rPr>
              <a:t>n</a:t>
            </a:r>
            <a:r>
              <a:rPr sz="3900" b="1" spc="0" baseline="3150" dirty="0">
                <a:latin typeface="Calibri"/>
                <a:cs typeface="Calibri"/>
              </a:rPr>
              <a:t>).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421640" y="201802"/>
            <a:ext cx="8351329" cy="2536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58375" marR="3111094" algn="ctr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  <a:spcBef>
                <a:spcPts val="1185"/>
              </a:spcBef>
            </a:pP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dür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62" dirty="0">
                <a:latin typeface="Calibri"/>
                <a:cs typeface="Calibri"/>
              </a:rPr>
              <a:t> </a:t>
            </a:r>
            <a:r>
              <a:rPr sz="2800" b="1" spc="-6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eine</a:t>
            </a:r>
            <a:r>
              <a:rPr sz="2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39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5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14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ortung</a:t>
            </a:r>
            <a:r>
              <a:rPr sz="2800" b="1" spc="-14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für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Schüler*inn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</a:t>
            </a:r>
            <a:r>
              <a:rPr sz="2800" b="1" spc="-13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übernehmen,</a:t>
            </a:r>
            <a:r>
              <a:rPr sz="2800" b="1" spc="-12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d.</a:t>
            </a:r>
            <a:r>
              <a:rPr sz="2800" b="1" spc="-1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h.</a:t>
            </a:r>
            <a:r>
              <a:rPr sz="2800" b="1" spc="-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Du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chführung</a:t>
            </a:r>
            <a:r>
              <a:rPr sz="2800" b="1" spc="-161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erric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ts(eleme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en),</a:t>
            </a:r>
            <a:r>
              <a:rPr sz="2800" b="1" spc="-15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</a:t>
            </a:r>
            <a:r>
              <a:rPr sz="2800" b="1" spc="-1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sic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t,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Ex</a:t>
            </a:r>
            <a:r>
              <a:rPr sz="2800" b="1" spc="-2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sio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14" dirty="0">
                <a:latin typeface="Calibri"/>
                <a:cs typeface="Calibri"/>
              </a:rPr>
              <a:t>s</a:t>
            </a:r>
            <a:r>
              <a:rPr sz="2800" b="1" spc="-15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.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2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ausschl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9" dirty="0">
                <a:latin typeface="Calibri"/>
                <a:cs typeface="Calibri"/>
              </a:rPr>
              <a:t>ß</a:t>
            </a:r>
            <a:r>
              <a:rPr sz="2800" b="1" spc="0" dirty="0">
                <a:latin typeface="Calibri"/>
                <a:cs typeface="Calibri"/>
              </a:rPr>
              <a:t>l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ch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emei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sam</a:t>
            </a:r>
            <a:r>
              <a:rPr sz="2800" b="1" spc="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mit ein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r</a:t>
            </a:r>
            <a:r>
              <a:rPr sz="2800" b="1" spc="3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ese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den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Lehrk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-14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ft!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799891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3275121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640" y="3296539"/>
            <a:ext cx="827931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ag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5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als</a:t>
            </a:r>
            <a:r>
              <a:rPr sz="4200" b="1" spc="25" baseline="2925" dirty="0">
                <a:latin typeface="Calibri"/>
                <a:cs typeface="Calibri"/>
              </a:rPr>
              <a:t> </a:t>
            </a:r>
            <a:r>
              <a:rPr sz="4200" b="1" spc="-129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orbi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-1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-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Schülerinn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11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Schüle</a:t>
            </a:r>
            <a:r>
              <a:rPr sz="4200" b="1" spc="-2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4214286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4235704"/>
            <a:ext cx="829502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sol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2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bei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al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tivi</a:t>
            </a:r>
            <a:r>
              <a:rPr sz="4200" b="1" spc="-25" baseline="2925" dirty="0">
                <a:latin typeface="Calibri"/>
                <a:cs typeface="Calibri"/>
              </a:rPr>
              <a:t>tä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mit</a:t>
            </a:r>
            <a:r>
              <a:rPr sz="4200" b="1" spc="-29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fle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tie</a:t>
            </a:r>
            <a:r>
              <a:rPr sz="4200" b="1" spc="-25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en,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dass Sie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4619752"/>
            <a:ext cx="64667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sich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1354" y="4619752"/>
            <a:ext cx="660322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in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20" baseline="2925" dirty="0">
                <a:latin typeface="Calibri"/>
                <a:cs typeface="Calibri"/>
              </a:rPr>
              <a:t> </a:t>
            </a:r>
            <a:r>
              <a:rPr sz="4200" b="1" spc="-50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Lehrk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ft</a:t>
            </a:r>
            <a:r>
              <a:rPr sz="4200" b="1" spc="4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hin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ine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twi</a:t>
            </a:r>
            <a:r>
              <a:rPr sz="4200" b="1" spc="9" baseline="2925" dirty="0">
                <a:latin typeface="Calibri"/>
                <a:cs typeface="Calibri"/>
              </a:rPr>
              <a:t>c</a:t>
            </a:r>
            <a:r>
              <a:rPr sz="4200" b="1" spc="-6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eln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5003571"/>
            <a:ext cx="8472328" cy="11490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möc</a:t>
            </a:r>
            <a:r>
              <a:rPr sz="4200" b="1" spc="-25" baseline="2925" dirty="0">
                <a:latin typeface="Calibri"/>
                <a:cs typeface="Calibri"/>
              </a:rPr>
              <a:t>h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en. Orie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tie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sich dah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r</a:t>
            </a:r>
            <a:r>
              <a:rPr sz="4200" b="1" spc="2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 B</a:t>
            </a:r>
            <a:r>
              <a:rPr sz="4200" b="1" spc="-2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g</a:t>
            </a:r>
            <a:r>
              <a:rPr sz="4200" b="1" spc="-1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auf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Ihr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-139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erhal</a:t>
            </a:r>
            <a:r>
              <a:rPr sz="4200" b="1" spc="-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7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an</a:t>
            </a:r>
            <a:r>
              <a:rPr sz="4200" b="1" spc="-1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zukü</a:t>
            </a:r>
            <a:r>
              <a:rPr sz="4200" b="1" spc="-1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fti</a:t>
            </a:r>
            <a:r>
              <a:rPr sz="4200" b="1" spc="-25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3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Beru</a:t>
            </a:r>
            <a:r>
              <a:rPr sz="4200" b="1" spc="-19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ol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e.</a:t>
            </a:r>
            <a:r>
              <a:rPr sz="4200" b="1" spc="-5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(S</a:t>
            </a:r>
            <a:r>
              <a:rPr sz="4200" b="1" spc="4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hauen</a:t>
            </a:r>
            <a:r>
              <a:rPr sz="4200" b="1" spc="-8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sich </a:t>
            </a:r>
            <a:r>
              <a:rPr sz="4200" b="1" spc="1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g</a:t>
            </a:r>
            <a:r>
              <a:rPr sz="4200" b="1" spc="-15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„</a:t>
            </a:r>
            <a:r>
              <a:rPr sz="4200" b="1" spc="-1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9" baseline="2925" dirty="0">
                <a:latin typeface="Calibri"/>
                <a:cs typeface="Calibri"/>
              </a:rPr>
              <a:t>o</a:t>
            </a:r>
            <a:r>
              <a:rPr sz="4200" b="1" spc="0" baseline="2925" dirty="0">
                <a:latin typeface="Calibri"/>
                <a:cs typeface="Calibri"/>
              </a:rPr>
              <a:t>d</a:t>
            </a:r>
            <a:r>
              <a:rPr sz="4200" b="1" spc="-1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acti</a:t>
            </a:r>
            <a:r>
              <a:rPr sz="4200" b="1" spc="9" baseline="2925" dirty="0">
                <a:latin typeface="Calibri"/>
                <a:cs typeface="Calibri"/>
              </a:rPr>
              <a:t>c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“</a:t>
            </a:r>
            <a:r>
              <a:rPr sz="4200" b="1" spc="-31" baseline="2925" dirty="0">
                <a:latin typeface="Calibri"/>
                <a:cs typeface="Calibri"/>
              </a:rPr>
              <a:t> 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on</a:t>
            </a:r>
            <a:r>
              <a:rPr sz="4200" b="1" spc="-1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den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schulischen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Lehrk</a:t>
            </a:r>
            <a:r>
              <a:rPr sz="4200" b="1" spc="-50" baseline="2925" dirty="0">
                <a:latin typeface="Calibri"/>
                <a:cs typeface="Calibri"/>
              </a:rPr>
              <a:t>r</a:t>
            </a:r>
            <a:r>
              <a:rPr sz="4200" b="1" spc="-14" baseline="2925" dirty="0">
                <a:latin typeface="Calibri"/>
                <a:cs typeface="Calibri"/>
              </a:rPr>
              <a:t>ä</a:t>
            </a:r>
            <a:r>
              <a:rPr sz="4200" b="1" spc="0" baseline="2925" dirty="0">
                <a:latin typeface="Calibri"/>
                <a:cs typeface="Calibri"/>
              </a:rPr>
              <a:t>f</a:t>
            </a:r>
            <a:r>
              <a:rPr sz="4200" b="1" spc="-2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6156223"/>
            <a:ext cx="64996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ab.)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lang="de-DE" baseline="2275" dirty="0">
              <a:solidFill>
                <a:srgbClr val="888888"/>
              </a:solidFill>
              <a:latin typeface="Calibri"/>
              <a:cs typeface="Calibri"/>
            </a:endParaRPr>
          </a:p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727354" y="177444"/>
            <a:ext cx="7720950" cy="9205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Wie 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ann</a:t>
            </a:r>
            <a:r>
              <a:rPr sz="4800" b="1" spc="-2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Ha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dlu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gssich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rheit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am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Lernort</a:t>
            </a:r>
            <a:endParaRPr sz="3200" dirty="0">
              <a:latin typeface="Calibri"/>
              <a:cs typeface="Calibri"/>
            </a:endParaRPr>
          </a:p>
          <a:p>
            <a:pPr marL="54825" marR="86261" algn="ctr">
              <a:lnSpc>
                <a:spcPts val="3845"/>
              </a:lnSpc>
              <a:spcBef>
                <a:spcPts val="24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Rahmen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edin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un</a:t>
            </a:r>
            <a:r>
              <a:rPr sz="4800" b="1" spc="-50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einer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2050" y="1153414"/>
            <a:ext cx="265037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beschleu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05424" y="1153414"/>
            <a:ext cx="251475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Digi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alisier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12076" y="1153414"/>
            <a:ext cx="1928255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winne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1872233"/>
            <a:ext cx="776600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Bi</a:t>
            </a:r>
            <a:r>
              <a:rPr sz="4200" b="1" spc="-29" baseline="2925" dirty="0">
                <a:latin typeface="Calibri"/>
                <a:cs typeface="Calibri"/>
              </a:rPr>
              <a:t>t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früh</a:t>
            </a:r>
            <a:r>
              <a:rPr sz="4200" b="1" spc="-3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eitig</a:t>
            </a:r>
            <a:r>
              <a:rPr sz="4200" b="1" spc="-10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(</a:t>
            </a:r>
            <a:r>
              <a:rPr sz="4200" b="1" spc="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.B.</a:t>
            </a:r>
            <a:r>
              <a:rPr sz="4200" b="1" spc="-4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bei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em</a:t>
            </a:r>
            <a:r>
              <a:rPr sz="4200" b="1" spc="-2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Schula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tri</a:t>
            </a:r>
            <a:r>
              <a:rPr sz="4200" b="1" spc="-2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t)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2298954"/>
            <a:ext cx="686568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eni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iti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tiv</a:t>
            </a:r>
            <a:r>
              <a:rPr sz="4200" b="1" spc="-7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um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Aufnahme</a:t>
            </a:r>
            <a:r>
              <a:rPr sz="4200" b="1" spc="-9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als </a:t>
            </a:r>
            <a:r>
              <a:rPr sz="4200" b="1" spc="-24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nehmer*in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33618" y="2298954"/>
            <a:ext cx="152112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in die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 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725445"/>
            <a:ext cx="6293062" cy="17466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Ih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200" b="1" spc="1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schul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erne</a:t>
            </a:r>
            <a:r>
              <a:rPr sz="4200" b="1" spc="1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ale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5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damit</a:t>
            </a:r>
            <a:r>
              <a:rPr sz="4200" b="1" spc="-4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Sie</a:t>
            </a:r>
            <a:r>
              <a:rPr sz="4200" b="1" spc="-3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-29" baseline="1950" dirty="0"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tsp</a:t>
            </a:r>
            <a:r>
              <a:rPr sz="4200" b="1" spc="-2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echende</a:t>
            </a:r>
            <a:r>
              <a:rPr sz="4200" b="1" spc="-8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Zu</a:t>
            </a:r>
            <a:r>
              <a:rPr sz="4200" b="1" spc="-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rif</a:t>
            </a:r>
            <a:r>
              <a:rPr sz="4200" b="1" spc="-19" baseline="1950" dirty="0">
                <a:latin typeface="Calibri"/>
                <a:cs typeface="Calibri"/>
              </a:rPr>
              <a:t>f</a:t>
            </a:r>
            <a:r>
              <a:rPr sz="4200" b="1" spc="14" baseline="1950" dirty="0">
                <a:latin typeface="Calibri"/>
                <a:cs typeface="Calibri"/>
              </a:rPr>
              <a:t>s</a:t>
            </a:r>
            <a:r>
              <a:rPr sz="4200" b="1" spc="0" baseline="1950" dirty="0">
                <a:latin typeface="Calibri"/>
                <a:cs typeface="Calibri"/>
              </a:rPr>
              <a:t>-</a:t>
            </a:r>
            <a:r>
              <a:rPr sz="4200" b="1" spc="-2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und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-24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nahmemögl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ch</a:t>
            </a:r>
            <a:r>
              <a:rPr sz="4200" b="1" spc="-64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-11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haben</a:t>
            </a:r>
            <a:endParaRPr sz="2800" dirty="0">
              <a:latin typeface="Calibri"/>
              <a:cs typeface="Calibri"/>
            </a:endParaRPr>
          </a:p>
          <a:p>
            <a:pPr marL="335788" marR="53309">
              <a:lnSpc>
                <a:spcPct val="101725"/>
              </a:lnSpc>
              <a:spcBef>
                <a:spcPts val="446"/>
              </a:spcBef>
            </a:pPr>
            <a:r>
              <a:rPr sz="2800" b="1" spc="-34" dirty="0">
                <a:latin typeface="Calibri"/>
                <a:cs typeface="Calibri"/>
              </a:rPr>
              <a:t>b</a:t>
            </a:r>
            <a:r>
              <a:rPr sz="2800" b="1" spc="0" dirty="0">
                <a:latin typeface="Calibri"/>
                <a:cs typeface="Calibri"/>
              </a:rPr>
              <a:t>z</a:t>
            </a:r>
            <a:r>
              <a:rPr sz="2800" b="1" spc="-1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76726" y="2725445"/>
            <a:ext cx="2641444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Arbe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tspl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200" b="1" spc="2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4123" y="4603877"/>
            <a:ext cx="187376" cy="1404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14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4624" y="4603877"/>
            <a:ext cx="574197" cy="1404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der</a:t>
            </a:r>
            <a:endParaRPr sz="2800" dirty="0">
              <a:latin typeface="Calibri"/>
              <a:cs typeface="Calibri"/>
            </a:endParaRPr>
          </a:p>
          <a:p>
            <a:pPr marL="12700" marR="851">
              <a:lnSpc>
                <a:spcPct val="119047"/>
              </a:lnSpc>
              <a:spcBef>
                <a:spcPts val="660"/>
              </a:spcBef>
            </a:pPr>
            <a:r>
              <a:rPr sz="2800" b="1" spc="0" dirty="0">
                <a:latin typeface="Calibri"/>
                <a:cs typeface="Calibri"/>
              </a:rPr>
              <a:t>der der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2524" y="4603877"/>
            <a:ext cx="5619325" cy="1404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50"/>
              </a:lnSpc>
              <a:spcBef>
                <a:spcPts val="147"/>
              </a:spcBef>
            </a:pPr>
            <a:r>
              <a:rPr sz="4200" b="1" spc="-7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eg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alen</a:t>
            </a:r>
            <a:r>
              <a:rPr sz="4200" b="1" spc="-3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pe</a:t>
            </a:r>
            <a:r>
              <a:rPr sz="4200" b="1" spc="-6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19047"/>
              </a:lnSpc>
              <a:spcBef>
                <a:spcPts val="660"/>
              </a:spcBef>
            </a:pP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om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uni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mit</a:t>
            </a:r>
            <a:r>
              <a:rPr sz="2800" b="1" spc="-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Lerngruppen 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esa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9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Schulo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anis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097260" y="213596"/>
            <a:ext cx="1142544" cy="1525169"/>
          </a:xfrm>
        </p:spPr>
        <p:txBody>
          <a:bodyPr>
            <a:normAutofit/>
          </a:bodyPr>
          <a:lstStyle/>
          <a:p>
            <a:br>
              <a:rPr lang="de-DE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45990" y="0"/>
            <a:ext cx="6598010" cy="6858000"/>
          </a:xfrm>
        </p:spPr>
        <p:txBody>
          <a:bodyPr>
            <a:normAutofit fontScale="47500" lnSpcReduction="20000"/>
          </a:bodyPr>
          <a:lstStyle/>
          <a:p>
            <a:pPr marL="0" indent="0" algn="ctr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700" b="1" dirty="0">
                <a:solidFill>
                  <a:srgbClr val="0070C0"/>
                </a:solidFill>
              </a:rPr>
              <a:t>Welche Begleitformate </a:t>
            </a:r>
          </a:p>
          <a:p>
            <a:pPr marL="0" indent="0" algn="ctr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700" b="1" dirty="0">
                <a:solidFill>
                  <a:srgbClr val="0070C0"/>
                </a:solidFill>
              </a:rPr>
              <a:t>absolviere ich an der Schule?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chemeClr val="tx2"/>
              </a:solidFill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chemeClr val="tx2"/>
              </a:solidFill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chemeClr val="tx2"/>
              </a:solidFill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Einführungstreffen/ Begrüßung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Teilnahme an Konferenzen und am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Schulleben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dirty="0">
              <a:solidFill>
                <a:srgbClr val="0070C0"/>
              </a:solidFill>
              <a:latin typeface="Arial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e-DE" sz="5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Zwei Konferenzen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5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z.B. Lehrkräftekonferenz, 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Erprobungsstufenkonferenz, </a:t>
            </a:r>
            <a:r>
              <a:rPr lang="de-DE" sz="5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Fachkonferenz …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21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e-DE" sz="5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Zwei Beratungsanlässe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5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z.B. Laufbahnberatung, Elternsprechtag, Berufsberatung …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2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3464" indent="-283464" fontAlgn="t">
              <a:spcBef>
                <a:spcPts val="0"/>
              </a:spcBef>
              <a:spcAft>
                <a:spcPts val="0"/>
              </a:spcAft>
            </a:pPr>
            <a:r>
              <a:rPr lang="de-DE" sz="5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Zwei Veranstaltungen („Teilnahme am Schulleben“)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de-DE" sz="5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5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z.B. Wandertag, Schulfest, Sportfest, Theaterbesuch, Weihnachtskonzert, Projekttag, Pädagogischer Tag, 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Tag der offenen Tür</a:t>
            </a:r>
          </a:p>
          <a:p>
            <a:pPr marL="740664" indent="-283464" fontAlgn="t">
              <a:spcBef>
                <a:spcPts val="0"/>
              </a:spcBef>
              <a:spcAft>
                <a:spcPts val="0"/>
              </a:spcAft>
            </a:pPr>
            <a:endParaRPr lang="de-DE" dirty="0">
              <a:latin typeface="Arial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rgbClr val="000000"/>
              </a:solidFill>
            </a:endParaRPr>
          </a:p>
        </p:txBody>
      </p:sp>
      <p:pic>
        <p:nvPicPr>
          <p:cNvPr id="1032" name="Picture 8" descr="Bildergebnis für freiherr vom stein gymnasium mün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412776"/>
            <a:ext cx="237626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8003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8204" y="981455"/>
            <a:ext cx="2447544" cy="1871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4861306" y="59842"/>
            <a:ext cx="2182659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79014" y="879475"/>
            <a:ext cx="2142117" cy="10216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3.</a:t>
            </a:r>
            <a:r>
              <a:rPr sz="4200" b="1" spc="-1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ct val="95825"/>
              </a:lnSpc>
              <a:spcBef>
                <a:spcPts val="2141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2478" y="1602994"/>
            <a:ext cx="5243237" cy="13181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pe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nen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rie</a:t>
            </a:r>
            <a:r>
              <a:rPr sz="3600" b="1" spc="-1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tiert,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el</a:t>
            </a:r>
            <a:r>
              <a:rPr sz="3600" b="1" spc="9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äßi</a:t>
            </a:r>
            <a:r>
              <a:rPr sz="3600" b="1" spc="4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,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ch,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latin typeface="Calibri"/>
                <a:cs typeface="Calibri"/>
              </a:rPr>
              <a:t>ü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r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4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ch &amp;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-29" baseline="3413" dirty="0">
                <a:latin typeface="Calibri"/>
                <a:cs typeface="Calibri"/>
              </a:rPr>
              <a:t>s</a:t>
            </a:r>
            <a:r>
              <a:rPr sz="3600" b="1" spc="-4" baseline="3413" dirty="0">
                <a:latin typeface="Calibri"/>
                <a:cs typeface="Calibri"/>
              </a:rPr>
              <a:t>y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isch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5"/>
              </a:lnSpc>
              <a:spcBef>
                <a:spcPts val="0"/>
              </a:spcBef>
            </a:pP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si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ns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rie</a:t>
            </a:r>
            <a:r>
              <a:rPr sz="3600" b="1" spc="-1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tier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 </a:t>
            </a:r>
            <a:r>
              <a:rPr sz="3600" b="1" spc="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el</a:t>
            </a:r>
            <a:r>
              <a:rPr sz="3600" b="1" spc="-9" baseline="3413" dirty="0">
                <a:latin typeface="Calibri"/>
                <a:cs typeface="Calibri"/>
              </a:rPr>
              <a:t>b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un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ung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b="1" spc="0" baseline="3413" dirty="0">
                <a:latin typeface="Calibri"/>
                <a:cs typeface="Calibri"/>
              </a:rPr>
              <a:t>au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h: Be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tu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r>
              <a:rPr sz="3600" b="1" spc="4" baseline="3413" dirty="0">
                <a:latin typeface="Calibri"/>
                <a:cs typeface="Calibri"/>
              </a:rPr>
              <a:t>s</a:t>
            </a:r>
            <a:r>
              <a:rPr sz="3600" b="1" spc="-69" baseline="3413" dirty="0">
                <a:latin typeface="Calibri"/>
                <a:cs typeface="Calibri"/>
              </a:rPr>
              <a:t>k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3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4" baseline="3413" dirty="0">
                <a:latin typeface="Calibri"/>
                <a:cs typeface="Calibri"/>
              </a:rPr>
              <a:t>p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der S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hu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79014" y="2229643"/>
            <a:ext cx="177800" cy="659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590"/>
              </a:lnSpc>
              <a:spcBef>
                <a:spcPts val="1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79014" y="3640074"/>
            <a:ext cx="5817257" cy="11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4.</a:t>
            </a:r>
            <a:r>
              <a:rPr sz="4200" b="1" spc="-1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Begl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itung</a:t>
            </a:r>
            <a:r>
              <a:rPr sz="4200" b="1" spc="-8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bei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Studi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np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oje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147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2800" dirty="0">
              <a:latin typeface="Calibri"/>
              <a:cs typeface="Calibri"/>
            </a:endParaRPr>
          </a:p>
          <a:p>
            <a:pPr marL="336042" marR="26631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xisbe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4200" b="1" spc="-10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Rah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9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2800" dirty="0">
              <a:latin typeface="Calibri"/>
              <a:cs typeface="Calibri"/>
            </a:endParaRPr>
          </a:p>
          <a:p>
            <a:pPr marL="336042" marR="26631">
              <a:lnSpc>
                <a:spcPts val="3025"/>
              </a:lnSpc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orhabe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79014" y="5083206"/>
            <a:ext cx="17780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2478" y="5115306"/>
            <a:ext cx="6050887" cy="13177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Abba im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PS u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4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tü</a:t>
            </a:r>
            <a:r>
              <a:rPr sz="3600" b="1" spc="-4" baseline="3413" dirty="0">
                <a:latin typeface="Calibri"/>
                <a:cs typeface="Calibri"/>
              </a:rPr>
              <a:t>t</a:t>
            </a:r>
            <a:r>
              <a:rPr sz="3600" b="1" spc="4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die </a:t>
            </a:r>
            <a:r>
              <a:rPr sz="3600" b="1" spc="-39" baseline="3413" dirty="0">
                <a:latin typeface="Calibri"/>
                <a:cs typeface="Calibri"/>
              </a:rPr>
              <a:t>K</a:t>
            </a:r>
            <a:r>
              <a:rPr sz="3600" b="1" spc="4" baseline="3413" dirty="0">
                <a:latin typeface="Calibri"/>
                <a:cs typeface="Calibri"/>
              </a:rPr>
              <a:t>oo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din</a:t>
            </a:r>
            <a:r>
              <a:rPr sz="3600" b="1" spc="-25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tion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der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ch</a:t>
            </a:r>
            <a:r>
              <a:rPr sz="3600" b="1" spc="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n </a:t>
            </a:r>
            <a:r>
              <a:rPr sz="3600" b="1" spc="-9" baseline="3413" dirty="0">
                <a:latin typeface="Calibri"/>
                <a:cs typeface="Calibri"/>
              </a:rPr>
              <a:t>P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xi</a:t>
            </a:r>
            <a:r>
              <a:rPr sz="3600" b="1" spc="4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be</a:t>
            </a:r>
            <a:r>
              <a:rPr sz="3600" b="1" spc="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leitung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b="1" spc="-39" baseline="3413" dirty="0">
                <a:latin typeface="Calibri"/>
                <a:cs typeface="Calibri"/>
              </a:rPr>
              <a:t>K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nk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34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(</a:t>
            </a:r>
            <a:r>
              <a:rPr sz="3600" b="1" spc="-44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ch</a:t>
            </a:r>
            <a:r>
              <a:rPr sz="3600" b="1" spc="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) Begl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it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liegt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in 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590"/>
              </a:lnSpc>
            </a:pPr>
            <a:r>
              <a:rPr sz="3600" b="1" spc="-11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4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rtung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ein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r zu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dn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hu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is</a:t>
            </a:r>
            <a:r>
              <a:rPr sz="3600" b="1" spc="4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hen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79014" y="574152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62478" y="6431762"/>
            <a:ext cx="312154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L</a:t>
            </a:r>
            <a:r>
              <a:rPr sz="3600" b="1" spc="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hrk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-4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ft</a:t>
            </a:r>
            <a:r>
              <a:rPr sz="3600" b="1" spc="532" baseline="3413" dirty="0">
                <a:latin typeface="Calibri"/>
                <a:cs typeface="Calibri"/>
              </a:rPr>
              <a:t> </a:t>
            </a:r>
            <a:r>
              <a:rPr sz="3600" b="1" spc="-9" baseline="3413" dirty="0">
                <a:latin typeface="Calibri"/>
                <a:cs typeface="Calibri"/>
              </a:rPr>
              <a:t>(</a:t>
            </a:r>
            <a:r>
              <a:rPr sz="3600" b="1" spc="0" baseline="3413" dirty="0">
                <a:latin typeface="Calibri"/>
                <a:cs typeface="Calibri"/>
              </a:rPr>
              <a:t>= M</a:t>
            </a:r>
            <a:r>
              <a:rPr sz="3600" b="1" spc="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0" baseline="3413" dirty="0">
                <a:latin typeface="Calibri"/>
                <a:cs typeface="Calibri"/>
              </a:rPr>
              <a:t>o</a:t>
            </a:r>
            <a:r>
              <a:rPr sz="3600" b="1" spc="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*in)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945372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42698" y="1208448"/>
            <a:ext cx="1943100" cy="1872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2771902" y="108610"/>
            <a:ext cx="5606343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tue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ich,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 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-7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ank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bin?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74824" y="762001"/>
            <a:ext cx="1601141" cy="446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ankhe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74824" y="1208448"/>
            <a:ext cx="202946" cy="773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77770" y="1208449"/>
            <a:ext cx="6340379" cy="42017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50"/>
              </a:lnSpc>
              <a:spcBef>
                <a:spcPts val="147"/>
              </a:spcBef>
            </a:pPr>
            <a:r>
              <a:rPr sz="4200" b="1" spc="-29" baseline="2925" dirty="0" err="1">
                <a:latin typeface="Calibri"/>
                <a:cs typeface="Calibri"/>
              </a:rPr>
              <a:t>K</a:t>
            </a:r>
            <a:r>
              <a:rPr sz="4200" b="1" spc="-54" baseline="2925" dirty="0" err="1">
                <a:latin typeface="Calibri"/>
                <a:cs typeface="Calibri"/>
              </a:rPr>
              <a:t>r</a:t>
            </a:r>
            <a:r>
              <a:rPr sz="4200" b="1" spc="0" baseline="2925" dirty="0" err="1">
                <a:latin typeface="Calibri"/>
                <a:cs typeface="Calibri"/>
              </a:rPr>
              <a:t>ankheit</a:t>
            </a:r>
            <a:r>
              <a:rPr sz="4200" b="1" spc="14" baseline="2925" dirty="0" err="1">
                <a:latin typeface="Calibri"/>
                <a:cs typeface="Calibri"/>
              </a:rPr>
              <a:t>s</a:t>
            </a:r>
            <a:r>
              <a:rPr sz="4200" b="1" spc="0" baseline="2925" dirty="0" err="1">
                <a:latin typeface="Calibri"/>
                <a:cs typeface="Calibri"/>
              </a:rPr>
              <a:t>bedin</a:t>
            </a:r>
            <a:r>
              <a:rPr sz="4200" b="1" spc="-25" baseline="2925" dirty="0" err="1">
                <a:latin typeface="Calibri"/>
                <a:cs typeface="Calibri"/>
              </a:rPr>
              <a:t>g</a:t>
            </a:r>
            <a:r>
              <a:rPr sz="4200" b="1" spc="-19" baseline="2925" dirty="0" err="1">
                <a:latin typeface="Calibri"/>
                <a:cs typeface="Calibri"/>
              </a:rPr>
              <a:t>t</a:t>
            </a:r>
            <a:r>
              <a:rPr sz="4200" b="1" spc="0" baseline="2925" dirty="0" err="1">
                <a:latin typeface="Calibri"/>
                <a:cs typeface="Calibri"/>
              </a:rPr>
              <a:t>e</a:t>
            </a:r>
            <a:r>
              <a:rPr sz="4200" b="1" spc="-43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ehl</a:t>
            </a:r>
            <a:r>
              <a:rPr sz="4200" b="1" spc="-3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5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sind</a:t>
            </a:r>
            <a:endParaRPr sz="2800" dirty="0">
              <a:latin typeface="Calibri"/>
              <a:cs typeface="Calibri"/>
            </a:endParaRPr>
          </a:p>
          <a:p>
            <a:pPr marL="12700" marR="52412">
              <a:lnSpc>
                <a:spcPts val="3365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im</a:t>
            </a:r>
            <a:r>
              <a:rPr sz="4200" b="1" spc="9" baseline="1950" dirty="0">
                <a:latin typeface="Calibri"/>
                <a:cs typeface="Calibri"/>
              </a:rPr>
              <a:t>m</a:t>
            </a:r>
            <a:r>
              <a:rPr sz="4200" b="1" spc="0" baseline="1950" dirty="0">
                <a:latin typeface="Calibri"/>
                <a:cs typeface="Calibri"/>
              </a:rPr>
              <a:t>er</a:t>
            </a:r>
            <a:r>
              <a:rPr sz="4200" b="1" spc="-6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un</a:t>
            </a:r>
            <a:r>
              <a:rPr sz="4200" b="1" spc="9" baseline="1950" dirty="0">
                <a:latin typeface="Calibri"/>
                <a:cs typeface="Calibri"/>
              </a:rPr>
              <a:t>m</a:t>
            </a:r>
            <a:r>
              <a:rPr sz="4200" b="1" spc="0" baseline="1950" dirty="0">
                <a:latin typeface="Calibri"/>
                <a:cs typeface="Calibri"/>
              </a:rPr>
              <a:t>i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-2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elbar</a:t>
            </a:r>
            <a:r>
              <a:rPr sz="4200" b="1" spc="-8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r>
              <a:rPr sz="4200" b="1" spc="-44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abas</a:t>
            </a:r>
            <a:r>
              <a:rPr sz="4200" b="1" spc="5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des</a:t>
            </a:r>
            <a:r>
              <a:rPr sz="4200" b="1" spc="-4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Z</a:t>
            </a:r>
            <a:r>
              <a:rPr sz="4200" b="1" spc="-25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sL</a:t>
            </a:r>
            <a:r>
              <a:rPr lang="de-DE" sz="4200" b="1" spc="0" baseline="1950" dirty="0">
                <a:latin typeface="Calibri"/>
                <a:cs typeface="Calibri"/>
              </a:rPr>
              <a:t>,</a:t>
            </a:r>
            <a:endParaRPr sz="2800" dirty="0">
              <a:latin typeface="Calibri"/>
              <a:cs typeface="Calibri"/>
            </a:endParaRPr>
          </a:p>
          <a:p>
            <a:pPr marL="12700" marR="52412">
              <a:lnSpc>
                <a:spcPts val="3360"/>
              </a:lnSpc>
            </a:pP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-13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4" baseline="195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hule</a:t>
            </a:r>
            <a:r>
              <a:rPr sz="4200" b="1" spc="-60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de-DE" sz="4200" b="1" spc="-60" baseline="1950" dirty="0">
                <a:solidFill>
                  <a:srgbClr val="006FC0"/>
                </a:solidFill>
                <a:latin typeface="Calibri"/>
                <a:cs typeface="Calibri"/>
              </a:rPr>
              <a:t>sowie dem ZLB der Universität Münster </a:t>
            </a:r>
            <a:r>
              <a:rPr sz="4200" b="1" spc="0" baseline="1950" dirty="0">
                <a:latin typeface="Calibri"/>
                <a:cs typeface="Calibri"/>
              </a:rPr>
              <a:t>mitzu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en.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  <a:spcBef>
                <a:spcPts val="592"/>
              </a:spcBef>
            </a:pPr>
            <a:r>
              <a:rPr sz="2800" b="1" u="heavy" spc="0" dirty="0">
                <a:latin typeface="Calibri"/>
                <a:cs typeface="Calibri"/>
              </a:rPr>
              <a:t>Nach</a:t>
            </a:r>
            <a:r>
              <a:rPr sz="2800" b="1" spc="-2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dem</a:t>
            </a:r>
            <a:r>
              <a:rPr sz="2800" b="1" spc="-5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</a:t>
            </a:r>
            <a:r>
              <a:rPr sz="2800" b="1" spc="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-3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ehl</a:t>
            </a:r>
            <a:r>
              <a:rPr sz="2800" b="1" spc="-2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ag</a:t>
            </a:r>
            <a:r>
              <a:rPr sz="2800" b="1" spc="-5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in </a:t>
            </a:r>
            <a:r>
              <a:rPr sz="2800" b="1" spc="-3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ol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(S</a:t>
            </a:r>
            <a:r>
              <a:rPr sz="2800" b="1" spc="4" dirty="0">
                <a:latin typeface="Calibri"/>
                <a:cs typeface="Calibri"/>
              </a:rPr>
              <a:t>c</a:t>
            </a:r>
            <a:r>
              <a:rPr sz="2800" b="1" spc="0" dirty="0">
                <a:latin typeface="Calibri"/>
                <a:cs typeface="Calibri"/>
              </a:rPr>
              <a:t>hule und Z</a:t>
            </a:r>
            <a:r>
              <a:rPr sz="2800" b="1" spc="-1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sL</a:t>
            </a:r>
            <a:r>
              <a:rPr sz="2800" b="1" spc="-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zusam</a:t>
            </a:r>
            <a:r>
              <a:rPr sz="2800" b="1" spc="9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echn</a:t>
            </a:r>
            <a:r>
              <a:rPr sz="2800" b="1" spc="-1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t)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den P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abas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hule</a:t>
            </a:r>
            <a:r>
              <a:rPr sz="2800" b="1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de-DE" sz="2800" b="1" spc="-80" dirty="0">
                <a:solidFill>
                  <a:srgbClr val="006FC0"/>
                </a:solidFill>
                <a:latin typeface="Calibri"/>
                <a:cs typeface="Calibri"/>
              </a:rPr>
              <a:t>sowie dem ZLB der Universität Münster </a:t>
            </a: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ärz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liches</a:t>
            </a:r>
            <a:endParaRPr sz="2800" dirty="0">
              <a:latin typeface="Calibri"/>
              <a:cs typeface="Calibri"/>
            </a:endParaRPr>
          </a:p>
          <a:p>
            <a:pPr marL="12700" marR="322942">
              <a:lnSpc>
                <a:spcPct val="99995"/>
              </a:lnSpc>
            </a:pPr>
            <a:r>
              <a:rPr sz="2800" b="1" spc="-8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tt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2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25" dirty="0" err="1">
                <a:latin typeface="Calibri"/>
                <a:cs typeface="Calibri"/>
              </a:rPr>
              <a:t>v</a:t>
            </a:r>
            <a:r>
              <a:rPr sz="2800" b="1" spc="0" dirty="0" err="1">
                <a:latin typeface="Calibri"/>
                <a:cs typeface="Calibri"/>
              </a:rPr>
              <a:t>orzu</a:t>
            </a:r>
            <a:r>
              <a:rPr sz="2800" b="1" spc="-9" dirty="0" err="1">
                <a:latin typeface="Calibri"/>
                <a:cs typeface="Calibri"/>
              </a:rPr>
              <a:t>l</a:t>
            </a:r>
            <a:r>
              <a:rPr sz="2800" b="1" spc="0" dirty="0" err="1">
                <a:latin typeface="Calibri"/>
                <a:cs typeface="Calibri"/>
              </a:rPr>
              <a:t>e</a:t>
            </a:r>
            <a:r>
              <a:rPr sz="2800" b="1" spc="-29" dirty="0" err="1">
                <a:latin typeface="Calibri"/>
                <a:cs typeface="Calibri"/>
              </a:rPr>
              <a:t>g</a:t>
            </a:r>
            <a:r>
              <a:rPr sz="2800" b="1" spc="0" dirty="0" err="1">
                <a:latin typeface="Calibri"/>
                <a:cs typeface="Calibri"/>
              </a:rPr>
              <a:t>en</a:t>
            </a:r>
            <a:r>
              <a:rPr sz="2800" b="1" spc="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74824" y="2967654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04800" y="54102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322942">
              <a:lnSpc>
                <a:spcPct val="99995"/>
              </a:lnSpc>
            </a:pPr>
            <a:r>
              <a:rPr lang="de-DE" b="1" spc="-115" dirty="0">
                <a:cs typeface="Calibri"/>
              </a:rPr>
              <a:t> </a:t>
            </a:r>
            <a:r>
              <a:rPr lang="de-DE" sz="2400" b="1" spc="-115" dirty="0">
                <a:solidFill>
                  <a:srgbClr val="0070C0"/>
                </a:solidFill>
                <a:cs typeface="Calibri"/>
              </a:rPr>
              <a:t>Wichtiger Hinweis: </a:t>
            </a:r>
            <a:r>
              <a:rPr lang="de-DE" sz="2400" b="1" spc="-115" dirty="0">
                <a:cs typeface="Calibri"/>
              </a:rPr>
              <a:t>Schulen und das ZfsL können keine digitalen ärztlichen Atteste aufrufen.  Sie benötigen also eine Papierversion. Diese können Sie scannen und dem ZfsL/ ZLB digital zusenden. </a:t>
            </a:r>
            <a:endParaRPr lang="de-DE" sz="2400" b="1" dirty="0"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86981" y="5720359"/>
            <a:ext cx="368807" cy="0"/>
          </a:xfrm>
          <a:custGeom>
            <a:avLst/>
            <a:gdLst/>
            <a:ahLst/>
            <a:cxnLst/>
            <a:rect l="l" t="t" r="r" b="b"/>
            <a:pathLst>
              <a:path w="368807">
                <a:moveTo>
                  <a:pt x="0" y="0"/>
                </a:moveTo>
                <a:lnTo>
                  <a:pt x="368807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855789" y="5720359"/>
            <a:ext cx="115824" cy="0"/>
          </a:xfrm>
          <a:custGeom>
            <a:avLst/>
            <a:gdLst/>
            <a:ahLst/>
            <a:cxnLst/>
            <a:rect l="l" t="t" r="r" b="b"/>
            <a:pathLst>
              <a:path w="11582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971613" y="5720359"/>
            <a:ext cx="3599624" cy="0"/>
          </a:xfrm>
          <a:custGeom>
            <a:avLst/>
            <a:gdLst/>
            <a:ahLst/>
            <a:cxnLst/>
            <a:rect l="l" t="t" r="r" b="b"/>
            <a:pathLst>
              <a:path w="3599624">
                <a:moveTo>
                  <a:pt x="0" y="0"/>
                </a:moveTo>
                <a:lnTo>
                  <a:pt x="3599624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350391" y="106425"/>
            <a:ext cx="6195752" cy="9199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637" marR="105668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Wie viele A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eit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endParaRPr sz="3200" dirty="0">
              <a:latin typeface="Calibri"/>
              <a:cs typeface="Calibri"/>
            </a:endParaRPr>
          </a:p>
          <a:p>
            <a:pPr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Ausbildun</a:t>
            </a:r>
            <a:r>
              <a:rPr sz="4800" b="1" spc="-4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ule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sind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rg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eseh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370" y="1511934"/>
            <a:ext cx="8175979" cy="4238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(7)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Ausb</a:t>
            </a:r>
            <a:r>
              <a:rPr sz="4200" b="1" spc="-4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ldung</a:t>
            </a:r>
            <a:r>
              <a:rPr sz="4200" b="1" spc="-6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find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200" b="1" spc="-1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vi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100" baseline="292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r>
              <a:rPr sz="4200" b="1" spc="-8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mo</a:t>
            </a:r>
            <a:r>
              <a:rPr sz="4200" b="1" spc="-19" baseline="2925" dirty="0">
                <a:latin typeface="Calibri"/>
                <a:cs typeface="Calibri"/>
              </a:rPr>
              <a:t>nt</a:t>
            </a:r>
            <a:r>
              <a:rPr sz="4200" b="1" spc="0" baseline="2925" dirty="0">
                <a:latin typeface="Calibri"/>
                <a:cs typeface="Calibri"/>
              </a:rPr>
              <a:t>ags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5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bis f</a:t>
            </a:r>
            <a:r>
              <a:rPr sz="4200" b="1" spc="-2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25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ags,</a:t>
            </a:r>
            <a:r>
              <a:rPr sz="4200" b="1" spc="1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im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9" baseline="1950" dirty="0">
                <a:latin typeface="Calibri"/>
                <a:cs typeface="Calibri"/>
              </a:rPr>
              <a:t>B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-3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eich</a:t>
            </a:r>
            <a:r>
              <a:rPr sz="4200" b="1" spc="-52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des</a:t>
            </a:r>
            <a:r>
              <a:rPr sz="4200" b="1" spc="-4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Lernorts</a:t>
            </a:r>
            <a:r>
              <a:rPr sz="4200" b="1" spc="3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Schule</a:t>
            </a:r>
            <a:r>
              <a:rPr sz="4200" b="1" spc="-65" baseline="1950" dirty="0">
                <a:latin typeface="Calibri"/>
                <a:cs typeface="Calibri"/>
              </a:rPr>
              <a:t> </a:t>
            </a:r>
            <a:r>
              <a:rPr sz="4200" b="1" spc="-34" baseline="1950" dirty="0">
                <a:latin typeface="Calibri"/>
                <a:cs typeface="Calibri"/>
              </a:rPr>
              <a:t>s</a:t>
            </a:r>
            <a:r>
              <a:rPr sz="4200" b="1" spc="-19" baseline="1950" dirty="0">
                <a:latin typeface="Calibri"/>
                <a:cs typeface="Calibri"/>
              </a:rPr>
              <a:t>t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(s</a:t>
            </a:r>
            <a:r>
              <a:rPr sz="4200" b="1" spc="9" baseline="1950" dirty="0">
                <a:latin typeface="Calibri"/>
                <a:cs typeface="Calibri"/>
              </a:rPr>
              <a:t>c</a:t>
            </a:r>
            <a:r>
              <a:rPr sz="4200" b="1" spc="0" baseline="1950" dirty="0">
                <a:latin typeface="Calibri"/>
                <a:cs typeface="Calibri"/>
              </a:rPr>
              <a:t>hulp</a:t>
            </a:r>
            <a:r>
              <a:rPr sz="4200" b="1" spc="-5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a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tischer</a:t>
            </a:r>
            <a:r>
              <a:rPr sz="4200" b="1" spc="-31" baseline="1950" dirty="0">
                <a:latin typeface="Calibri"/>
                <a:cs typeface="Calibri"/>
              </a:rPr>
              <a:t> </a:t>
            </a:r>
            <a:r>
              <a:rPr sz="4200" b="1" spc="-24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),</a:t>
            </a:r>
            <a:r>
              <a:rPr sz="4200" b="1" spc="2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A</a:t>
            </a:r>
            <a:r>
              <a:rPr sz="4200" b="1" spc="-14" baseline="1950" dirty="0">
                <a:latin typeface="Calibri"/>
                <a:cs typeface="Calibri"/>
              </a:rPr>
              <a:t>b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0" baseline="1950" dirty="0">
                <a:latin typeface="Calibri"/>
                <a:cs typeface="Calibri"/>
              </a:rPr>
              <a:t>tz</a:t>
            </a:r>
            <a:r>
              <a:rPr sz="4200" b="1" spc="-2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8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0" baseline="1950" dirty="0">
                <a:latin typeface="Calibri"/>
                <a:cs typeface="Calibri"/>
              </a:rPr>
              <a:t>tz</a:t>
            </a:r>
            <a:r>
              <a:rPr sz="4200" b="1" spc="-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5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ble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-14" baseline="1950" dirty="0">
                <a:latin typeface="Calibri"/>
                <a:cs typeface="Calibri"/>
              </a:rPr>
              <a:t>b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1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</a:t>
            </a:r>
            <a:r>
              <a:rPr sz="4200" b="1" spc="-34" baseline="1950" dirty="0">
                <a:latin typeface="Calibri"/>
                <a:cs typeface="Calibri"/>
              </a:rPr>
              <a:t>a</a:t>
            </a:r>
            <a:r>
              <a:rPr sz="4200" b="1" spc="-25" baseline="1950" dirty="0">
                <a:latin typeface="Calibri"/>
                <a:cs typeface="Calibri"/>
              </a:rPr>
              <a:t>v</a:t>
            </a:r>
            <a:r>
              <a:rPr sz="4200" b="1" spc="0" baseline="1950" dirty="0">
                <a:latin typeface="Calibri"/>
                <a:cs typeface="Calibri"/>
              </a:rPr>
              <a:t>on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unberührt.</a:t>
            </a:r>
            <a:r>
              <a:rPr sz="4200" b="1" spc="-10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Die</a:t>
            </a:r>
            <a:r>
              <a:rPr sz="4200" b="1" spc="-3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Schulle</a:t>
            </a:r>
            <a:r>
              <a:rPr sz="4200" b="1" spc="-4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tung</a:t>
            </a:r>
            <a:r>
              <a:rPr sz="4200" b="1" spc="-17" baseline="1950" dirty="0">
                <a:latin typeface="Calibri"/>
                <a:cs typeface="Calibri"/>
              </a:rPr>
              <a:t> </a:t>
            </a:r>
            <a:r>
              <a:rPr sz="4200" b="1" spc="-34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ann</a:t>
            </a:r>
            <a:r>
              <a:rPr sz="4200" b="1" spc="-1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9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r>
              <a:rPr sz="4200" b="1" spc="-44" baseline="195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200" b="1" spc="-50" baseline="19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all</a:t>
            </a:r>
            <a:r>
              <a:rPr sz="4200" b="1" spc="-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eine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</a:pP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Ab</a:t>
            </a:r>
            <a:r>
              <a:rPr sz="4200" b="1" spc="-9" baseline="195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200" b="1" spc="-44" baseline="19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4200" b="1" spc="2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200" b="1" spc="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-34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ei </a:t>
            </a:r>
            <a:r>
              <a:rPr sz="4200" b="1" spc="-94" baseline="1950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-14" baseline="1950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-19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4" baseline="19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1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in</a:t>
            </a:r>
            <a:r>
              <a:rPr sz="4200" b="1" spc="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9" baseline="1950" dirty="0"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er</a:t>
            </a:r>
            <a:r>
              <a:rPr sz="4200" b="1" spc="19" baseline="1950" dirty="0">
                <a:latin typeface="Calibri"/>
                <a:cs typeface="Calibri"/>
              </a:rPr>
              <a:t> </a:t>
            </a:r>
            <a:r>
              <a:rPr sz="4200" b="1" spc="-109" baseline="1950" dirty="0">
                <a:latin typeface="Calibri"/>
                <a:cs typeface="Calibri"/>
              </a:rPr>
              <a:t>W</a:t>
            </a:r>
            <a:r>
              <a:rPr sz="4200" b="1" spc="0" baseline="1950" dirty="0">
                <a:latin typeface="Calibri"/>
                <a:cs typeface="Calibri"/>
              </a:rPr>
              <a:t>oche</a:t>
            </a:r>
            <a:r>
              <a:rPr sz="4200" b="1" spc="-1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z</a:t>
            </a:r>
            <a:r>
              <a:rPr sz="4200" b="1" spc="-9" baseline="1950" dirty="0">
                <a:latin typeface="Calibri"/>
                <a:cs typeface="Calibri"/>
              </a:rPr>
              <a:t>u</a:t>
            </a:r>
            <a:r>
              <a:rPr sz="4200" b="1" spc="0" baseline="1950" dirty="0">
                <a:latin typeface="Calibri"/>
                <a:cs typeface="Calibri"/>
              </a:rPr>
              <a:t>lass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n,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-19" baseline="1950" dirty="0">
                <a:latin typeface="Calibri"/>
                <a:cs typeface="Calibri"/>
              </a:rPr>
              <a:t>w</a:t>
            </a:r>
            <a:r>
              <a:rPr sz="4200" b="1" spc="0" baseline="1950" dirty="0">
                <a:latin typeface="Calibri"/>
                <a:cs typeface="Calibri"/>
              </a:rPr>
              <a:t>enn</a:t>
            </a:r>
            <a:r>
              <a:rPr sz="4200" b="1" spc="-5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sc</a:t>
            </a:r>
            <a:r>
              <a:rPr sz="4200" b="1" spc="-14" baseline="1950" dirty="0">
                <a:latin typeface="Calibri"/>
                <a:cs typeface="Calibri"/>
              </a:rPr>
              <a:t>h</a:t>
            </a:r>
            <a:r>
              <a:rPr sz="4200" b="1" spc="-19" baseline="1950" dirty="0">
                <a:latin typeface="Calibri"/>
                <a:cs typeface="Calibri"/>
              </a:rPr>
              <a:t>w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wie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ende</a:t>
            </a:r>
            <a:r>
              <a:rPr sz="4200" b="1" spc="-11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o</a:t>
            </a:r>
            <a:r>
              <a:rPr sz="4200" b="1" spc="0" baseline="1950" dirty="0">
                <a:latin typeface="Calibri"/>
                <a:cs typeface="Calibri"/>
              </a:rPr>
              <a:t>ziale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Gründe</a:t>
            </a:r>
            <a:r>
              <a:rPr sz="4200" b="1" spc="-7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oder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auß</a:t>
            </a:r>
            <a:r>
              <a:rPr sz="4200" b="1" spc="-4" baseline="1950" dirty="0">
                <a:latin typeface="Calibri"/>
                <a:cs typeface="Calibri"/>
              </a:rPr>
              <a:t>e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-14" baseline="1950" dirty="0">
                <a:latin typeface="Calibri"/>
                <a:cs typeface="Calibri"/>
              </a:rPr>
              <a:t>e</a:t>
            </a:r>
            <a:r>
              <a:rPr sz="4200" b="1" spc="-19" baseline="1950" dirty="0">
                <a:latin typeface="Calibri"/>
                <a:cs typeface="Calibri"/>
              </a:rPr>
              <a:t>w</a:t>
            </a:r>
            <a:r>
              <a:rPr sz="4200" b="1" spc="0" baseline="1950" dirty="0">
                <a:latin typeface="Calibri"/>
                <a:cs typeface="Calibri"/>
              </a:rPr>
              <a:t>öhn</a:t>
            </a:r>
            <a:r>
              <a:rPr sz="4200" b="1" spc="-4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iche</a:t>
            </a:r>
            <a:r>
              <a:rPr sz="4200" b="1" spc="-171" baseline="1950" dirty="0">
                <a:latin typeface="Calibri"/>
                <a:cs typeface="Calibri"/>
              </a:rPr>
              <a:t> </a:t>
            </a:r>
            <a:r>
              <a:rPr sz="4200" b="1" spc="-75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ahr</a:t>
            </a:r>
            <a:r>
              <a:rPr sz="4200" b="1" spc="-44" baseline="1950" dirty="0">
                <a:latin typeface="Calibri"/>
                <a:cs typeface="Calibri"/>
              </a:rPr>
              <a:t>z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-5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dies er</a:t>
            </a:r>
            <a:r>
              <a:rPr sz="4200" b="1" spc="-44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o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dern.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Ausnahmee</a:t>
            </a:r>
            <a:r>
              <a:rPr sz="4200" b="1" spc="-29" baseline="1950" dirty="0"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ts</a:t>
            </a:r>
            <a:r>
              <a:rPr sz="4200" b="1" spc="4" baseline="1950" dirty="0">
                <a:latin typeface="Calibri"/>
                <a:cs typeface="Calibri"/>
              </a:rPr>
              <a:t>c</a:t>
            </a:r>
            <a:r>
              <a:rPr sz="4200" b="1" spc="0" baseline="1950" dirty="0">
                <a:latin typeface="Calibri"/>
                <a:cs typeface="Calibri"/>
              </a:rPr>
              <a:t>hei</a:t>
            </a:r>
            <a:r>
              <a:rPr sz="4200" b="1" spc="-4" baseline="1950" dirty="0">
                <a:latin typeface="Calibri"/>
                <a:cs typeface="Calibri"/>
              </a:rPr>
              <a:t>d</a:t>
            </a:r>
            <a:r>
              <a:rPr sz="4200" b="1" spc="0" baseline="1950" dirty="0">
                <a:latin typeface="Calibri"/>
                <a:cs typeface="Calibri"/>
              </a:rPr>
              <a:t>un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-24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nach</a:t>
            </a:r>
            <a:r>
              <a:rPr sz="4200" b="1" spc="-3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0" baseline="1950" dirty="0">
                <a:latin typeface="Calibri"/>
                <a:cs typeface="Calibri"/>
              </a:rPr>
              <a:t>tz</a:t>
            </a:r>
            <a:r>
              <a:rPr sz="4200" b="1" spc="-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2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sind im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5"/>
              </a:lnSpc>
              <a:spcBef>
                <a:spcPts val="0"/>
              </a:spcBef>
            </a:pP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4" baseline="1950" dirty="0">
                <a:latin typeface="Calibri"/>
                <a:cs typeface="Calibri"/>
              </a:rPr>
              <a:t>n</a:t>
            </a:r>
            <a:r>
              <a:rPr sz="4200" b="1" spc="-25" baseline="1950" dirty="0">
                <a:latin typeface="Calibri"/>
                <a:cs typeface="Calibri"/>
              </a:rPr>
              <a:t>v</a:t>
            </a:r>
            <a:r>
              <a:rPr sz="4200" b="1" spc="0" baseline="1950" dirty="0">
                <a:latin typeface="Calibri"/>
                <a:cs typeface="Calibri"/>
              </a:rPr>
              <a:t>ernehmen</a:t>
            </a:r>
            <a:r>
              <a:rPr sz="4200" b="1" spc="-11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mit</a:t>
            </a:r>
            <a:r>
              <a:rPr sz="4200" b="1" spc="-3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der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B</a:t>
            </a:r>
            <a:r>
              <a:rPr sz="4200" b="1" spc="-1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zir</a:t>
            </a:r>
            <a:r>
              <a:rPr sz="4200" b="1" spc="-1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eg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erung</a:t>
            </a:r>
            <a:r>
              <a:rPr sz="4200" b="1" spc="-8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zu</a:t>
            </a:r>
            <a:r>
              <a:rPr sz="4200" b="1" spc="-2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-25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f</a:t>
            </a:r>
            <a:r>
              <a:rPr sz="4200" b="1" spc="-39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en.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ct val="101725"/>
              </a:lnSpc>
              <a:spcBef>
                <a:spcPts val="1824"/>
              </a:spcBef>
            </a:pPr>
            <a:r>
              <a:rPr sz="1200" b="1" spc="-4" dirty="0">
                <a:latin typeface="Calibri"/>
                <a:cs typeface="Calibri"/>
              </a:rPr>
              <a:t>[</a:t>
            </a:r>
            <a:r>
              <a:rPr sz="1200" b="1" spc="-14" dirty="0">
                <a:latin typeface="Calibri"/>
                <a:cs typeface="Calibri"/>
                <a:hlinkClick r:id="rId2"/>
              </a:rPr>
              <a:t>B</a:t>
            </a:r>
            <a:r>
              <a:rPr sz="1200" b="1" spc="4" dirty="0">
                <a:latin typeface="Calibri"/>
                <a:cs typeface="Calibri"/>
                <a:hlinkClick r:id="rId2"/>
              </a:rPr>
              <a:t>A</a:t>
            </a:r>
            <a:r>
              <a:rPr sz="1200" b="1" spc="0" dirty="0">
                <a:latin typeface="Calibri"/>
                <a:cs typeface="Calibri"/>
                <a:hlinkClick r:id="rId2"/>
              </a:rPr>
              <a:t>SS </a:t>
            </a:r>
            <a:r>
              <a:rPr sz="1200" spc="0" dirty="0">
                <a:latin typeface="Calibri"/>
                <a:cs typeface="Calibri"/>
                <a:hlinkClick r:id="rId2"/>
              </a:rPr>
              <a:t>- </a:t>
            </a:r>
            <a:r>
              <a:rPr sz="1200" spc="-4" dirty="0">
                <a:latin typeface="Calibri"/>
                <a:cs typeface="Calibri"/>
                <a:hlinkClick r:id="rId2"/>
              </a:rPr>
              <a:t>B</a:t>
            </a:r>
            <a:r>
              <a:rPr sz="1200" spc="0" dirty="0">
                <a:latin typeface="Calibri"/>
                <a:cs typeface="Calibri"/>
                <a:hlinkClick r:id="rId2"/>
              </a:rPr>
              <a:t>e</a:t>
            </a:r>
            <a:r>
              <a:rPr sz="1200" spc="-4" dirty="0">
                <a:latin typeface="Calibri"/>
                <a:cs typeface="Calibri"/>
                <a:hlinkClick r:id="rId2"/>
              </a:rPr>
              <a:t>r</a:t>
            </a:r>
            <a:r>
              <a:rPr sz="1200" spc="0" dirty="0">
                <a:latin typeface="Calibri"/>
                <a:cs typeface="Calibri"/>
                <a:hlinkClick r:id="rId2"/>
              </a:rPr>
              <a:t>ei</a:t>
            </a:r>
            <a:r>
              <a:rPr sz="1200" spc="9" dirty="0">
                <a:latin typeface="Calibri"/>
                <a:cs typeface="Calibri"/>
                <a:hlinkClick r:id="rId2"/>
              </a:rPr>
              <a:t>n</a:t>
            </a:r>
            <a:r>
              <a:rPr sz="1200" spc="0" dirty="0">
                <a:latin typeface="Calibri"/>
                <a:cs typeface="Calibri"/>
                <a:hlinkClick r:id="rId2"/>
              </a:rPr>
              <a:t>i</a:t>
            </a:r>
            <a:r>
              <a:rPr sz="1200" spc="-9" dirty="0">
                <a:latin typeface="Calibri"/>
                <a:cs typeface="Calibri"/>
                <a:hlinkClick r:id="rId2"/>
              </a:rPr>
              <a:t>g</a:t>
            </a:r>
            <a:r>
              <a:rPr sz="1200" spc="-4" dirty="0">
                <a:latin typeface="Calibri"/>
                <a:cs typeface="Calibri"/>
                <a:hlinkClick r:id="rId2"/>
              </a:rPr>
              <a:t>t</a:t>
            </a:r>
            <a:r>
              <a:rPr sz="1200" spc="0" dirty="0">
                <a:latin typeface="Calibri"/>
                <a:cs typeface="Calibri"/>
                <a:hlinkClick r:id="rId2"/>
              </a:rPr>
              <a:t>e</a:t>
            </a:r>
            <a:r>
              <a:rPr sz="1200" spc="-39" dirty="0">
                <a:latin typeface="Calibri"/>
                <a:cs typeface="Calibri"/>
                <a:hlinkClick r:id="rId2"/>
              </a:rPr>
              <a:t> </a:t>
            </a:r>
            <a:r>
              <a:rPr sz="1200" spc="0" dirty="0">
                <a:latin typeface="Calibri"/>
                <a:cs typeface="Calibri"/>
                <a:hlinkClick r:id="rId2"/>
              </a:rPr>
              <a:t>A</a:t>
            </a:r>
            <a:r>
              <a:rPr sz="1200" spc="-9" dirty="0">
                <a:latin typeface="Calibri"/>
                <a:cs typeface="Calibri"/>
                <a:hlinkClick r:id="rId2"/>
              </a:rPr>
              <a:t>m</a:t>
            </a:r>
            <a:r>
              <a:rPr sz="1200" spc="4" dirty="0">
                <a:latin typeface="Calibri"/>
                <a:cs typeface="Calibri"/>
                <a:hlinkClick r:id="rId2"/>
              </a:rPr>
              <a:t>t</a:t>
            </a:r>
            <a:r>
              <a:rPr sz="1200" spc="0" dirty="0">
                <a:latin typeface="Calibri"/>
                <a:cs typeface="Calibri"/>
                <a:hlinkClick r:id="rId2"/>
              </a:rPr>
              <a:t>lic</a:t>
            </a:r>
            <a:r>
              <a:rPr sz="1200" spc="4" dirty="0">
                <a:latin typeface="Calibri"/>
                <a:cs typeface="Calibri"/>
                <a:hlinkClick r:id="rId2"/>
              </a:rPr>
              <a:t>h</a:t>
            </a:r>
            <a:r>
              <a:rPr sz="1200" spc="0" dirty="0">
                <a:latin typeface="Calibri"/>
                <a:cs typeface="Calibri"/>
                <a:hlinkClick r:id="rId2"/>
              </a:rPr>
              <a:t>e</a:t>
            </a:r>
            <a:r>
              <a:rPr sz="1200" spc="4" dirty="0">
                <a:latin typeface="Calibri"/>
                <a:cs typeface="Calibri"/>
                <a:hlinkClick r:id="rId2"/>
              </a:rPr>
              <a:t> </a:t>
            </a:r>
            <a:r>
              <a:rPr sz="1200" spc="0" dirty="0">
                <a:latin typeface="Calibri"/>
                <a:cs typeface="Calibri"/>
                <a:hlinkClick r:id="rId2"/>
              </a:rPr>
              <a:t>Samml</a:t>
            </a:r>
            <a:r>
              <a:rPr sz="1200" spc="4" dirty="0">
                <a:latin typeface="Calibri"/>
                <a:cs typeface="Calibri"/>
                <a:hlinkClick r:id="rId2"/>
              </a:rPr>
              <a:t>un</a:t>
            </a:r>
            <a:r>
              <a:rPr sz="1200" spc="0" dirty="0">
                <a:latin typeface="Calibri"/>
                <a:cs typeface="Calibri"/>
                <a:hlinkClick r:id="rId2"/>
              </a:rPr>
              <a:t>g</a:t>
            </a:r>
            <a:r>
              <a:rPr sz="1200" spc="-19" dirty="0">
                <a:latin typeface="Calibri"/>
                <a:cs typeface="Calibri"/>
                <a:hlinkClick r:id="rId2"/>
              </a:rPr>
              <a:t> </a:t>
            </a:r>
            <a:r>
              <a:rPr sz="1200" spc="4" dirty="0">
                <a:latin typeface="Calibri"/>
                <a:cs typeface="Calibri"/>
                <a:hlinkClick r:id="rId2"/>
              </a:rPr>
              <a:t>d</a:t>
            </a:r>
            <a:r>
              <a:rPr sz="1200" spc="0" dirty="0">
                <a:latin typeface="Calibri"/>
                <a:cs typeface="Calibri"/>
                <a:hlinkClick r:id="rId2"/>
              </a:rPr>
              <a:t>er</a:t>
            </a:r>
            <a:r>
              <a:rPr sz="1200" spc="-14" dirty="0">
                <a:latin typeface="Calibri"/>
                <a:cs typeface="Calibri"/>
                <a:hlinkClick r:id="rId2"/>
              </a:rPr>
              <a:t> </a:t>
            </a:r>
            <a:r>
              <a:rPr sz="1200" spc="0" dirty="0">
                <a:latin typeface="Calibri"/>
                <a:cs typeface="Calibri"/>
                <a:hlinkClick r:id="rId2"/>
              </a:rPr>
              <a:t>Sch</a:t>
            </a:r>
            <a:r>
              <a:rPr sz="1200" spc="4" dirty="0">
                <a:latin typeface="Calibri"/>
                <a:cs typeface="Calibri"/>
                <a:hlinkClick r:id="rId2"/>
              </a:rPr>
              <a:t>u</a:t>
            </a:r>
            <a:r>
              <a:rPr sz="1200" spc="0" dirty="0">
                <a:latin typeface="Calibri"/>
                <a:cs typeface="Calibri"/>
                <a:hlinkClick r:id="rId2"/>
              </a:rPr>
              <a:t>l</a:t>
            </a:r>
            <a:r>
              <a:rPr sz="1200" spc="-14" dirty="0">
                <a:latin typeface="Calibri"/>
                <a:cs typeface="Calibri"/>
                <a:hlinkClick r:id="rId2"/>
              </a:rPr>
              <a:t>v</a:t>
            </a:r>
            <a:r>
              <a:rPr sz="1200" spc="0" dirty="0">
                <a:latin typeface="Calibri"/>
                <a:cs typeface="Calibri"/>
                <a:hlinkClick r:id="rId2"/>
              </a:rPr>
              <a:t>o</a:t>
            </a:r>
            <a:r>
              <a:rPr sz="1200" spc="-19" dirty="0">
                <a:latin typeface="Calibri"/>
                <a:cs typeface="Calibri"/>
                <a:hlinkClick r:id="rId2"/>
              </a:rPr>
              <a:t>r</a:t>
            </a:r>
            <a:r>
              <a:rPr sz="1200" spc="0" dirty="0">
                <a:latin typeface="Calibri"/>
                <a:cs typeface="Calibri"/>
                <a:hlinkClick r:id="rId2"/>
              </a:rPr>
              <a:t>s</a:t>
            </a:r>
            <a:r>
              <a:rPr sz="1200" spc="-4" dirty="0">
                <a:latin typeface="Calibri"/>
                <a:cs typeface="Calibri"/>
                <a:hlinkClick r:id="rId2"/>
              </a:rPr>
              <a:t>c</a:t>
            </a:r>
            <a:r>
              <a:rPr sz="1200" spc="4" dirty="0">
                <a:latin typeface="Calibri"/>
                <a:cs typeface="Calibri"/>
                <a:hlinkClick r:id="rId2"/>
              </a:rPr>
              <a:t>h</a:t>
            </a:r>
            <a:r>
              <a:rPr sz="1200" spc="0" dirty="0">
                <a:latin typeface="Calibri"/>
                <a:cs typeface="Calibri"/>
                <a:hlinkClick r:id="rId2"/>
              </a:rPr>
              <a:t>ri</a:t>
            </a:r>
            <a:r>
              <a:rPr sz="1200" spc="4" dirty="0">
                <a:latin typeface="Calibri"/>
                <a:cs typeface="Calibri"/>
                <a:hlinkClick r:id="rId2"/>
              </a:rPr>
              <a:t>f</a:t>
            </a:r>
            <a:r>
              <a:rPr sz="1200" spc="-4" dirty="0">
                <a:latin typeface="Calibri"/>
                <a:cs typeface="Calibri"/>
                <a:hlinkClick r:id="rId2"/>
              </a:rPr>
              <a:t>t</a:t>
            </a:r>
            <a:r>
              <a:rPr sz="1200" spc="0" dirty="0">
                <a:latin typeface="Calibri"/>
                <a:cs typeface="Calibri"/>
                <a:hlinkClick r:id="rId2"/>
              </a:rPr>
              <a:t>en</a:t>
            </a:r>
            <a:r>
              <a:rPr sz="1200" spc="-34" dirty="0">
                <a:latin typeface="Calibri"/>
                <a:cs typeface="Calibri"/>
                <a:hlinkClick r:id="rId2"/>
              </a:rPr>
              <a:t> </a:t>
            </a:r>
            <a:r>
              <a:rPr sz="1200" spc="4" dirty="0">
                <a:latin typeface="Calibri"/>
                <a:cs typeface="Calibri"/>
                <a:hlinkClick r:id="rId2"/>
              </a:rPr>
              <a:t>N</a:t>
            </a:r>
            <a:r>
              <a:rPr sz="1200" spc="-14" dirty="0">
                <a:latin typeface="Calibri"/>
                <a:cs typeface="Calibri"/>
                <a:hlinkClick r:id="rId2"/>
              </a:rPr>
              <a:t>R</a:t>
            </a:r>
            <a:r>
              <a:rPr sz="1200" spc="0" dirty="0">
                <a:latin typeface="Calibri"/>
                <a:cs typeface="Calibri"/>
                <a:hlinkClick r:id="rId2"/>
              </a:rPr>
              <a:t>W</a:t>
            </a:r>
            <a:r>
              <a:rPr sz="1200" spc="14" dirty="0">
                <a:latin typeface="Calibri"/>
                <a:cs typeface="Calibri"/>
                <a:hlinkClick r:id="rId2"/>
              </a:rPr>
              <a:t> </a:t>
            </a:r>
            <a:r>
              <a:rPr sz="1200" b="1" spc="4" dirty="0">
                <a:latin typeface="Calibri"/>
                <a:cs typeface="Calibri"/>
                <a:hlinkClick r:id="rId2"/>
              </a:rPr>
              <a:t>20</a:t>
            </a:r>
            <a:r>
              <a:rPr sz="1200" b="1" spc="4" dirty="0">
                <a:latin typeface="Calibri"/>
                <a:cs typeface="Calibri"/>
              </a:rPr>
              <a:t>-</a:t>
            </a:r>
            <a:r>
              <a:rPr sz="1200" b="1" spc="0" dirty="0">
                <a:latin typeface="Calibri"/>
                <a:cs typeface="Calibri"/>
              </a:rPr>
              <a:t>02 N</a:t>
            </a:r>
            <a:r>
              <a:rPr sz="1200" b="1" spc="-100" dirty="0">
                <a:latin typeface="Calibri"/>
                <a:cs typeface="Calibri"/>
              </a:rPr>
              <a:t>r</a:t>
            </a:r>
            <a:r>
              <a:rPr sz="1200" b="1" spc="0" dirty="0">
                <a:latin typeface="Calibri"/>
                <a:cs typeface="Calibri"/>
              </a:rPr>
              <a:t>.</a:t>
            </a:r>
            <a:r>
              <a:rPr sz="1200" b="1" spc="4" dirty="0">
                <a:latin typeface="Calibri"/>
                <a:cs typeface="Calibri"/>
              </a:rPr>
              <a:t> </a:t>
            </a:r>
            <a:r>
              <a:rPr sz="1200" b="1" spc="0" dirty="0">
                <a:latin typeface="Calibri"/>
                <a:cs typeface="Calibri"/>
              </a:rPr>
              <a:t>20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370" y="5755335"/>
            <a:ext cx="8128040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b="1" spc="0" baseline="2275" dirty="0">
                <a:latin typeface="Calibri"/>
                <a:cs typeface="Calibri"/>
              </a:rPr>
              <a:t>P</a:t>
            </a:r>
            <a:r>
              <a:rPr sz="1800" b="1" spc="-19" baseline="2275" dirty="0">
                <a:latin typeface="Calibri"/>
                <a:cs typeface="Calibri"/>
              </a:rPr>
              <a:t>r</a:t>
            </a:r>
            <a:r>
              <a:rPr sz="1800" b="1" spc="-14" baseline="2275" dirty="0">
                <a:latin typeface="Calibri"/>
                <a:cs typeface="Calibri"/>
              </a:rPr>
              <a:t>a</a:t>
            </a:r>
            <a:r>
              <a:rPr sz="1800" b="1" spc="0" baseline="2275" dirty="0">
                <a:latin typeface="Calibri"/>
                <a:cs typeface="Calibri"/>
              </a:rPr>
              <a:t>x</a:t>
            </a:r>
            <a:r>
              <a:rPr sz="1800" b="1" spc="4" baseline="2275" dirty="0">
                <a:latin typeface="Calibri"/>
                <a:cs typeface="Calibri"/>
              </a:rPr>
              <a:t>i</a:t>
            </a:r>
            <a:r>
              <a:rPr sz="1800" b="1" spc="0" baseline="2275" dirty="0">
                <a:latin typeface="Calibri"/>
                <a:cs typeface="Calibri"/>
              </a:rPr>
              <a:t>sele</a:t>
            </a:r>
            <a:r>
              <a:rPr sz="1800" b="1" spc="-4" baseline="2275" dirty="0">
                <a:latin typeface="Calibri"/>
                <a:cs typeface="Calibri"/>
              </a:rPr>
              <a:t>me</a:t>
            </a:r>
            <a:r>
              <a:rPr sz="1800" b="1" spc="-9" baseline="2275" dirty="0">
                <a:latin typeface="Calibri"/>
                <a:cs typeface="Calibri"/>
              </a:rPr>
              <a:t>nt</a:t>
            </a:r>
            <a:r>
              <a:rPr sz="1800" b="1" spc="0" baseline="2275" dirty="0">
                <a:latin typeface="Calibri"/>
                <a:cs typeface="Calibri"/>
              </a:rPr>
              <a:t>e</a:t>
            </a:r>
            <a:r>
              <a:rPr sz="1800" b="1" spc="-24" baseline="2275" dirty="0">
                <a:latin typeface="Calibri"/>
                <a:cs typeface="Calibri"/>
              </a:rPr>
              <a:t> </a:t>
            </a:r>
            <a:r>
              <a:rPr sz="1800" b="1" spc="4" baseline="2275" dirty="0">
                <a:latin typeface="Calibri"/>
                <a:cs typeface="Calibri"/>
              </a:rPr>
              <a:t>i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4" baseline="2275" dirty="0">
                <a:latin typeface="Calibri"/>
                <a:cs typeface="Calibri"/>
              </a:rPr>
              <a:t> d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19" baseline="2275" dirty="0">
                <a:latin typeface="Calibri"/>
                <a:cs typeface="Calibri"/>
              </a:rPr>
              <a:t> </a:t>
            </a:r>
            <a:r>
              <a:rPr sz="1800" b="1" spc="4" baseline="2275" dirty="0">
                <a:latin typeface="Calibri"/>
                <a:cs typeface="Calibri"/>
              </a:rPr>
              <a:t>l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4" baseline="2275" dirty="0">
                <a:latin typeface="Calibri"/>
                <a:cs typeface="Calibri"/>
              </a:rPr>
              <a:t>h</a:t>
            </a:r>
            <a:r>
              <a:rPr sz="1800" b="1" spc="-19" baseline="2275" dirty="0">
                <a:latin typeface="Calibri"/>
                <a:cs typeface="Calibri"/>
              </a:rPr>
              <a:t>r</a:t>
            </a:r>
            <a:r>
              <a:rPr sz="1800" b="1" spc="-4" baseline="2275" dirty="0">
                <a:latin typeface="Calibri"/>
                <a:cs typeface="Calibri"/>
              </a:rPr>
              <a:t>a</a:t>
            </a:r>
            <a:r>
              <a:rPr sz="1800" b="1" spc="-14" baseline="2275" dirty="0">
                <a:latin typeface="Calibri"/>
                <a:cs typeface="Calibri"/>
              </a:rPr>
              <a:t>m</a:t>
            </a:r>
            <a:r>
              <a:rPr sz="1800" b="1" spc="0" baseline="2275" dirty="0">
                <a:latin typeface="Calibri"/>
                <a:cs typeface="Calibri"/>
              </a:rPr>
              <a:t>t</a:t>
            </a:r>
            <a:r>
              <a:rPr sz="1800" b="1" spc="4" baseline="2275" dirty="0">
                <a:latin typeface="Calibri"/>
                <a:cs typeface="Calibri"/>
              </a:rPr>
              <a:t>sb</a:t>
            </a:r>
            <a:r>
              <a:rPr sz="1800" b="1" spc="-14" baseline="2275" dirty="0">
                <a:latin typeface="Calibri"/>
                <a:cs typeface="Calibri"/>
              </a:rPr>
              <a:t>e</a:t>
            </a:r>
            <a:r>
              <a:rPr sz="1800" b="1" spc="-19" baseline="2275" dirty="0">
                <a:latin typeface="Calibri"/>
                <a:cs typeface="Calibri"/>
              </a:rPr>
              <a:t>z</a:t>
            </a:r>
            <a:r>
              <a:rPr sz="1800" b="1" spc="0" baseline="2275" dirty="0">
                <a:latin typeface="Calibri"/>
                <a:cs typeface="Calibri"/>
              </a:rPr>
              <a:t>o</a:t>
            </a:r>
            <a:r>
              <a:rPr sz="1800" b="1" spc="-14" baseline="2275" dirty="0">
                <a:latin typeface="Calibri"/>
                <a:cs typeface="Calibri"/>
              </a:rPr>
              <a:t>g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4" baseline="2275" dirty="0">
                <a:latin typeface="Calibri"/>
                <a:cs typeface="Calibri"/>
              </a:rPr>
              <a:t>n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4" baseline="2275" dirty="0">
                <a:latin typeface="Calibri"/>
                <a:cs typeface="Calibri"/>
              </a:rPr>
              <a:t> </a:t>
            </a:r>
            <a:r>
              <a:rPr sz="1800" b="1" spc="0" baseline="2275" dirty="0">
                <a:latin typeface="Calibri"/>
                <a:cs typeface="Calibri"/>
              </a:rPr>
              <a:t>St</a:t>
            </a:r>
            <a:r>
              <a:rPr sz="1800" b="1" spc="4" baseline="2275" dirty="0">
                <a:latin typeface="Calibri"/>
                <a:cs typeface="Calibri"/>
              </a:rPr>
              <a:t>udi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4" baseline="2275" dirty="0">
                <a:latin typeface="Calibri"/>
                <a:cs typeface="Calibri"/>
              </a:rPr>
              <a:t>n</a:t>
            </a:r>
            <a:r>
              <a:rPr sz="1800" b="1" spc="-29" baseline="2275" dirty="0">
                <a:latin typeface="Calibri"/>
                <a:cs typeface="Calibri"/>
              </a:rPr>
              <a:t>g</a:t>
            </a:r>
            <a:r>
              <a:rPr sz="1800" b="1" spc="-4" baseline="2275" dirty="0">
                <a:latin typeface="Calibri"/>
                <a:cs typeface="Calibri"/>
              </a:rPr>
              <a:t>ä</a:t>
            </a:r>
            <a:r>
              <a:rPr sz="1800" b="1" spc="4" baseline="2275" dirty="0">
                <a:latin typeface="Calibri"/>
                <a:cs typeface="Calibri"/>
              </a:rPr>
              <a:t>n</a:t>
            </a:r>
            <a:r>
              <a:rPr sz="1800" b="1" spc="-14" baseline="2275" dirty="0">
                <a:latin typeface="Calibri"/>
                <a:cs typeface="Calibri"/>
              </a:rPr>
              <a:t>g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5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Rd</a:t>
            </a:r>
            <a:r>
              <a:rPr sz="1800" spc="4" baseline="2275" dirty="0">
                <a:latin typeface="Calibri"/>
                <a:cs typeface="Calibri"/>
              </a:rPr>
              <a:t>E</a:t>
            </a:r>
            <a:r>
              <a:rPr sz="1800" spc="0" baseline="2275" dirty="0">
                <a:latin typeface="Calibri"/>
                <a:cs typeface="Calibri"/>
              </a:rPr>
              <a:t>rl.</a:t>
            </a:r>
            <a:r>
              <a:rPr sz="1800" spc="-19" baseline="2275" dirty="0">
                <a:latin typeface="Calibri"/>
                <a:cs typeface="Calibri"/>
              </a:rPr>
              <a:t> </a:t>
            </a:r>
            <a:r>
              <a:rPr sz="1800" spc="4" baseline="2275" dirty="0">
                <a:latin typeface="Calibri"/>
                <a:cs typeface="Calibri"/>
              </a:rPr>
              <a:t>d</a:t>
            </a:r>
            <a:r>
              <a:rPr sz="1800" spc="0" baseline="2275" dirty="0">
                <a:latin typeface="Calibri"/>
                <a:cs typeface="Calibri"/>
              </a:rPr>
              <a:t>.</a:t>
            </a:r>
            <a:r>
              <a:rPr sz="1800" spc="-9" baseline="2275" dirty="0">
                <a:latin typeface="Calibri"/>
                <a:cs typeface="Calibri"/>
              </a:rPr>
              <a:t> </a:t>
            </a:r>
            <a:r>
              <a:rPr sz="1800" spc="4" baseline="2275" dirty="0">
                <a:latin typeface="Calibri"/>
                <a:cs typeface="Calibri"/>
              </a:rPr>
              <a:t>M</a:t>
            </a:r>
            <a:r>
              <a:rPr sz="1800" spc="0" baseline="2275" dirty="0">
                <a:latin typeface="Calibri"/>
                <a:cs typeface="Calibri"/>
              </a:rPr>
              <a:t>i</a:t>
            </a:r>
            <a:r>
              <a:rPr sz="1800" spc="4" baseline="2275" dirty="0">
                <a:latin typeface="Calibri"/>
                <a:cs typeface="Calibri"/>
              </a:rPr>
              <a:t>n</a:t>
            </a:r>
            <a:r>
              <a:rPr sz="1800" spc="0" baseline="2275" dirty="0">
                <a:latin typeface="Calibri"/>
                <a:cs typeface="Calibri"/>
              </a:rPr>
              <a:t>i</a:t>
            </a:r>
            <a:r>
              <a:rPr sz="1800" spc="-14" baseline="2275" dirty="0">
                <a:latin typeface="Calibri"/>
                <a:cs typeface="Calibri"/>
              </a:rPr>
              <a:t>s</a:t>
            </a:r>
            <a:r>
              <a:rPr sz="1800" spc="-4" baseline="2275" dirty="0">
                <a:latin typeface="Calibri"/>
                <a:cs typeface="Calibri"/>
              </a:rPr>
              <a:t>t</a:t>
            </a:r>
            <a:r>
              <a:rPr sz="1800" spc="0" baseline="2275" dirty="0">
                <a:latin typeface="Calibri"/>
                <a:cs typeface="Calibri"/>
              </a:rPr>
              <a:t>e</a:t>
            </a:r>
            <a:r>
              <a:rPr sz="1800" spc="4" baseline="2275" dirty="0">
                <a:latin typeface="Calibri"/>
                <a:cs typeface="Calibri"/>
              </a:rPr>
              <a:t>r</a:t>
            </a:r>
            <a:r>
              <a:rPr sz="1800" spc="0" baseline="2275" dirty="0">
                <a:latin typeface="Calibri"/>
                <a:cs typeface="Calibri"/>
              </a:rPr>
              <a:t>i</a:t>
            </a:r>
            <a:r>
              <a:rPr sz="1800" spc="4" baseline="2275" dirty="0">
                <a:latin typeface="Calibri"/>
                <a:cs typeface="Calibri"/>
              </a:rPr>
              <a:t>u</a:t>
            </a:r>
            <a:r>
              <a:rPr sz="1800" spc="0" baseline="2275" dirty="0">
                <a:latin typeface="Calibri"/>
                <a:cs typeface="Calibri"/>
              </a:rPr>
              <a:t>ms</a:t>
            </a:r>
            <a:r>
              <a:rPr sz="1800" spc="-29" baseline="2275" dirty="0">
                <a:latin typeface="Calibri"/>
                <a:cs typeface="Calibri"/>
              </a:rPr>
              <a:t> </a:t>
            </a:r>
            <a:r>
              <a:rPr sz="1800" spc="4" baseline="2275" dirty="0">
                <a:latin typeface="Calibri"/>
                <a:cs typeface="Calibri"/>
              </a:rPr>
              <a:t>fü</a:t>
            </a:r>
            <a:r>
              <a:rPr sz="1800" spc="0" baseline="2275" dirty="0">
                <a:latin typeface="Calibri"/>
                <a:cs typeface="Calibri"/>
              </a:rPr>
              <a:t>r</a:t>
            </a:r>
            <a:r>
              <a:rPr sz="1800" spc="-1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Sch</a:t>
            </a:r>
            <a:r>
              <a:rPr sz="1800" spc="4" baseline="2275" dirty="0">
                <a:latin typeface="Calibri"/>
                <a:cs typeface="Calibri"/>
              </a:rPr>
              <a:t>u</a:t>
            </a:r>
            <a:r>
              <a:rPr sz="1800" spc="0" baseline="2275" dirty="0">
                <a:latin typeface="Calibri"/>
                <a:cs typeface="Calibri"/>
              </a:rPr>
              <a:t>le</a:t>
            </a:r>
            <a:r>
              <a:rPr sz="1800" spc="-14" baseline="2275" dirty="0">
                <a:latin typeface="Calibri"/>
                <a:cs typeface="Calibri"/>
              </a:rPr>
              <a:t> </a:t>
            </a:r>
            <a:r>
              <a:rPr sz="1800" spc="4" baseline="2275" dirty="0">
                <a:latin typeface="Calibri"/>
                <a:cs typeface="Calibri"/>
              </a:rPr>
              <a:t>un</a:t>
            </a:r>
            <a:r>
              <a:rPr sz="1800" spc="0" baseline="2275" dirty="0">
                <a:latin typeface="Calibri"/>
                <a:cs typeface="Calibri"/>
              </a:rPr>
              <a:t>d</a:t>
            </a:r>
            <a:r>
              <a:rPr sz="1800" spc="-14" baseline="2275" dirty="0">
                <a:latin typeface="Calibri"/>
                <a:cs typeface="Calibri"/>
              </a:rPr>
              <a:t> </a:t>
            </a:r>
            <a:r>
              <a:rPr sz="1800" spc="-50" baseline="2275" dirty="0">
                <a:latin typeface="Calibri"/>
                <a:cs typeface="Calibri"/>
              </a:rPr>
              <a:t>W</a:t>
            </a:r>
            <a:r>
              <a:rPr sz="1800" spc="0" baseline="2275" dirty="0">
                <a:latin typeface="Calibri"/>
                <a:cs typeface="Calibri"/>
              </a:rPr>
              <a:t>eiter</a:t>
            </a:r>
            <a:r>
              <a:rPr sz="1800" spc="4" baseline="2275" dirty="0">
                <a:latin typeface="Calibri"/>
                <a:cs typeface="Calibri"/>
              </a:rPr>
              <a:t>b</a:t>
            </a:r>
            <a:r>
              <a:rPr sz="1800" spc="0" baseline="2275" dirty="0">
                <a:latin typeface="Calibri"/>
                <a:cs typeface="Calibri"/>
              </a:rPr>
              <a:t>il</a:t>
            </a:r>
            <a:r>
              <a:rPr sz="1800" spc="-4" baseline="2275" dirty="0">
                <a:latin typeface="Calibri"/>
                <a:cs typeface="Calibri"/>
              </a:rPr>
              <a:t>dun</a:t>
            </a:r>
            <a:r>
              <a:rPr sz="1800" spc="0" baseline="2275" dirty="0">
                <a:latin typeface="Calibri"/>
                <a:cs typeface="Calibri"/>
              </a:rPr>
              <a:t>g</a:t>
            </a:r>
            <a:r>
              <a:rPr sz="1800" spc="-29" baseline="2275" dirty="0">
                <a:latin typeface="Calibri"/>
                <a:cs typeface="Calibri"/>
              </a:rPr>
              <a:t> </a:t>
            </a:r>
            <a:r>
              <a:rPr sz="1800" spc="-100" baseline="2275" dirty="0">
                <a:latin typeface="Calibri"/>
                <a:cs typeface="Calibri"/>
              </a:rPr>
              <a:t>v</a:t>
            </a:r>
            <a:r>
              <a:rPr sz="1800" spc="0" baseline="2275" dirty="0">
                <a:latin typeface="Calibri"/>
                <a:cs typeface="Calibri"/>
              </a:rPr>
              <a:t>.</a:t>
            </a:r>
            <a:r>
              <a:rPr sz="1800" spc="-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2</a:t>
            </a:r>
            <a:r>
              <a:rPr sz="1800" spc="4" baseline="2275" dirty="0">
                <a:latin typeface="Calibri"/>
                <a:cs typeface="Calibri"/>
              </a:rPr>
              <a:t>8</a:t>
            </a:r>
            <a:r>
              <a:rPr sz="1800" spc="0" baseline="2275" dirty="0">
                <a:latin typeface="Calibri"/>
                <a:cs typeface="Calibri"/>
              </a:rPr>
              <a:t>.0</a:t>
            </a:r>
            <a:r>
              <a:rPr sz="1800" spc="4" baseline="2275" dirty="0">
                <a:latin typeface="Calibri"/>
                <a:cs typeface="Calibri"/>
              </a:rPr>
              <a:t>6</a:t>
            </a:r>
            <a:r>
              <a:rPr sz="1800" spc="0" baseline="2275" dirty="0">
                <a:latin typeface="Calibri"/>
                <a:cs typeface="Calibri"/>
              </a:rPr>
              <a:t>.2</a:t>
            </a:r>
            <a:r>
              <a:rPr sz="1800" spc="4" baseline="2275" dirty="0">
                <a:latin typeface="Calibri"/>
                <a:cs typeface="Calibri"/>
              </a:rPr>
              <a:t>0</a:t>
            </a:r>
            <a:r>
              <a:rPr sz="1800" spc="0" baseline="2275" dirty="0">
                <a:latin typeface="Calibri"/>
                <a:cs typeface="Calibri"/>
              </a:rPr>
              <a:t>12</a:t>
            </a:r>
            <a:r>
              <a:rPr sz="1800" spc="1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(A</a:t>
            </a:r>
            <a:r>
              <a:rPr sz="1800" spc="-4" baseline="2275" dirty="0">
                <a:latin typeface="Calibri"/>
                <a:cs typeface="Calibri"/>
              </a:rPr>
              <a:t>B</a:t>
            </a:r>
            <a:r>
              <a:rPr sz="1800" spc="0" baseline="2275" dirty="0">
                <a:latin typeface="Calibri"/>
                <a:cs typeface="Calibri"/>
              </a:rPr>
              <a:t>l.</a:t>
            </a:r>
            <a:endParaRPr sz="1200" dirty="0">
              <a:latin typeface="Calibri"/>
              <a:cs typeface="Calibri"/>
            </a:endParaRPr>
          </a:p>
          <a:p>
            <a:pPr marL="12700" marR="22859">
              <a:lnSpc>
                <a:spcPts val="1440"/>
              </a:lnSpc>
              <a:spcBef>
                <a:spcPts val="6"/>
              </a:spcBef>
            </a:pPr>
            <a:r>
              <a:rPr sz="1800" spc="4" baseline="2275" dirty="0">
                <a:latin typeface="Calibri"/>
                <a:cs typeface="Calibri"/>
              </a:rPr>
              <a:t>N</a:t>
            </a:r>
            <a:r>
              <a:rPr sz="1800" spc="-14" baseline="2275" dirty="0">
                <a:latin typeface="Calibri"/>
                <a:cs typeface="Calibri"/>
              </a:rPr>
              <a:t>R</a:t>
            </a:r>
            <a:r>
              <a:rPr sz="1800" spc="-119" baseline="2275" dirty="0">
                <a:latin typeface="Calibri"/>
                <a:cs typeface="Calibri"/>
              </a:rPr>
              <a:t>W</a:t>
            </a:r>
            <a:r>
              <a:rPr sz="1800" spc="0" baseline="2275" dirty="0">
                <a:latin typeface="Calibri"/>
                <a:cs typeface="Calibri"/>
              </a:rPr>
              <a:t>.</a:t>
            </a:r>
            <a:r>
              <a:rPr sz="1800" spc="-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S. 4</a:t>
            </a:r>
            <a:r>
              <a:rPr sz="1800" spc="4" baseline="2275" dirty="0">
                <a:latin typeface="Calibri"/>
                <a:cs typeface="Calibri"/>
              </a:rPr>
              <a:t>3</a:t>
            </a:r>
            <a:r>
              <a:rPr sz="1800" spc="0" baseline="2275" dirty="0">
                <a:latin typeface="Calibri"/>
                <a:cs typeface="Calibri"/>
              </a:rPr>
              <a:t>3)]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bject 1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62420" y="1196746"/>
            <a:ext cx="4250817" cy="445236"/>
          </a:xfrm>
          <a:custGeom>
            <a:avLst/>
            <a:gdLst/>
            <a:ahLst/>
            <a:cxnLst/>
            <a:rect l="l" t="t" r="r" b="b"/>
            <a:pathLst>
              <a:path w="4250817" h="445236">
                <a:moveTo>
                  <a:pt x="0" y="445236"/>
                </a:moveTo>
                <a:lnTo>
                  <a:pt x="4250817" y="445236"/>
                </a:lnTo>
                <a:lnTo>
                  <a:pt x="4250817" y="0"/>
                </a:lnTo>
                <a:lnTo>
                  <a:pt x="0" y="0"/>
                </a:lnTo>
                <a:lnTo>
                  <a:pt x="0" y="445236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513326" y="1196746"/>
            <a:ext cx="4368291" cy="445236"/>
          </a:xfrm>
          <a:custGeom>
            <a:avLst/>
            <a:gdLst/>
            <a:ahLst/>
            <a:cxnLst/>
            <a:rect l="l" t="t" r="r" b="b"/>
            <a:pathLst>
              <a:path w="4368291" h="445236">
                <a:moveTo>
                  <a:pt x="0" y="445236"/>
                </a:moveTo>
                <a:lnTo>
                  <a:pt x="4368291" y="445236"/>
                </a:lnTo>
                <a:lnTo>
                  <a:pt x="4368291" y="0"/>
                </a:lnTo>
                <a:lnTo>
                  <a:pt x="0" y="0"/>
                </a:lnTo>
                <a:lnTo>
                  <a:pt x="0" y="445236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62420" y="1642033"/>
            <a:ext cx="8619109" cy="322656"/>
          </a:xfrm>
          <a:custGeom>
            <a:avLst/>
            <a:gdLst/>
            <a:ahLst/>
            <a:cxnLst/>
            <a:rect l="l" t="t" r="r" b="b"/>
            <a:pathLst>
              <a:path w="8619109" h="322656">
                <a:moveTo>
                  <a:pt x="0" y="322656"/>
                </a:moveTo>
                <a:lnTo>
                  <a:pt x="8619109" y="322656"/>
                </a:lnTo>
                <a:lnTo>
                  <a:pt x="8619109" y="0"/>
                </a:lnTo>
                <a:lnTo>
                  <a:pt x="0" y="0"/>
                </a:lnTo>
                <a:lnTo>
                  <a:pt x="0" y="322656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62420" y="1964613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513326" y="1964613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62420" y="2217597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513326" y="2217597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62420" y="2470454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513326" y="2470454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62420" y="2723438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513326" y="2723438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62420" y="2976422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513326" y="2976422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62420" y="3229279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513326" y="3229279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62420" y="3482263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513326" y="3482263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62420" y="3735120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513326" y="3735120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62420" y="3988104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513326" y="3988104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62420" y="4241088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513326" y="4241088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62420" y="4493945"/>
            <a:ext cx="8619109" cy="290525"/>
          </a:xfrm>
          <a:custGeom>
            <a:avLst/>
            <a:gdLst/>
            <a:ahLst/>
            <a:cxnLst/>
            <a:rect l="l" t="t" r="r" b="b"/>
            <a:pathLst>
              <a:path w="8619109" h="290525">
                <a:moveTo>
                  <a:pt x="0" y="290525"/>
                </a:moveTo>
                <a:lnTo>
                  <a:pt x="8619109" y="290525"/>
                </a:lnTo>
                <a:lnTo>
                  <a:pt x="8619109" y="0"/>
                </a:lnTo>
                <a:lnTo>
                  <a:pt x="0" y="0"/>
                </a:lnTo>
                <a:lnTo>
                  <a:pt x="0" y="290525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62420" y="4784521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513326" y="4784521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62420" y="5037378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513326" y="5037378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62420" y="5290362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513326" y="5290362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62420" y="5543283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513326" y="5543283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262420" y="5796216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513326" y="5796216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62420" y="6049149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513326" y="6049149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262420" y="6302082"/>
            <a:ext cx="4250817" cy="237997"/>
          </a:xfrm>
          <a:custGeom>
            <a:avLst/>
            <a:gdLst/>
            <a:ahLst/>
            <a:cxnLst/>
            <a:rect l="l" t="t" r="r" b="b"/>
            <a:pathLst>
              <a:path w="4250817" h="237998">
                <a:moveTo>
                  <a:pt x="0" y="237998"/>
                </a:moveTo>
                <a:lnTo>
                  <a:pt x="4250817" y="237998"/>
                </a:lnTo>
                <a:lnTo>
                  <a:pt x="4250817" y="0"/>
                </a:lnTo>
                <a:lnTo>
                  <a:pt x="0" y="0"/>
                </a:lnTo>
                <a:lnTo>
                  <a:pt x="0" y="237998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4513326" y="6302082"/>
            <a:ext cx="4368291" cy="237997"/>
          </a:xfrm>
          <a:custGeom>
            <a:avLst/>
            <a:gdLst/>
            <a:ahLst/>
            <a:cxnLst/>
            <a:rect l="l" t="t" r="r" b="b"/>
            <a:pathLst>
              <a:path w="4368291" h="237998">
                <a:moveTo>
                  <a:pt x="0" y="237998"/>
                </a:moveTo>
                <a:lnTo>
                  <a:pt x="4368291" y="237998"/>
                </a:lnTo>
                <a:lnTo>
                  <a:pt x="4368291" y="0"/>
                </a:lnTo>
                <a:lnTo>
                  <a:pt x="0" y="0"/>
                </a:lnTo>
                <a:lnTo>
                  <a:pt x="0" y="237998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62420" y="6540082"/>
            <a:ext cx="4250817" cy="230949"/>
          </a:xfrm>
          <a:custGeom>
            <a:avLst/>
            <a:gdLst/>
            <a:ahLst/>
            <a:cxnLst/>
            <a:rect l="l" t="t" r="r" b="b"/>
            <a:pathLst>
              <a:path w="4250817" h="230949">
                <a:moveTo>
                  <a:pt x="0" y="230949"/>
                </a:moveTo>
                <a:lnTo>
                  <a:pt x="4250817" y="230949"/>
                </a:lnTo>
                <a:lnTo>
                  <a:pt x="4250817" y="0"/>
                </a:lnTo>
                <a:lnTo>
                  <a:pt x="0" y="0"/>
                </a:lnTo>
                <a:lnTo>
                  <a:pt x="0" y="230949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513326" y="6540082"/>
            <a:ext cx="4368291" cy="230949"/>
          </a:xfrm>
          <a:custGeom>
            <a:avLst/>
            <a:gdLst/>
            <a:ahLst/>
            <a:cxnLst/>
            <a:rect l="l" t="t" r="r" b="b"/>
            <a:pathLst>
              <a:path w="4368291" h="230949">
                <a:moveTo>
                  <a:pt x="0" y="230949"/>
                </a:moveTo>
                <a:lnTo>
                  <a:pt x="4368291" y="230949"/>
                </a:lnTo>
                <a:lnTo>
                  <a:pt x="4368291" y="0"/>
                </a:lnTo>
                <a:lnTo>
                  <a:pt x="0" y="0"/>
                </a:lnTo>
                <a:lnTo>
                  <a:pt x="0" y="230949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513326" y="1190371"/>
            <a:ext cx="0" cy="470662"/>
          </a:xfrm>
          <a:custGeom>
            <a:avLst/>
            <a:gdLst/>
            <a:ahLst/>
            <a:cxnLst/>
            <a:rect l="l" t="t" r="r" b="b"/>
            <a:pathLst>
              <a:path h="470662">
                <a:moveTo>
                  <a:pt x="0" y="0"/>
                </a:moveTo>
                <a:lnTo>
                  <a:pt x="0" y="47066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4513326" y="1958339"/>
            <a:ext cx="0" cy="2542032"/>
          </a:xfrm>
          <a:custGeom>
            <a:avLst/>
            <a:gdLst/>
            <a:ahLst/>
            <a:cxnLst/>
            <a:rect l="l" t="t" r="r" b="b"/>
            <a:pathLst>
              <a:path h="2542032">
                <a:moveTo>
                  <a:pt x="0" y="0"/>
                </a:moveTo>
                <a:lnTo>
                  <a:pt x="0" y="254203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4513326" y="4778121"/>
            <a:ext cx="0" cy="1999260"/>
          </a:xfrm>
          <a:custGeom>
            <a:avLst/>
            <a:gdLst/>
            <a:ahLst/>
            <a:cxnLst/>
            <a:rect l="l" t="t" r="r" b="b"/>
            <a:pathLst>
              <a:path h="1999260">
                <a:moveTo>
                  <a:pt x="0" y="0"/>
                </a:moveTo>
                <a:lnTo>
                  <a:pt x="0" y="19992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256070" y="1641983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256070" y="1964689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256070" y="2217547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256070" y="2470530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256070" y="2723388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256070" y="2976372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256070" y="3229355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256070" y="3482213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256070" y="3735197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56070" y="3988054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256070" y="4241038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256070" y="4494022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256070" y="4784471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256070" y="5037455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256070" y="5290312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256070" y="5543296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256070" y="5796216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256070" y="6049149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256070" y="6302082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256070" y="6540080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262420" y="1190371"/>
            <a:ext cx="0" cy="5587010"/>
          </a:xfrm>
          <a:custGeom>
            <a:avLst/>
            <a:gdLst/>
            <a:ahLst/>
            <a:cxnLst/>
            <a:rect l="l" t="t" r="r" b="b"/>
            <a:pathLst>
              <a:path h="5587010">
                <a:moveTo>
                  <a:pt x="0" y="0"/>
                </a:moveTo>
                <a:lnTo>
                  <a:pt x="0" y="55870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8881618" y="1190371"/>
            <a:ext cx="0" cy="5587010"/>
          </a:xfrm>
          <a:custGeom>
            <a:avLst/>
            <a:gdLst/>
            <a:ahLst/>
            <a:cxnLst/>
            <a:rect l="l" t="t" r="r" b="b"/>
            <a:pathLst>
              <a:path h="5587010">
                <a:moveTo>
                  <a:pt x="0" y="0"/>
                </a:moveTo>
                <a:lnTo>
                  <a:pt x="0" y="55870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256070" y="1196721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256070" y="6771031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6321" y="174117"/>
            <a:ext cx="8792485" cy="919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-10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elche/r</a:t>
            </a:r>
            <a:r>
              <a:rPr kumimoji="0" sz="4800" b="1" i="0" u="none" strike="noStrike" kern="1200" cap="none" spc="-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800" b="1" i="0" u="none" strike="noStrike" kern="1200" cap="none" spc="-7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aba</a:t>
            </a:r>
            <a:r>
              <a:rPr kumimoji="0" sz="48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48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für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</a:t>
            </a:r>
            <a:r>
              <a:rPr kumimoji="0" sz="4800" b="1" i="0" u="none" strike="noStrike" kern="1200" cap="none" spc="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h/meine</a:t>
            </a:r>
            <a:r>
              <a:rPr kumimoji="0" sz="4800" b="1" i="0" u="none" strike="noStrike" kern="1200" cap="none" spc="-2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Schule</a:t>
            </a:r>
            <a:r>
              <a:rPr kumimoji="0" sz="4800" b="1" i="0" u="none" strike="noStrike" kern="1200" cap="none" spc="-1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-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800" b="1" i="0" u="none" strike="noStrike" kern="1200" cap="none" spc="-3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ändig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73518" marR="994694" lvl="0" indent="0" algn="ctr" defTabSz="914400" rtl="0" eaLnBrk="1" fontAlgn="auto" latinLnBrk="0" hangingPunct="1">
              <a:lnSpc>
                <a:spcPts val="3840"/>
              </a:lnSpc>
              <a:spcBef>
                <a:spcPts val="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damit</a:t>
            </a:r>
            <a:r>
              <a:rPr kumimoji="0" sz="4800" b="1" i="0" u="none" strike="noStrike" kern="1200" cap="none" spc="-25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meine</a:t>
            </a:r>
            <a:r>
              <a:rPr kumimoji="0" sz="4800" b="1" i="0" u="none" strike="noStrike" kern="1200" cap="none" spc="-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-3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-2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A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</a:t>
            </a:r>
            <a:r>
              <a:rPr kumimoji="0" sz="4800" b="1" i="0" u="none" strike="noStrike" kern="1200" cap="none" spc="-2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echp</a:t>
            </a:r>
            <a:r>
              <a:rPr kumimoji="0" sz="4800" b="1" i="0" u="none" strike="noStrike" kern="1200" cap="none" spc="-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-3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</a:t>
            </a:r>
            <a:r>
              <a:rPr kumimoji="0" sz="4800" b="1" i="0" u="none" strike="noStrike" kern="1200" cap="none" spc="-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?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62420" y="1196721"/>
            <a:ext cx="4250905" cy="4452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6778" marR="0" lvl="0" indent="0" algn="l" defTabSz="914400" rtl="0" eaLnBrk="1" fontAlgn="auto" latinLnBrk="0" hangingPunct="1">
              <a:lnSpc>
                <a:spcPct val="101725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ändig</a:t>
            </a:r>
            <a:r>
              <a:rPr kumimoji="0" sz="20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r>
              <a:rPr kumimoji="0" sz="20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Udo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Nes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elbo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513326" y="1196721"/>
            <a:ext cx="4368292" cy="4452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02437" marR="0" lvl="0" indent="0" algn="l" defTabSz="914400" rtl="0" eaLnBrk="1" fontAlgn="auto" latinLnBrk="0" hangingPunct="1">
              <a:lnSpc>
                <a:spcPct val="101725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ändig</a:t>
            </a:r>
            <a:r>
              <a:rPr kumimoji="0" sz="20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r>
              <a:rPr kumimoji="0" sz="20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Sabine Badde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62420" y="1641983"/>
            <a:ext cx="8619197" cy="3227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78453" marR="3833655" lvl="0" indent="0" algn="ctr" defTabSz="914400" rtl="0" eaLnBrk="1" fontAlgn="auto" latinLnBrk="0" hangingPunct="1">
              <a:lnSpc>
                <a:spcPct val="101725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1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TER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62420" y="1964689"/>
            <a:ext cx="4250905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tt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e-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-D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Hü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513326" y="1964689"/>
            <a:ext cx="4368292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Freih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62420" y="2217547"/>
            <a:ext cx="4250905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num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513326" y="2217547"/>
            <a:ext cx="4368292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_F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2420" y="2470530"/>
            <a:ext cx="4250905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13326" y="2470530"/>
            <a:ext cx="4368292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Schol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2420" y="2723388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eck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13326" y="2723388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62420" y="2976372"/>
            <a:ext cx="4250905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-Sc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13326" y="2976372"/>
            <a:ext cx="4368292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ardin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2420" y="3229355"/>
            <a:ext cx="4250905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13326" y="3229355"/>
            <a:ext cx="4368292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eg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2420" y="3482213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13326" y="3482213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2420" y="3735197"/>
            <a:ext cx="4250905" cy="25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13326" y="3735197"/>
            <a:ext cx="4368292" cy="25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m-H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2420" y="3988054"/>
            <a:ext cx="4250905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-An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13326" y="3988054"/>
            <a:ext cx="4368292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2420" y="4241038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13326" y="4241038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ungs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2420" y="4494022"/>
            <a:ext cx="8619197" cy="290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85996" marR="3845386" lvl="0" indent="0" algn="ctr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2420" y="4784471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13326" y="4784471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11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Thom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-M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Oel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2420" y="5037455"/>
            <a:ext cx="4250905" cy="25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11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-Meri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13326" y="5037455"/>
            <a:ext cx="4368292" cy="25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12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oh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2420" y="5290312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AF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13326" y="5290312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-Wi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nt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2420" y="5543296"/>
            <a:ext cx="4250905" cy="252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AF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13326" y="5543296"/>
            <a:ext cx="4368292" cy="252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14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Mich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2420" y="5796216"/>
            <a:ext cx="4250905" cy="252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14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nu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13326" y="5796216"/>
            <a:ext cx="4368292" cy="252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2420" y="6049149"/>
            <a:ext cx="4250905" cy="252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arendo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13326" y="6049149"/>
            <a:ext cx="4368292" cy="252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16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2420" y="6302082"/>
            <a:ext cx="4250905" cy="2379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16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Sende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13326" y="6302082"/>
            <a:ext cx="4368292" cy="2379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17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-Ne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2420" y="6540080"/>
            <a:ext cx="4250905" cy="230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13326" y="6540080"/>
            <a:ext cx="4368292" cy="230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ts val="1689"/>
              </a:lnSpc>
              <a:spcBef>
                <a:spcPts val="2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18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_Ges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Oel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15468" y="405384"/>
            <a:ext cx="8513064" cy="623315"/>
          </a:xfrm>
          <a:custGeom>
            <a:avLst/>
            <a:gdLst/>
            <a:ahLst/>
            <a:cxnLst/>
            <a:rect l="l" t="t" r="r" b="b"/>
            <a:pathLst>
              <a:path w="8513064" h="623315">
                <a:moveTo>
                  <a:pt x="0" y="623315"/>
                </a:moveTo>
                <a:lnTo>
                  <a:pt x="8513064" y="623315"/>
                </a:lnTo>
                <a:lnTo>
                  <a:pt x="8513064" y="0"/>
                </a:lnTo>
                <a:lnTo>
                  <a:pt x="0" y="0"/>
                </a:lnTo>
                <a:lnTo>
                  <a:pt x="0" y="623315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50520" y="1269492"/>
            <a:ext cx="8513064" cy="5183124"/>
          </a:xfrm>
          <a:custGeom>
            <a:avLst/>
            <a:gdLst/>
            <a:ahLst/>
            <a:cxnLst/>
            <a:rect l="l" t="t" r="r" b="b"/>
            <a:pathLst>
              <a:path w="8513064" h="5183124">
                <a:moveTo>
                  <a:pt x="0" y="5183124"/>
                </a:moveTo>
                <a:lnTo>
                  <a:pt x="8513064" y="5183124"/>
                </a:lnTo>
                <a:lnTo>
                  <a:pt x="8513064" y="0"/>
                </a:lnTo>
                <a:lnTo>
                  <a:pt x="0" y="0"/>
                </a:lnTo>
                <a:lnTo>
                  <a:pt x="0" y="5183124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930400" y="536194"/>
            <a:ext cx="534315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End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 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chu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6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ak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is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7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0174" y="1349406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67334" y="1367788"/>
            <a:ext cx="8121495" cy="4499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8440" marR="5581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Der </a:t>
            </a:r>
            <a:r>
              <a:rPr sz="3600" b="1" spc="-200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in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des s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g.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Bi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an</a:t>
            </a:r>
            <a:r>
              <a:rPr sz="3600" b="1" spc="14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- 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 </a:t>
            </a:r>
            <a:r>
              <a:rPr sz="3600" b="1" spc="-34" baseline="3413" dirty="0">
                <a:latin typeface="Calibri"/>
                <a:cs typeface="Calibri"/>
              </a:rPr>
              <a:t>P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spe</a:t>
            </a:r>
            <a:r>
              <a:rPr sz="3600" b="1" spc="-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-19" baseline="3413" dirty="0">
                <a:latin typeface="Calibri"/>
                <a:cs typeface="Calibri"/>
              </a:rPr>
              <a:t>vg</a:t>
            </a:r>
            <a:r>
              <a:rPr sz="3600" b="1" spc="0" baseline="3413" dirty="0">
                <a:latin typeface="Calibri"/>
                <a:cs typeface="Calibri"/>
              </a:rPr>
              <a:t>esp</a:t>
            </a:r>
            <a:r>
              <a:rPr sz="3600" b="1" spc="-4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ächs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(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)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25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endParaRPr sz="2400" dirty="0">
              <a:latin typeface="Calibri"/>
              <a:cs typeface="Calibri"/>
            </a:endParaRPr>
          </a:p>
          <a:p>
            <a:pPr marL="218440">
              <a:lnSpc>
                <a:spcPct val="101725"/>
              </a:lnSpc>
              <a:spcBef>
                <a:spcPts val="12"/>
              </a:spcBef>
            </a:pP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 zu</a:t>
            </a:r>
            <a:r>
              <a:rPr sz="2400" b="1" spc="-19" dirty="0">
                <a:latin typeface="Calibri"/>
                <a:cs typeface="Calibri"/>
              </a:rPr>
              <a:t> v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9" dirty="0">
                <a:latin typeface="Calibri"/>
                <a:cs typeface="Calibri"/>
              </a:rPr>
              <a:t>r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hseln mit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em l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tz</a:t>
            </a:r>
            <a:r>
              <a:rPr sz="2400" b="1" spc="-25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en A</a:t>
            </a:r>
            <a:r>
              <a:rPr sz="2400" b="1" spc="-34" dirty="0">
                <a:latin typeface="Calibri"/>
                <a:cs typeface="Calibri"/>
              </a:rPr>
              <a:t>n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es</a:t>
            </a:r>
            <a:r>
              <a:rPr sz="2400" b="1" spc="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eit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ag</a:t>
            </a:r>
            <a:r>
              <a:rPr sz="2400" b="1" spc="3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an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er</a:t>
            </a:r>
            <a:endParaRPr sz="2400" dirty="0">
              <a:latin typeface="Calibri"/>
              <a:cs typeface="Calibri"/>
            </a:endParaRPr>
          </a:p>
          <a:p>
            <a:pPr marL="218440" marR="55810">
              <a:lnSpc>
                <a:spcPct val="101725"/>
              </a:lnSpc>
              <a:spcBef>
                <a:spcPts val="155"/>
              </a:spcBef>
            </a:pP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le.</a:t>
            </a:r>
            <a:endParaRPr sz="2400" dirty="0">
              <a:latin typeface="Calibri"/>
              <a:cs typeface="Calibri"/>
            </a:endParaRPr>
          </a:p>
          <a:p>
            <a:pPr marL="218440" marR="55810">
              <a:lnSpc>
                <a:spcPct val="101725"/>
              </a:lnSpc>
              <a:spcBef>
                <a:spcPts val="155"/>
              </a:spcBef>
            </a:pPr>
            <a:r>
              <a:rPr sz="2400" b="1" spc="0" dirty="0">
                <a:latin typeface="Calibri"/>
                <a:cs typeface="Calibri"/>
              </a:rPr>
              <a:t>Dieser wi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19" dirty="0">
                <a:latin typeface="Calibri"/>
                <a:cs typeface="Calibri"/>
              </a:rPr>
              <a:t> v</a:t>
            </a:r>
            <a:r>
              <a:rPr sz="2400" b="1" spc="0" dirty="0">
                <a:latin typeface="Calibri"/>
                <a:cs typeface="Calibri"/>
              </a:rPr>
              <a:t>on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er S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le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elegt</a:t>
            </a:r>
            <a:r>
              <a:rPr sz="2400" b="1" spc="-9" dirty="0">
                <a:latin typeface="Calibri"/>
                <a:cs typeface="Calibri"/>
              </a:rPr>
              <a:t> u</a:t>
            </a:r>
            <a:r>
              <a:rPr sz="2400" b="1" spc="0" dirty="0">
                <a:latin typeface="Calibri"/>
                <a:cs typeface="Calibri"/>
              </a:rPr>
              <a:t>nd </a:t>
            </a:r>
            <a:r>
              <a:rPr lang="de-DE" sz="2400" b="1" spc="-39" dirty="0">
                <a:latin typeface="Calibri"/>
                <a:cs typeface="Calibri"/>
              </a:rPr>
              <a:t>ist</a:t>
            </a:r>
            <a:r>
              <a:rPr lang="de-DE" sz="2400" b="1" spc="0" dirty="0">
                <a:latin typeface="Calibri"/>
                <a:cs typeface="Calibri"/>
              </a:rPr>
              <a:t> im </a:t>
            </a:r>
            <a:r>
              <a:rPr lang="de-DE" sz="2400" b="1" dirty="0">
                <a:latin typeface="Calibri"/>
                <a:cs typeface="Calibri"/>
              </a:rPr>
              <a:t>September</a:t>
            </a:r>
            <a:r>
              <a:rPr lang="de-DE" sz="2400" b="1" spc="0" dirty="0">
                <a:latin typeface="Calibri"/>
                <a:cs typeface="Calibri"/>
              </a:rPr>
              <a:t>-Durchgang eines Praxissemesters der </a:t>
            </a:r>
            <a:r>
              <a:rPr lang="de-DE" sz="2400" b="1" spc="0" dirty="0">
                <a:solidFill>
                  <a:srgbClr val="0070C0"/>
                </a:solidFill>
                <a:latin typeface="Calibri"/>
                <a:cs typeface="Calibri"/>
              </a:rPr>
              <a:t>31.01.</a:t>
            </a:r>
          </a:p>
          <a:p>
            <a:pPr marL="218440" marR="55810">
              <a:lnSpc>
                <a:spcPct val="101725"/>
              </a:lnSpc>
              <a:spcBef>
                <a:spcPts val="155"/>
              </a:spcBef>
            </a:pPr>
            <a:r>
              <a:rPr lang="de-DE" sz="2400" b="1" dirty="0">
                <a:latin typeface="Calibri"/>
                <a:cs typeface="Calibri"/>
              </a:rPr>
              <a:t>Auf eigenen Wunsch können PS-Studierende bis zum Ausgabetag der  Halbjahreszeugnisse an ihrer Ausbildungsschule bleiben (</a:t>
            </a:r>
            <a:r>
              <a:rPr lang="de-DE" sz="2400" b="1" dirty="0">
                <a:solidFill>
                  <a:srgbClr val="0070C0"/>
                </a:solidFill>
                <a:latin typeface="Calibri"/>
                <a:cs typeface="Calibri"/>
              </a:rPr>
              <a:t>PS 09/2025: 06.02.2026</a:t>
            </a:r>
            <a:r>
              <a:rPr lang="de-DE" sz="2400" b="1" dirty="0">
                <a:latin typeface="Calibri"/>
                <a:cs typeface="Calibri"/>
              </a:rPr>
              <a:t>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-78741" y="-36782"/>
            <a:ext cx="9222739" cy="6894781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236320" y="210057"/>
            <a:ext cx="8907679" cy="42487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53488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ft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im P</a:t>
            </a:r>
            <a:r>
              <a:rPr sz="4800" b="1" spc="-6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uss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endParaRPr sz="3200" dirty="0">
              <a:latin typeface="Calibri"/>
              <a:cs typeface="Calibri"/>
            </a:endParaRPr>
          </a:p>
          <a:p>
            <a:pPr marL="3414382" marR="3495107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beac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en?</a:t>
            </a:r>
            <a:endParaRPr sz="32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  <a:spcBef>
                <a:spcPts val="1226"/>
              </a:spcBef>
            </a:pPr>
            <a:r>
              <a:rPr sz="2400" b="1" spc="0" dirty="0">
                <a:latin typeface="Calibri"/>
                <a:cs typeface="Calibri"/>
              </a:rPr>
              <a:t>So</a:t>
            </a:r>
            <a:r>
              <a:rPr sz="2400" b="1" spc="-9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l</a:t>
            </a:r>
            <a:r>
              <a:rPr sz="2400" b="1" spc="-34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Sie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</a:t>
            </a:r>
            <a:r>
              <a:rPr sz="2400" b="1" spc="-14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7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sein oder</a:t>
            </a:r>
            <a:r>
              <a:rPr sz="2400" b="1" spc="-4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es im</a:t>
            </a:r>
            <a:r>
              <a:rPr sz="2400" b="1" spc="-2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Lau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des </a:t>
            </a:r>
            <a:endParaRPr sz="24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</a:pPr>
            <a:r>
              <a:rPr sz="2400" b="1" spc="0" dirty="0">
                <a:latin typeface="Calibri"/>
                <a:cs typeface="Calibri"/>
              </a:rPr>
              <a:t>P</a:t>
            </a:r>
            <a:r>
              <a:rPr sz="2400" b="1" spc="-59" dirty="0">
                <a:latin typeface="Calibri"/>
                <a:cs typeface="Calibri"/>
              </a:rPr>
              <a:t>r</a:t>
            </a:r>
            <a:r>
              <a:rPr sz="2400" b="1" spc="-25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xisseme</a:t>
            </a:r>
            <a:r>
              <a:rPr sz="2400" b="1" spc="-39" dirty="0">
                <a:latin typeface="Calibri"/>
                <a:cs typeface="Calibri"/>
              </a:rPr>
              <a:t>s</a:t>
            </a:r>
            <a:r>
              <a:rPr sz="2400" b="1" spc="-34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-131" dirty="0">
                <a:latin typeface="Calibri"/>
                <a:cs typeface="Calibri"/>
              </a:rPr>
              <a:t> </a:t>
            </a:r>
            <a:r>
              <a:rPr sz="2400" b="1" spc="-19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den,</a:t>
            </a:r>
            <a:r>
              <a:rPr sz="2400" b="1" spc="-66" dirty="0">
                <a:latin typeface="Calibri"/>
                <a:cs typeface="Calibri"/>
              </a:rPr>
              <a:t> 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el</a:t>
            </a:r>
            <a:r>
              <a:rPr sz="2400" b="1" spc="-3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22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für</a:t>
            </a:r>
            <a:r>
              <a:rPr sz="2400" b="1" spc="-33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Sie</a:t>
            </a:r>
            <a:r>
              <a:rPr sz="2400" b="1" spc="-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beso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de</a:t>
            </a: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 </a:t>
            </a:r>
            <a:endParaRPr sz="24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</a:pP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elu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en,</a:t>
            </a:r>
            <a:r>
              <a:rPr sz="2400" b="1" spc="-97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die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-34" dirty="0">
                <a:latin typeface="Calibri"/>
                <a:cs typeface="Calibri"/>
              </a:rPr>
              <a:t>e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äh</a:t>
            </a:r>
            <a:r>
              <a:rPr sz="2400" b="1" spc="-3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dun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121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Ih</a:t>
            </a:r>
            <a:r>
              <a:rPr sz="2400" b="1" spc="-3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seits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ausschlie</a:t>
            </a:r>
            <a:r>
              <a:rPr sz="2400" b="1" spc="-4" dirty="0">
                <a:latin typeface="Calibri"/>
                <a:cs typeface="Calibri"/>
              </a:rPr>
              <a:t>ß</a:t>
            </a:r>
            <a:r>
              <a:rPr sz="2400" b="1" spc="0" dirty="0">
                <a:latin typeface="Calibri"/>
                <a:cs typeface="Calibri"/>
              </a:rPr>
              <a:t>en </a:t>
            </a:r>
            <a:endParaRPr sz="24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</a:pPr>
            <a:r>
              <a:rPr sz="2400" b="1" spc="0" dirty="0">
                <a:latin typeface="Calibri"/>
                <a:cs typeface="Calibri"/>
              </a:rPr>
              <a:t>so</a:t>
            </a:r>
            <a:r>
              <a:rPr sz="2400" b="1" spc="-9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len (hier</a:t>
            </a:r>
            <a:r>
              <a:rPr sz="2400" b="1" spc="-9" dirty="0">
                <a:latin typeface="Calibri"/>
                <a:cs typeface="Calibri"/>
              </a:rPr>
              <a:t>z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erti</a:t>
            </a:r>
            <a:r>
              <a:rPr sz="2400" b="1" spc="-34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3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so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ohl</a:t>
            </a:r>
            <a:r>
              <a:rPr sz="2400" b="1" spc="-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Ih</a:t>
            </a: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Schul</a:t>
            </a:r>
            <a:r>
              <a:rPr sz="2400" b="1" spc="-4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eit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ng</a:t>
            </a:r>
            <a:r>
              <a:rPr sz="2400" b="1" spc="2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als au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die </a:t>
            </a:r>
            <a:endParaRPr sz="24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</a:pP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25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9" dirty="0">
                <a:latin typeface="Calibri"/>
                <a:cs typeface="Calibri"/>
              </a:rPr>
              <a:t>L</a:t>
            </a:r>
            <a:r>
              <a:rPr sz="2400" b="1" spc="-4" dirty="0">
                <a:latin typeface="Calibri"/>
                <a:cs typeface="Calibri"/>
              </a:rPr>
              <a:t>-</a:t>
            </a:r>
            <a:r>
              <a:rPr sz="2400" b="1" spc="0" dirty="0">
                <a:latin typeface="Calibri"/>
                <a:cs typeface="Calibri"/>
              </a:rPr>
              <a:t>Leitung</a:t>
            </a:r>
            <a:r>
              <a:rPr sz="2400" b="1" spc="-96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ein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-34" dirty="0">
                <a:latin typeface="Calibri"/>
                <a:cs typeface="Calibri"/>
              </a:rPr>
              <a:t>e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äh</a:t>
            </a:r>
            <a:r>
              <a:rPr sz="2400" b="1" spc="-3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dun</a:t>
            </a:r>
            <a:r>
              <a:rPr sz="2400" b="1" spc="-4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sberic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156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für</a:t>
            </a:r>
            <a:r>
              <a:rPr sz="2400" b="1" spc="-18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den </a:t>
            </a:r>
            <a:r>
              <a:rPr lang="de-DE" sz="2400" b="1" dirty="0">
                <a:latin typeface="Calibri"/>
                <a:cs typeface="Calibri"/>
              </a:rPr>
              <a:t>Einsatz am jeweiligen Lernort für Sie an). Wenden Sie sich ggf. sinnvollerweise an Ihre/n ABBA und Ihre Schulleitung sowie Ihre Prabas.</a:t>
            </a:r>
            <a:endParaRPr lang="de-DE" sz="2400" b="1" spc="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1304081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640" y="3886200"/>
            <a:ext cx="8265160" cy="508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462317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483734"/>
            <a:ext cx="8550898" cy="19170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3600" b="1" spc="0" baseline="2925" dirty="0">
                <a:latin typeface="Calibri"/>
                <a:cs typeface="Calibri"/>
              </a:rPr>
              <a:t>So</a:t>
            </a:r>
            <a:r>
              <a:rPr sz="3600" b="1" spc="-9" baseline="2925" dirty="0">
                <a:latin typeface="Calibri"/>
                <a:cs typeface="Calibri"/>
              </a:rPr>
              <a:t>l</a:t>
            </a:r>
            <a:r>
              <a:rPr sz="3600" b="1" spc="0" baseline="2925" dirty="0">
                <a:latin typeface="Calibri"/>
                <a:cs typeface="Calibri"/>
              </a:rPr>
              <a:t>l</a:t>
            </a:r>
            <a:r>
              <a:rPr sz="3600" b="1" spc="-34" baseline="2925" dirty="0">
                <a:latin typeface="Calibri"/>
                <a:cs typeface="Calibri"/>
              </a:rPr>
              <a:t>t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Sie</a:t>
            </a:r>
            <a:r>
              <a:rPr sz="3600" b="1" spc="-1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im</a:t>
            </a:r>
            <a:r>
              <a:rPr sz="3600" b="1" spc="-29" baseline="2925" dirty="0">
                <a:latin typeface="Calibri"/>
                <a:cs typeface="Calibri"/>
              </a:rPr>
              <a:t> </a:t>
            </a:r>
            <a:r>
              <a:rPr sz="3600" b="1" spc="-44" baseline="2925" dirty="0">
                <a:latin typeface="Calibri"/>
                <a:cs typeface="Calibri"/>
              </a:rPr>
              <a:t>Z</a:t>
            </a:r>
            <a:r>
              <a:rPr sz="3600" b="1" spc="0" baseline="2925" dirty="0">
                <a:latin typeface="Calibri"/>
                <a:cs typeface="Calibri"/>
              </a:rPr>
              <a:t>eit</a:t>
            </a:r>
            <a:r>
              <a:rPr sz="3600" b="1" spc="-5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aum</a:t>
            </a:r>
            <a:r>
              <a:rPr sz="3600" b="1" spc="-25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Ih</a:t>
            </a:r>
            <a:r>
              <a:rPr sz="3600" b="1" spc="-34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es</a:t>
            </a:r>
            <a:r>
              <a:rPr sz="3600" b="1" spc="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P</a:t>
            </a:r>
            <a:r>
              <a:rPr sz="3600" b="1" spc="-59" baseline="2925" dirty="0">
                <a:latin typeface="Calibri"/>
                <a:cs typeface="Calibri"/>
              </a:rPr>
              <a:t>r</a:t>
            </a:r>
            <a:r>
              <a:rPr sz="3600" b="1" spc="-25" baseline="2925" dirty="0">
                <a:latin typeface="Calibri"/>
                <a:cs typeface="Calibri"/>
              </a:rPr>
              <a:t>a</a:t>
            </a:r>
            <a:r>
              <a:rPr sz="3600" b="1" spc="0" baseline="2925" dirty="0">
                <a:latin typeface="Calibri"/>
                <a:cs typeface="Calibri"/>
              </a:rPr>
              <a:t>xisseme</a:t>
            </a:r>
            <a:r>
              <a:rPr sz="3600" b="1" spc="-39" baseline="2925" dirty="0">
                <a:latin typeface="Calibri"/>
                <a:cs typeface="Calibri"/>
              </a:rPr>
              <a:t>s</a:t>
            </a:r>
            <a:r>
              <a:rPr sz="3600" b="1" spc="-34" baseline="2925" dirty="0">
                <a:latin typeface="Calibri"/>
                <a:cs typeface="Calibri"/>
              </a:rPr>
              <a:t>t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s</a:t>
            </a:r>
            <a:r>
              <a:rPr sz="3600" b="1" spc="-131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ein</a:t>
            </a:r>
            <a:r>
              <a:rPr sz="3600" b="1" spc="13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Stil</a:t>
            </a:r>
            <a:r>
              <a:rPr sz="36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6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kind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4867783"/>
            <a:ext cx="345861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3600" b="1" spc="0" baseline="2925" dirty="0">
                <a:latin typeface="Calibri"/>
                <a:cs typeface="Calibri"/>
              </a:rPr>
              <a:t>zu</a:t>
            </a:r>
            <a:r>
              <a:rPr sz="3600" b="1" spc="-26" baseline="2925" dirty="0">
                <a:latin typeface="Calibri"/>
                <a:cs typeface="Calibri"/>
              </a:rPr>
              <a:t> </a:t>
            </a:r>
            <a:r>
              <a:rPr sz="3600" b="1" spc="-29" baseline="2925" dirty="0">
                <a:latin typeface="Calibri"/>
                <a:cs typeface="Calibri"/>
              </a:rPr>
              <a:t>v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so</a:t>
            </a:r>
            <a:r>
              <a:rPr sz="3600" b="1" spc="-34" baseline="2925" dirty="0">
                <a:latin typeface="Calibri"/>
                <a:cs typeface="Calibri"/>
              </a:rPr>
              <a:t>r</a:t>
            </a:r>
            <a:r>
              <a:rPr sz="3600" b="1" spc="-29" baseline="2925" dirty="0">
                <a:latin typeface="Calibri"/>
                <a:cs typeface="Calibri"/>
              </a:rPr>
              <a:t>g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5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haben,</a:t>
            </a:r>
            <a:r>
              <a:rPr sz="3600" b="1" spc="-60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so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29000" y="4867783"/>
            <a:ext cx="406315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3600" b="1" spc="-25" baseline="2925" dirty="0">
                <a:latin typeface="Calibri"/>
                <a:cs typeface="Calibri"/>
              </a:rPr>
              <a:t>g</a:t>
            </a:r>
            <a:r>
              <a:rPr sz="3600" b="1" spc="0" baseline="2925" dirty="0">
                <a:latin typeface="Calibri"/>
                <a:cs typeface="Calibri"/>
              </a:rPr>
              <a:t>el</a:t>
            </a:r>
            <a:r>
              <a:rPr sz="3600" b="1" spc="-39" baseline="2925" dirty="0">
                <a:latin typeface="Calibri"/>
                <a:cs typeface="Calibri"/>
              </a:rPr>
              <a:t>t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22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für</a:t>
            </a:r>
            <a:r>
              <a:rPr sz="3600" b="1" spc="-18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Sie</a:t>
            </a:r>
            <a:r>
              <a:rPr sz="3600" b="1" spc="-34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dies</a:t>
            </a:r>
            <a:r>
              <a:rPr sz="3600" b="1" spc="-9" baseline="2925" dirty="0">
                <a:latin typeface="Calibri"/>
                <a:cs typeface="Calibri"/>
              </a:rPr>
              <a:t>e</a:t>
            </a:r>
            <a:r>
              <a:rPr sz="3600" b="1" spc="0" baseline="2925" dirty="0">
                <a:latin typeface="Calibri"/>
                <a:cs typeface="Calibri"/>
              </a:rPr>
              <a:t>lben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5251831"/>
            <a:ext cx="8326434" cy="13909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0553">
              <a:lnSpc>
                <a:spcPts val="2950"/>
              </a:lnSpc>
              <a:spcBef>
                <a:spcPts val="147"/>
              </a:spcBef>
            </a:pPr>
            <a:r>
              <a:rPr sz="3600" b="1" spc="0" baseline="2925" dirty="0">
                <a:latin typeface="Calibri"/>
                <a:cs typeface="Calibri"/>
              </a:rPr>
              <a:t>Be</a:t>
            </a:r>
            <a:r>
              <a:rPr sz="3600" b="1" spc="-34" baseline="2925" dirty="0">
                <a:latin typeface="Calibri"/>
                <a:cs typeface="Calibri"/>
              </a:rPr>
              <a:t>s</a:t>
            </a:r>
            <a:r>
              <a:rPr sz="3600" b="1" spc="0" baseline="2925" dirty="0">
                <a:latin typeface="Calibri"/>
                <a:cs typeface="Calibri"/>
              </a:rPr>
              <a:t>tim</a:t>
            </a:r>
            <a:r>
              <a:rPr sz="3600" b="1" spc="9" baseline="2925" dirty="0">
                <a:latin typeface="Calibri"/>
                <a:cs typeface="Calibri"/>
              </a:rPr>
              <a:t>m</a:t>
            </a:r>
            <a:r>
              <a:rPr sz="3600" b="1" spc="0" baseline="2925" dirty="0">
                <a:latin typeface="Calibri"/>
                <a:cs typeface="Calibri"/>
              </a:rPr>
              <a:t>un</a:t>
            </a:r>
            <a:r>
              <a:rPr sz="3600" b="1" spc="-29" baseline="2925" dirty="0">
                <a:latin typeface="Calibri"/>
                <a:cs typeface="Calibri"/>
              </a:rPr>
              <a:t>g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155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wie</a:t>
            </a:r>
            <a:r>
              <a:rPr sz="3600" b="1" spc="-31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für</a:t>
            </a:r>
            <a:r>
              <a:rPr sz="3600" b="1" spc="-33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al</a:t>
            </a:r>
            <a:r>
              <a:rPr sz="3600" b="1" spc="-4" baseline="2925" dirty="0">
                <a:latin typeface="Calibri"/>
                <a:cs typeface="Calibri"/>
              </a:rPr>
              <a:t>l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r>
              <a:rPr sz="3600" b="1" spc="5" baseline="2925" dirty="0">
                <a:latin typeface="Calibri"/>
                <a:cs typeface="Calibri"/>
              </a:rPr>
              <a:t> </a:t>
            </a:r>
            <a:r>
              <a:rPr sz="3600" b="1" spc="-34" baseline="2925" dirty="0">
                <a:latin typeface="Calibri"/>
                <a:cs typeface="Calibri"/>
              </a:rPr>
              <a:t>s</a:t>
            </a:r>
            <a:r>
              <a:rPr sz="3600" b="1" spc="0" baseline="2925" dirty="0">
                <a:latin typeface="Calibri"/>
                <a:cs typeface="Calibri"/>
              </a:rPr>
              <a:t>til</a:t>
            </a:r>
            <a:r>
              <a:rPr sz="3600" b="1" spc="-4" baseline="2925" dirty="0">
                <a:latin typeface="Calibri"/>
                <a:cs typeface="Calibri"/>
              </a:rPr>
              <a:t>l</a:t>
            </a:r>
            <a:r>
              <a:rPr sz="3600" b="1" spc="0" baseline="2925" dirty="0">
                <a:latin typeface="Calibri"/>
                <a:cs typeface="Calibri"/>
              </a:rPr>
              <a:t>enden</a:t>
            </a:r>
            <a:r>
              <a:rPr sz="3600" b="1" spc="-43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Leh</a:t>
            </a:r>
            <a:r>
              <a:rPr sz="3600" b="1" spc="-2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erinne</a:t>
            </a:r>
            <a:r>
              <a:rPr sz="3600" b="1" spc="-9" baseline="2925" dirty="0">
                <a:latin typeface="Calibri"/>
                <a:cs typeface="Calibri"/>
              </a:rPr>
              <a:t>n</a:t>
            </a:r>
            <a:r>
              <a:rPr sz="3600" b="1" spc="0" baseline="2925" dirty="0">
                <a:latin typeface="Calibri"/>
                <a:cs typeface="Calibri"/>
              </a:rPr>
              <a:t>.</a:t>
            </a:r>
            <a:r>
              <a:rPr sz="3600" b="1" spc="-103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Bi</a:t>
            </a:r>
            <a:r>
              <a:rPr sz="3600" b="1" spc="-29" baseline="2925" dirty="0">
                <a:latin typeface="Calibri"/>
                <a:cs typeface="Calibri"/>
              </a:rPr>
              <a:t>t</a:t>
            </a:r>
            <a:r>
              <a:rPr sz="3600" b="1" spc="-34" baseline="2925" dirty="0">
                <a:latin typeface="Calibri"/>
                <a:cs typeface="Calibri"/>
              </a:rPr>
              <a:t>t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endParaRPr sz="36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  <a:spcBef>
                <a:spcPts val="3"/>
              </a:spcBef>
            </a:pPr>
            <a:r>
              <a:rPr sz="3600" b="1" spc="0" baseline="2925" dirty="0">
                <a:latin typeface="Calibri"/>
                <a:cs typeface="Calibri"/>
              </a:rPr>
              <a:t>i</a:t>
            </a:r>
            <a:r>
              <a:rPr sz="3600" b="1" spc="-14" baseline="2925" dirty="0">
                <a:latin typeface="Calibri"/>
                <a:cs typeface="Calibri"/>
              </a:rPr>
              <a:t>n</a:t>
            </a:r>
            <a:r>
              <a:rPr sz="3600" b="1" spc="-44" baseline="2925" dirty="0">
                <a:latin typeface="Calibri"/>
                <a:cs typeface="Calibri"/>
              </a:rPr>
              <a:t>f</a:t>
            </a:r>
            <a:r>
              <a:rPr sz="3600" b="1" spc="0" baseline="2925" dirty="0">
                <a:latin typeface="Calibri"/>
                <a:cs typeface="Calibri"/>
              </a:rPr>
              <a:t>ormie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2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Sie sich</a:t>
            </a:r>
            <a:r>
              <a:rPr sz="3600" b="1" spc="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di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r>
              <a:rPr sz="3600" b="1" spc="-14" baseline="2925" dirty="0">
                <a:latin typeface="Calibri"/>
                <a:cs typeface="Calibri"/>
              </a:rPr>
              <a:t>k</a:t>
            </a:r>
            <a:r>
              <a:rPr sz="3600" b="1" spc="0" baseline="2925" dirty="0">
                <a:latin typeface="Calibri"/>
                <a:cs typeface="Calibri"/>
              </a:rPr>
              <a:t>t</a:t>
            </a:r>
            <a:r>
              <a:rPr sz="3600" b="1" spc="24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an</a:t>
            </a:r>
            <a:r>
              <a:rPr sz="3600" b="1" spc="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Ih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er</a:t>
            </a:r>
            <a:r>
              <a:rPr sz="3600" b="1" spc="1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Schule</a:t>
            </a:r>
            <a:r>
              <a:rPr sz="3600" b="1" spc="14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und</a:t>
            </a:r>
            <a:r>
              <a:rPr sz="3600" b="1" spc="-69" baseline="2925" dirty="0">
                <a:latin typeface="Calibri"/>
                <a:cs typeface="Calibri"/>
              </a:rPr>
              <a:t>/</a:t>
            </a:r>
            <a:r>
              <a:rPr sz="3600" b="1" spc="0" baseline="2925" dirty="0">
                <a:latin typeface="Calibri"/>
                <a:cs typeface="Calibri"/>
              </a:rPr>
              <a:t>od</a:t>
            </a:r>
            <a:r>
              <a:rPr sz="3600" b="1" spc="-9" baseline="2925" dirty="0">
                <a:latin typeface="Calibri"/>
                <a:cs typeface="Calibri"/>
              </a:rPr>
              <a:t>e</a:t>
            </a:r>
            <a:r>
              <a:rPr sz="3600" b="1" spc="0" baseline="2925" dirty="0">
                <a:latin typeface="Calibri"/>
                <a:cs typeface="Calibri"/>
              </a:rPr>
              <a:t>r</a:t>
            </a:r>
            <a:r>
              <a:rPr sz="3600" b="1" spc="9" baseline="2925" dirty="0">
                <a:latin typeface="Calibri"/>
                <a:cs typeface="Calibri"/>
              </a:rPr>
              <a:t> </a:t>
            </a:r>
            <a:r>
              <a:rPr sz="3600" b="1" spc="14" baseline="2925" dirty="0">
                <a:latin typeface="Calibri"/>
                <a:cs typeface="Calibri"/>
              </a:rPr>
              <a:t>g</a:t>
            </a:r>
            <a:r>
              <a:rPr sz="3600" b="1" spc="0" baseline="2925" dirty="0">
                <a:latin typeface="Calibri"/>
                <a:cs typeface="Calibri"/>
              </a:rPr>
              <a:t>g</a:t>
            </a:r>
            <a:r>
              <a:rPr sz="3600" b="1" spc="-159" baseline="2925" dirty="0">
                <a:latin typeface="Calibri"/>
                <a:cs typeface="Calibri"/>
              </a:rPr>
              <a:t>f</a:t>
            </a:r>
            <a:r>
              <a:rPr sz="3600" b="1" spc="0" baseline="2925" dirty="0">
                <a:latin typeface="Calibri"/>
                <a:cs typeface="Calibri"/>
              </a:rPr>
              <a:t>.</a:t>
            </a:r>
            <a:endParaRPr sz="3600" dirty="0">
              <a:latin typeface="Calibri"/>
              <a:cs typeface="Calibri"/>
            </a:endParaRPr>
          </a:p>
          <a:p>
            <a:pPr marL="12700" marR="53309">
              <a:lnSpc>
                <a:spcPts val="3025"/>
              </a:lnSpc>
            </a:pPr>
            <a:r>
              <a:rPr sz="3600" b="1" spc="0" baseline="2925" dirty="0">
                <a:latin typeface="Calibri"/>
                <a:cs typeface="Calibri"/>
              </a:rPr>
              <a:t>bei</a:t>
            </a:r>
            <a:r>
              <a:rPr sz="3600" b="1" spc="-35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Ih</a:t>
            </a:r>
            <a:r>
              <a:rPr sz="3600" b="1" spc="-34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P</a:t>
            </a:r>
            <a:r>
              <a:rPr sz="3600" b="1" spc="-5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abas.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03604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179576" y="1600200"/>
            <a:ext cx="6784848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117498" y="665733"/>
            <a:ext cx="40138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4406" y="665733"/>
            <a:ext cx="80340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33339" y="665733"/>
            <a:ext cx="48561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22849" y="665733"/>
            <a:ext cx="199483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„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erri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18733" y="665733"/>
            <a:ext cx="1005641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7865" y="665733"/>
            <a:ext cx="225688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Beglei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“?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78740" y="129921"/>
            <a:ext cx="8502677" cy="12818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65477" marR="4311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ion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als Lei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edan</a:t>
            </a:r>
            <a:r>
              <a:rPr sz="4800" b="1" spc="-8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  <a:spcBef>
                <a:spcPts val="1762"/>
              </a:spcBef>
            </a:pP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s dem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Orie</a:t>
            </a:r>
            <a:r>
              <a:rPr sz="2400" b="1" i="1" spc="-3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gsr</a:t>
            </a:r>
            <a:r>
              <a:rPr sz="2400" b="1" i="1" spc="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hmen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4" dirty="0">
                <a:solidFill>
                  <a:srgbClr val="006FC0"/>
                </a:solidFill>
                <a:latin typeface="Calibri"/>
                <a:cs typeface="Calibri"/>
              </a:rPr>
              <a:t>x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isseme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er f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r 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ie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sbildung</a:t>
            </a:r>
            <a:r>
              <a:rPr sz="2400" b="1" i="1" spc="2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gion</a:t>
            </a:r>
            <a:r>
              <a:rPr sz="2400" b="1" i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Mü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1584698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1604645"/>
            <a:ext cx="7859175" cy="6731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75"/>
              </a:lnSpc>
              <a:spcBef>
                <a:spcPts val="133"/>
              </a:spcBef>
            </a:pPr>
            <a:r>
              <a:rPr sz="3900" b="1" spc="-39" baseline="2100" dirty="0">
                <a:latin typeface="Calibri"/>
                <a:cs typeface="Calibri"/>
              </a:rPr>
              <a:t>„</a:t>
            </a:r>
            <a:r>
              <a:rPr sz="3900" b="1" spc="0" baseline="2100" dirty="0">
                <a:latin typeface="Calibri"/>
                <a:cs typeface="Calibri"/>
              </a:rPr>
              <a:t>U</a:t>
            </a:r>
            <a:r>
              <a:rPr sz="3900" b="1" spc="-25" baseline="2100" dirty="0">
                <a:latin typeface="Calibri"/>
                <a:cs typeface="Calibri"/>
              </a:rPr>
              <a:t>n</a:t>
            </a:r>
            <a:r>
              <a:rPr sz="3900" b="1" spc="-39" baseline="2100" dirty="0">
                <a:latin typeface="Calibri"/>
                <a:cs typeface="Calibri"/>
              </a:rPr>
              <a:t>t</a:t>
            </a:r>
            <a:r>
              <a:rPr sz="3900" b="1" spc="0" baseline="2100" dirty="0">
                <a:latin typeface="Calibri"/>
                <a:cs typeface="Calibri"/>
              </a:rPr>
              <a:t>erric</a:t>
            </a:r>
            <a:r>
              <a:rPr sz="3900" b="1" spc="-34" baseline="2100" dirty="0">
                <a:latin typeface="Calibri"/>
                <a:cs typeface="Calibri"/>
              </a:rPr>
              <a:t>h</a:t>
            </a:r>
            <a:r>
              <a:rPr sz="3900" b="1" spc="0" baseline="2100" dirty="0">
                <a:latin typeface="Calibri"/>
                <a:cs typeface="Calibri"/>
              </a:rPr>
              <a:t>t</a:t>
            </a:r>
            <a:r>
              <a:rPr sz="3900" b="1" spc="19" baseline="2100" dirty="0">
                <a:latin typeface="Calibri"/>
                <a:cs typeface="Calibri"/>
              </a:rPr>
              <a:t> </a:t>
            </a:r>
            <a:r>
              <a:rPr sz="3900" b="1" spc="0" baseline="2100" dirty="0">
                <a:latin typeface="Calibri"/>
                <a:cs typeface="Calibri"/>
              </a:rPr>
              <a:t>u</a:t>
            </a:r>
            <a:r>
              <a:rPr sz="3900" b="1" spc="-34" baseline="2100" dirty="0">
                <a:latin typeface="Calibri"/>
                <a:cs typeface="Calibri"/>
              </a:rPr>
              <a:t>n</a:t>
            </a:r>
            <a:r>
              <a:rPr sz="3900" b="1" spc="-39" baseline="2100" dirty="0">
                <a:latin typeface="Calibri"/>
                <a:cs typeface="Calibri"/>
              </a:rPr>
              <a:t>t</a:t>
            </a:r>
            <a:r>
              <a:rPr sz="3900" b="1" spc="0" baseline="2100" dirty="0">
                <a:latin typeface="Calibri"/>
                <a:cs typeface="Calibri"/>
              </a:rPr>
              <a:t>er</a:t>
            </a:r>
            <a:r>
              <a:rPr sz="3900" b="1" spc="19" baseline="2100" dirty="0">
                <a:latin typeface="Calibri"/>
                <a:cs typeface="Calibri"/>
              </a:rPr>
              <a:t> </a:t>
            </a:r>
            <a:r>
              <a:rPr sz="3900" b="1" spc="0" baseline="2100" dirty="0">
                <a:latin typeface="Calibri"/>
                <a:cs typeface="Calibri"/>
              </a:rPr>
              <a:t>Begle</a:t>
            </a:r>
            <a:r>
              <a:rPr sz="3900" b="1" spc="-9" baseline="2100" dirty="0">
                <a:latin typeface="Calibri"/>
                <a:cs typeface="Calibri"/>
              </a:rPr>
              <a:t>i</a:t>
            </a:r>
            <a:r>
              <a:rPr sz="3900" b="1" spc="0" baseline="2100" dirty="0">
                <a:latin typeface="Calibri"/>
                <a:cs typeface="Calibri"/>
              </a:rPr>
              <a:t>t</a:t>
            </a:r>
            <a:r>
              <a:rPr sz="3900" b="1" spc="-9" baseline="2100" dirty="0">
                <a:latin typeface="Calibri"/>
                <a:cs typeface="Calibri"/>
              </a:rPr>
              <a:t>u</a:t>
            </a:r>
            <a:r>
              <a:rPr sz="3900" b="1" spc="0" baseline="2100" dirty="0">
                <a:latin typeface="Calibri"/>
                <a:cs typeface="Calibri"/>
              </a:rPr>
              <a:t>ng</a:t>
            </a:r>
            <a:r>
              <a:rPr sz="3900" b="1" spc="14" baseline="2100" dirty="0">
                <a:latin typeface="Calibri"/>
                <a:cs typeface="Calibri"/>
              </a:rPr>
              <a:t> </a:t>
            </a:r>
            <a:r>
              <a:rPr sz="3900" b="1" spc="0" baseline="2100" dirty="0">
                <a:latin typeface="Calibri"/>
                <a:cs typeface="Calibri"/>
              </a:rPr>
              <a:t>fin</a:t>
            </a:r>
            <a:r>
              <a:rPr sz="3900" b="1" spc="-14" baseline="2100" dirty="0">
                <a:latin typeface="Calibri"/>
                <a:cs typeface="Calibri"/>
              </a:rPr>
              <a:t>de</a:t>
            </a:r>
            <a:r>
              <a:rPr sz="3900" b="1" spc="0" baseline="2100" dirty="0">
                <a:latin typeface="Calibri"/>
                <a:cs typeface="Calibri"/>
              </a:rPr>
              <a:t>t</a:t>
            </a:r>
            <a:r>
              <a:rPr sz="3900" b="1" spc="24" baseline="2100" dirty="0">
                <a:latin typeface="Calibri"/>
                <a:cs typeface="Calibri"/>
              </a:rPr>
              <a:t> 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-34" baseline="210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-39" baseline="210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3900" b="1" spc="14" baseline="21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Begle</a:t>
            </a:r>
            <a:r>
              <a:rPr sz="3900" b="1" spc="-4" baseline="21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-9" baseline="210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3900" b="1" spc="29" baseline="21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-9" baseline="210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endParaRPr sz="2600" dirty="0">
              <a:latin typeface="Calibri"/>
              <a:cs typeface="Calibri"/>
            </a:endParaRPr>
          </a:p>
          <a:p>
            <a:pPr marL="12700" marR="60461">
              <a:lnSpc>
                <a:spcPts val="2575"/>
              </a:lnSpc>
            </a:pPr>
            <a:r>
              <a:rPr sz="3900" b="1" spc="-134" baseline="4201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-64" baseline="4201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900" b="1" spc="-34" baseline="4201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-25" baseline="4201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3900" b="1" spc="-9" baseline="4201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3900" b="1" spc="29" baseline="420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-19" baseline="4201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3900" b="1" spc="-14" baseline="420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3900" b="1" spc="-9" baseline="4201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rk</a:t>
            </a:r>
            <a:r>
              <a:rPr sz="3900" b="1" spc="-69" baseline="4201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-14" baseline="4201" dirty="0">
                <a:solidFill>
                  <a:srgbClr val="006FC0"/>
                </a:solidFill>
                <a:latin typeface="Calibri"/>
                <a:cs typeface="Calibri"/>
              </a:rPr>
              <a:t>ä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900" b="1" spc="-34" baseline="4201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900" b="1" spc="24" baseline="420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-19" baseline="4201" dirty="0">
                <a:latin typeface="Calibri"/>
                <a:cs typeface="Calibri"/>
              </a:rPr>
              <a:t>s</a:t>
            </a:r>
            <a:r>
              <a:rPr sz="3900" b="1" spc="-29" baseline="4201" dirty="0">
                <a:latin typeface="Calibri"/>
                <a:cs typeface="Calibri"/>
              </a:rPr>
              <a:t>ta</a:t>
            </a:r>
            <a:r>
              <a:rPr sz="3900" b="1" spc="-39" baseline="4201" dirty="0">
                <a:latin typeface="Calibri"/>
                <a:cs typeface="Calibri"/>
              </a:rPr>
              <a:t>t</a:t>
            </a:r>
            <a:r>
              <a:rPr sz="3900" b="1" spc="0" baseline="4201" dirty="0">
                <a:latin typeface="Calibri"/>
                <a:cs typeface="Calibri"/>
              </a:rPr>
              <a:t>t</a:t>
            </a:r>
            <a:r>
              <a:rPr sz="3900" b="1" spc="-244" baseline="4201" dirty="0">
                <a:latin typeface="Calibri"/>
                <a:cs typeface="Calibri"/>
              </a:rPr>
              <a:t>.</a:t>
            </a:r>
            <a:r>
              <a:rPr sz="3900" b="1" spc="0" baseline="4201" dirty="0">
                <a:latin typeface="Calibri"/>
                <a:cs typeface="Calibri"/>
              </a:rPr>
              <a:t>“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71804" y="1604645"/>
            <a:ext cx="33369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2694424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2362201"/>
            <a:ext cx="7574154" cy="13422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73"/>
              </a:lnSpc>
              <a:spcBef>
                <a:spcPts val="105"/>
              </a:spcBef>
            </a:pPr>
            <a:r>
              <a:rPr sz="2600" b="1" spc="39" dirty="0">
                <a:latin typeface="Calibri"/>
                <a:cs typeface="Calibri"/>
              </a:rPr>
              <a:t>„</a:t>
            </a:r>
            <a:r>
              <a:rPr sz="2600" b="1" spc="0" dirty="0">
                <a:latin typeface="Calibri"/>
                <a:cs typeface="Calibri"/>
              </a:rPr>
              <a:t>Am</a:t>
            </a:r>
            <a:r>
              <a:rPr sz="2600" b="1" spc="-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Lernort Sch</a:t>
            </a:r>
            <a:r>
              <a:rPr sz="2600" b="1" spc="-14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le </a:t>
            </a:r>
            <a:r>
              <a:rPr sz="2600" b="1" spc="-14" dirty="0">
                <a:latin typeface="Calibri"/>
                <a:cs typeface="Calibri"/>
              </a:rPr>
              <a:t>w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3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14" dirty="0">
                <a:latin typeface="Calibri"/>
                <a:cs typeface="Calibri"/>
              </a:rPr>
              <a:t>u</a:t>
            </a:r>
            <a:r>
              <a:rPr sz="2600" b="1" spc="-34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ch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Stu</a:t>
            </a:r>
            <a:r>
              <a:rPr sz="2600" b="1" spc="-14" dirty="0">
                <a:latin typeface="Calibri"/>
                <a:cs typeface="Calibri"/>
              </a:rPr>
              <a:t>d</a:t>
            </a:r>
            <a:r>
              <a:rPr sz="2600" b="1" spc="0" dirty="0">
                <a:latin typeface="Calibri"/>
                <a:cs typeface="Calibri"/>
              </a:rPr>
              <a:t>ie</a:t>
            </a:r>
            <a:r>
              <a:rPr sz="2600" b="1" spc="-2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ei</a:t>
            </a:r>
            <a:r>
              <a:rPr sz="2600" b="1" spc="-29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-2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ä</a:t>
            </a:r>
            <a:r>
              <a:rPr sz="2600" b="1" spc="-4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tseleme</a:t>
            </a:r>
            <a:r>
              <a:rPr sz="2600" b="1" spc="-34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e,</a:t>
            </a:r>
            <a:r>
              <a:rPr sz="2600" b="1" spc="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Ei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-50" dirty="0">
                <a:latin typeface="Calibri"/>
                <a:cs typeface="Calibri"/>
              </a:rPr>
              <a:t>z</a:t>
            </a:r>
            <a:r>
              <a:rPr sz="2600" b="1" spc="0" dirty="0">
                <a:latin typeface="Calibri"/>
                <a:cs typeface="Calibri"/>
              </a:rPr>
              <a:t>el</a:t>
            </a:r>
            <a:r>
              <a:rPr sz="2600" b="1" spc="-25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-9" dirty="0">
                <a:latin typeface="Calibri"/>
                <a:cs typeface="Calibri"/>
              </a:rPr>
              <a:t>d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2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ie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ß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ch</a:t>
            </a:r>
            <a:r>
              <a:rPr sz="26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34" dirty="0">
                <a:latin typeface="Calibri"/>
                <a:cs typeface="Calibri"/>
              </a:rPr>
              <a:t>s</a:t>
            </a:r>
            <a:r>
              <a:rPr sz="2600" b="1" spc="-19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orha</a:t>
            </a:r>
            <a:r>
              <a:rPr sz="2600" b="1" spc="-14" dirty="0">
                <a:latin typeface="Calibri"/>
                <a:cs typeface="Calibri"/>
              </a:rPr>
              <a:t>b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14" dirty="0">
                <a:latin typeface="Calibri"/>
                <a:cs typeface="Calibri"/>
              </a:rPr>
              <a:t>u</a:t>
            </a:r>
            <a:r>
              <a:rPr sz="2600" b="1" spc="-34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ch</a:t>
            </a:r>
            <a:r>
              <a:rPr sz="2600" b="1" spc="-25" dirty="0">
                <a:latin typeface="Calibri"/>
                <a:cs typeface="Calibri"/>
              </a:rPr>
              <a:t>ge</a:t>
            </a:r>
            <a:r>
              <a:rPr sz="2600" b="1" spc="0" dirty="0">
                <a:latin typeface="Calibri"/>
                <a:cs typeface="Calibri"/>
              </a:rPr>
              <a:t>füh</a:t>
            </a:r>
            <a:r>
              <a:rPr sz="2600" b="1" spc="-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239" dirty="0">
                <a:latin typeface="Calibri"/>
                <a:cs typeface="Calibri"/>
              </a:rPr>
              <a:t>.</a:t>
            </a:r>
            <a:r>
              <a:rPr sz="2600" b="1" spc="0" dirty="0">
                <a:latin typeface="Calibri"/>
                <a:cs typeface="Calibri"/>
              </a:rPr>
              <a:t>“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4121269"/>
            <a:ext cx="19075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3657600"/>
            <a:ext cx="8489341" cy="30589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73"/>
              </a:lnSpc>
              <a:spcBef>
                <a:spcPts val="105"/>
              </a:spcBef>
            </a:pPr>
            <a:r>
              <a:rPr sz="2600" b="1" spc="0" dirty="0">
                <a:latin typeface="Calibri"/>
                <a:cs typeface="Calibri"/>
              </a:rPr>
              <a:t>„Die</a:t>
            </a:r>
            <a:r>
              <a:rPr sz="2600" b="1" spc="-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Stu</a:t>
            </a:r>
            <a:r>
              <a:rPr sz="2600" b="1" spc="-14" dirty="0">
                <a:latin typeface="Calibri"/>
                <a:cs typeface="Calibri"/>
              </a:rPr>
              <a:t>d</a:t>
            </a:r>
            <a:r>
              <a:rPr sz="2600" b="1" spc="0" dirty="0">
                <a:latin typeface="Calibri"/>
                <a:cs typeface="Calibri"/>
              </a:rPr>
              <a:t>ie</a:t>
            </a:r>
            <a:r>
              <a:rPr sz="2600" b="1" spc="-2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25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4" dirty="0">
                <a:latin typeface="Calibri"/>
                <a:cs typeface="Calibri"/>
              </a:rPr>
              <a:t>o</a:t>
            </a:r>
            <a:r>
              <a:rPr sz="2600" b="1" spc="0" dirty="0">
                <a:latin typeface="Calibri"/>
                <a:cs typeface="Calibri"/>
              </a:rPr>
              <a:t>l</a:t>
            </a:r>
            <a:r>
              <a:rPr sz="2600" b="1" spc="-9" dirty="0">
                <a:latin typeface="Calibri"/>
                <a:cs typeface="Calibri"/>
              </a:rPr>
              <a:t>l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-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an 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Sit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a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on</a:t>
            </a:r>
            <a:r>
              <a:rPr sz="2600" b="1" spc="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s ei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en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39" dirty="0">
                <a:latin typeface="Calibri"/>
                <a:cs typeface="Calibri"/>
              </a:rPr>
              <a:t> 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9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hri</a:t>
            </a:r>
            <a:r>
              <a:rPr sz="2600" b="1" spc="-4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-19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eise he</a:t>
            </a:r>
            <a:r>
              <a:rPr sz="2600" b="1" spc="-5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600" b="1" spc="-1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6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führt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19" dirty="0">
                <a:latin typeface="Calibri"/>
                <a:cs typeface="Calibri"/>
              </a:rPr>
              <a:t>w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3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n.</a:t>
            </a:r>
            <a:r>
              <a:rPr sz="2600" b="1" spc="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Dies</a:t>
            </a:r>
            <a:r>
              <a:rPr sz="2600" b="1" spc="-9" dirty="0">
                <a:latin typeface="Calibri"/>
                <a:cs typeface="Calibri"/>
              </a:rPr>
              <a:t> </a:t>
            </a:r>
            <a:r>
              <a:rPr sz="2600" b="1" spc="-39" dirty="0">
                <a:latin typeface="Calibri"/>
                <a:cs typeface="Calibri"/>
              </a:rPr>
              <a:t>k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4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n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-14" dirty="0">
                <a:latin typeface="Calibri"/>
                <a:cs typeface="Calibri"/>
              </a:rPr>
              <a:t>z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äch</a:t>
            </a:r>
            <a:r>
              <a:rPr sz="2600" b="1" spc="-25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4" dirty="0">
                <a:latin typeface="Calibri"/>
                <a:cs typeface="Calibri"/>
              </a:rPr>
              <a:t> </a:t>
            </a:r>
            <a:r>
              <a:rPr sz="2600" b="1" spc="-19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on 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-29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39" dirty="0">
                <a:latin typeface="Calibri"/>
                <a:cs typeface="Calibri"/>
              </a:rPr>
              <a:t>r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ü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50" dirty="0">
                <a:latin typeface="Calibri"/>
                <a:cs typeface="Calibri"/>
              </a:rPr>
              <a:t>z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4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Lehr</a:t>
            </a:r>
            <a:r>
              <a:rPr sz="2600" b="1" spc="-34" dirty="0">
                <a:latin typeface="Calibri"/>
                <a:cs typeface="Calibri"/>
              </a:rPr>
              <a:t>t</a:t>
            </a:r>
            <a:r>
              <a:rPr sz="2600" b="1" spc="-25" dirty="0">
                <a:latin typeface="Calibri"/>
                <a:cs typeface="Calibri"/>
              </a:rPr>
              <a:t>ä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4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g</a:t>
            </a:r>
            <a:r>
              <a:rPr sz="2600" b="1" spc="-75" dirty="0">
                <a:latin typeface="Calibri"/>
                <a:cs typeface="Calibri"/>
              </a:rPr>
              <a:t>k</a:t>
            </a:r>
            <a:r>
              <a:rPr sz="2600" b="1" spc="0" dirty="0">
                <a:latin typeface="Calibri"/>
                <a:cs typeface="Calibri"/>
              </a:rPr>
              <a:t>ei</a:t>
            </a:r>
            <a:r>
              <a:rPr sz="2600" b="1" spc="-44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en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(</a:t>
            </a:r>
            <a:r>
              <a:rPr sz="2600" b="1" spc="-194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mlösu</a:t>
            </a:r>
            <a:r>
              <a:rPr sz="2600" b="1" spc="-4" dirty="0">
                <a:latin typeface="Calibri"/>
                <a:cs typeface="Calibri"/>
              </a:rPr>
              <a:t>n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)</a:t>
            </a:r>
            <a:r>
              <a:rPr sz="2600" b="1" spc="25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so</a:t>
            </a:r>
            <a:r>
              <a:rPr sz="2600" b="1" spc="4" dirty="0">
                <a:latin typeface="Calibri"/>
                <a:cs typeface="Calibri"/>
              </a:rPr>
              <a:t>w</a:t>
            </a:r>
            <a:r>
              <a:rPr sz="2600" b="1" spc="0" dirty="0">
                <a:latin typeface="Calibri"/>
                <a:cs typeface="Calibri"/>
              </a:rPr>
              <a:t>ie</a:t>
            </a:r>
            <a:r>
              <a:rPr sz="2600" b="1" spc="-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</a:t>
            </a:r>
            <a:r>
              <a:rPr sz="2600" b="1" spc="-14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c</a:t>
            </a:r>
            <a:r>
              <a:rPr sz="2600" b="1" spc="-29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tse</a:t>
            </a:r>
            <a:r>
              <a:rPr sz="2600" b="1" spc="-4" dirty="0">
                <a:latin typeface="Calibri"/>
                <a:cs typeface="Calibri"/>
              </a:rPr>
              <a:t>l</a:t>
            </a:r>
            <a:r>
              <a:rPr sz="2600" b="1" spc="0" dirty="0">
                <a:latin typeface="Calibri"/>
                <a:cs typeface="Calibri"/>
              </a:rPr>
              <a:t>eme</a:t>
            </a:r>
            <a:r>
              <a:rPr sz="2600" b="1" spc="-34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3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-19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(z.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B. U</a:t>
            </a:r>
            <a:r>
              <a:rPr sz="2600" b="1" spc="-19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tsei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4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29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,</a:t>
            </a:r>
            <a:r>
              <a:rPr sz="2600" b="1" spc="3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Anle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 </a:t>
            </a:r>
            <a:r>
              <a:rPr sz="2600" b="1" spc="-14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on Exper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me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oder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Üb</a:t>
            </a:r>
            <a:r>
              <a:rPr sz="2600" b="1" spc="-4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ngsp</a:t>
            </a:r>
            <a:r>
              <a:rPr sz="2600" b="1" spc="-9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asen,</a:t>
            </a:r>
            <a:r>
              <a:rPr sz="2600" b="1" spc="3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34" dirty="0">
                <a:latin typeface="Calibri"/>
                <a:cs typeface="Calibri"/>
              </a:rPr>
              <a:t>r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b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9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ich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ru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g).</a:t>
            </a:r>
            <a:r>
              <a:rPr sz="2600" b="1" spc="44" dirty="0">
                <a:latin typeface="Calibri"/>
                <a:cs typeface="Calibri"/>
              </a:rPr>
              <a:t> 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Im </a:t>
            </a:r>
            <a:r>
              <a:rPr sz="2600" b="1" spc="-2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600" b="1" spc="-4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600" b="1" spc="-2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r>
              <a:rPr sz="2600" b="1" spc="-134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erl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uf</a:t>
            </a:r>
            <a:r>
              <a:rPr sz="2600" b="1" spc="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39" dirty="0">
                <a:latin typeface="Calibri"/>
                <a:cs typeface="Calibri"/>
              </a:rPr>
              <a:t>k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4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n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34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Begle</a:t>
            </a:r>
            <a:r>
              <a:rPr sz="2600" b="1" spc="-4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4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ch</a:t>
            </a:r>
            <a:r>
              <a:rPr sz="2600" b="1" spc="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Plan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29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,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Du</a:t>
            </a:r>
            <a:r>
              <a:rPr sz="2600" b="1" spc="-3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c</a:t>
            </a:r>
            <a:r>
              <a:rPr sz="2600" b="1" spc="-1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füh</a:t>
            </a:r>
            <a:r>
              <a:rPr sz="2600" b="1" spc="-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34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,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Beobac</a:t>
            </a:r>
            <a:r>
              <a:rPr sz="2600" b="1" spc="-29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</a:t>
            </a:r>
            <a:r>
              <a:rPr sz="2600" b="1" spc="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Aus</a:t>
            </a:r>
            <a:r>
              <a:rPr sz="2600" b="1" spc="-29" dirty="0">
                <a:latin typeface="Calibri"/>
                <a:cs typeface="Calibri"/>
              </a:rPr>
              <a:t>w</a:t>
            </a:r>
            <a:r>
              <a:rPr sz="2600" b="1" spc="0" dirty="0">
                <a:latin typeface="Calibri"/>
                <a:cs typeface="Calibri"/>
              </a:rPr>
              <a:t>ert</a:t>
            </a:r>
            <a:r>
              <a:rPr sz="2600" b="1" spc="-14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 </a:t>
            </a:r>
            <a:r>
              <a:rPr sz="2600" b="1" spc="-14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on</a:t>
            </a:r>
            <a:r>
              <a:rPr sz="2600" b="1" spc="-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Ei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-50" dirty="0">
                <a:latin typeface="Calibri"/>
                <a:cs typeface="Calibri"/>
              </a:rPr>
              <a:t>z</a:t>
            </a:r>
            <a:r>
              <a:rPr sz="2600" b="1" spc="0" dirty="0">
                <a:latin typeface="Calibri"/>
                <a:cs typeface="Calibri"/>
              </a:rPr>
              <a:t>el</a:t>
            </a:r>
            <a:r>
              <a:rPr sz="2600" b="1" spc="-25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-9" dirty="0">
                <a:latin typeface="Calibri"/>
                <a:cs typeface="Calibri"/>
              </a:rPr>
              <a:t>d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2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m</a:t>
            </a:r>
            <a:r>
              <a:rPr sz="2600" b="1" spc="-29" dirty="0">
                <a:latin typeface="Calibri"/>
                <a:cs typeface="Calibri"/>
              </a:rPr>
              <a:t>f</a:t>
            </a:r>
            <a:r>
              <a:rPr sz="2600" b="1" spc="0" dirty="0">
                <a:latin typeface="Calibri"/>
                <a:cs typeface="Calibri"/>
              </a:rPr>
              <a:t>assen.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421640" y="185293"/>
            <a:ext cx="8199735" cy="1509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58375" marR="2959501" algn="ctr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 dirty="0">
              <a:latin typeface="Calibri"/>
              <a:cs typeface="Calibri"/>
            </a:endParaRPr>
          </a:p>
          <a:p>
            <a:pPr marL="12700" marR="45765">
              <a:lnSpc>
                <a:spcPct val="101725"/>
              </a:lnSpc>
              <a:spcBef>
                <a:spcPts val="2486"/>
              </a:spcBef>
            </a:pPr>
            <a:r>
              <a:rPr sz="2400" b="1" spc="0" dirty="0">
                <a:latin typeface="Calibri"/>
                <a:cs typeface="Calibri"/>
              </a:rPr>
              <a:t>„Die Stu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ie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enden</a:t>
            </a:r>
            <a:r>
              <a:rPr sz="2400" b="1" spc="14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den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schri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eise</a:t>
            </a:r>
            <a:r>
              <a:rPr sz="24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an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ie vi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l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ält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  <a:spcBef>
                <a:spcPts val="144"/>
              </a:spcBef>
            </a:pPr>
            <a:r>
              <a:rPr sz="3600" b="1" spc="0" baseline="1137" dirty="0">
                <a:latin typeface="Calibri"/>
                <a:cs typeface="Calibri"/>
              </a:rPr>
              <a:t>Ha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g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elder he</a:t>
            </a:r>
            <a:r>
              <a:rPr sz="3600" b="1" spc="-4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an</a:t>
            </a:r>
            <a:r>
              <a:rPr sz="3600" b="1" spc="-25" baseline="1137" dirty="0">
                <a:latin typeface="Calibri"/>
                <a:cs typeface="Calibri"/>
              </a:rPr>
              <a:t>g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9" baseline="1137" dirty="0">
                <a:latin typeface="Calibri"/>
                <a:cs typeface="Calibri"/>
              </a:rPr>
              <a:t>ü</a:t>
            </a:r>
            <a:r>
              <a:rPr sz="3600" b="1" spc="0" baseline="1137" dirty="0">
                <a:latin typeface="Calibri"/>
                <a:cs typeface="Calibri"/>
              </a:rPr>
              <a:t>hr</a:t>
            </a:r>
            <a:r>
              <a:rPr sz="3600" b="1" spc="-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. 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9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34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Begleit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 </a:t>
            </a:r>
            <a:r>
              <a:rPr sz="3600" b="1" spc="-1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ann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97996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1640" y="1730121"/>
            <a:ext cx="8112085" cy="10617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auch 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ie ei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än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 Pla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3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,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Du</a:t>
            </a:r>
            <a:r>
              <a:rPr sz="3600" b="1" spc="-3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c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f</a:t>
            </a:r>
            <a:r>
              <a:rPr sz="3600" b="1" spc="-4" baseline="3413" dirty="0">
                <a:latin typeface="Calibri"/>
                <a:cs typeface="Calibri"/>
              </a:rPr>
              <a:t>ü</a:t>
            </a:r>
            <a:r>
              <a:rPr sz="3600" b="1" spc="0" baseline="3413" dirty="0">
                <a:latin typeface="Calibri"/>
                <a:cs typeface="Calibri"/>
              </a:rPr>
              <a:t>hr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 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 Au</a:t>
            </a:r>
            <a:r>
              <a:rPr sz="3600" b="1" spc="-9" baseline="3413" dirty="0">
                <a:latin typeface="Calibri"/>
                <a:cs typeface="Calibri"/>
              </a:rPr>
              <a:t>s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ertu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4" baseline="1137" dirty="0">
                <a:latin typeface="Calibri"/>
                <a:cs typeface="Calibri"/>
              </a:rPr>
              <a:t>p</a:t>
            </a:r>
            <a:r>
              <a:rPr sz="3600" b="1" spc="0" baseline="1137" dirty="0">
                <a:latin typeface="Calibri"/>
                <a:cs typeface="Calibri"/>
              </a:rPr>
              <a:t>hasen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 </a:t>
            </a:r>
            <a:r>
              <a:rPr sz="3600" b="1" spc="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4" baseline="1137" dirty="0">
                <a:latin typeface="Calibri"/>
                <a:cs typeface="Calibri"/>
              </a:rPr>
              <a:t>n</a:t>
            </a:r>
            <a:r>
              <a:rPr sz="3600" b="1" spc="-39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el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en,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wie </a:t>
            </a:r>
            <a:r>
              <a:rPr sz="3600" b="1" spc="4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.</a:t>
            </a:r>
            <a:r>
              <a:rPr sz="3600" b="1" spc="-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B. im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Rahm</a:t>
            </a:r>
            <a:r>
              <a:rPr sz="3600" b="1" spc="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19" baseline="1137" dirty="0">
                <a:latin typeface="Calibri"/>
                <a:cs typeface="Calibri"/>
              </a:rPr>
              <a:t> v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34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orhabe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, u</a:t>
            </a:r>
            <a:r>
              <a:rPr sz="3600" b="1" spc="-9" baseline="1137" dirty="0">
                <a:latin typeface="Calibri"/>
                <a:cs typeface="Calibri"/>
              </a:rPr>
              <a:t>m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ass</a:t>
            </a:r>
            <a:r>
              <a:rPr sz="3600" b="1" spc="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225" baseline="1137" dirty="0">
                <a:latin typeface="Calibri"/>
                <a:cs typeface="Calibri"/>
              </a:rPr>
              <a:t>.</a:t>
            </a:r>
            <a:r>
              <a:rPr sz="3600" b="1" spc="0" baseline="1137" dirty="0">
                <a:latin typeface="Calibri"/>
                <a:cs typeface="Calibri"/>
              </a:rPr>
              <a:t>“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32672" y="1730121"/>
            <a:ext cx="54027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1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on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3321462"/>
            <a:ext cx="177799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3339846"/>
            <a:ext cx="7211376" cy="695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„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ben </a:t>
            </a:r>
            <a:r>
              <a:rPr sz="3600" b="1" spc="0" baseline="3413" dirty="0">
                <a:latin typeface="Calibri"/>
                <a:cs typeface="Calibri"/>
              </a:rPr>
              <a:t>dem </a:t>
            </a:r>
            <a:r>
              <a:rPr sz="3600" b="1" spc="4" baseline="3413" dirty="0">
                <a:latin typeface="Calibri"/>
                <a:cs typeface="Calibri"/>
              </a:rPr>
              <a:t>U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0" baseline="3413" dirty="0">
                <a:latin typeface="Calibri"/>
                <a:cs typeface="Calibri"/>
              </a:rPr>
              <a:t>erric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Begleitu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ehö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o</a:t>
            </a:r>
            <a:r>
              <a:rPr sz="3600" b="1" spc="4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p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onen,</a:t>
            </a:r>
            <a:r>
              <a:rPr sz="3600" b="1" spc="2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e </a:t>
            </a:r>
            <a:r>
              <a:rPr sz="3600" b="1" spc="-200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eilna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me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an</a:t>
            </a:r>
            <a:r>
              <a:rPr sz="3600" b="1" spc="4" baseline="1137" dirty="0">
                <a:latin typeface="Calibri"/>
                <a:cs typeface="Calibri"/>
              </a:rPr>
              <a:t> </a:t>
            </a:r>
            <a:r>
              <a:rPr sz="3600" b="1" spc="-3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o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-39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28940" y="3705605"/>
            <a:ext cx="56081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071366"/>
            <a:ext cx="5134469" cy="6960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Be</a:t>
            </a:r>
            <a:r>
              <a:rPr sz="3600" b="1" spc="-44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wie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-1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schiedene </a:t>
            </a:r>
            <a:r>
              <a:rPr sz="3600" b="1" spc="-1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or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-14" baseline="1137" dirty="0">
                <a:latin typeface="Calibri"/>
                <a:cs typeface="Calibri"/>
              </a:rPr>
              <a:t>p</a:t>
            </a:r>
            <a:r>
              <a:rPr sz="3600" b="1" spc="0" baseline="1137" dirty="0">
                <a:latin typeface="Calibri"/>
                <a:cs typeface="Calibri"/>
              </a:rPr>
              <a:t>fl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end z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P</a:t>
            </a:r>
            <a:r>
              <a:rPr sz="3600" b="1" spc="-54" baseline="1137" dirty="0">
                <a:latin typeface="Calibri"/>
                <a:cs typeface="Calibri"/>
              </a:rPr>
              <a:t>r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xisse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214" baseline="1137" dirty="0">
                <a:latin typeface="Calibri"/>
                <a:cs typeface="Calibri"/>
              </a:rPr>
              <a:t>r</a:t>
            </a:r>
            <a:r>
              <a:rPr sz="3600" b="1" spc="-219" baseline="1137" dirty="0">
                <a:latin typeface="Calibri"/>
                <a:cs typeface="Calibri"/>
              </a:rPr>
              <a:t>.</a:t>
            </a:r>
            <a:r>
              <a:rPr sz="3600" b="1" spc="0" baseline="1137" dirty="0">
                <a:latin typeface="Calibri"/>
                <a:cs typeface="Calibri"/>
              </a:rPr>
              <a:t>“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50509" y="4071366"/>
            <a:ext cx="50971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des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58001" y="4071366"/>
            <a:ext cx="157506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4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llebens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88493" y="144779"/>
            <a:ext cx="9020274" cy="3942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55"/>
              </a:lnSpc>
              <a:spcBef>
                <a:spcPts val="152"/>
              </a:spcBef>
            </a:pP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350" b="1" spc="-54" baseline="282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äz</a:t>
            </a:r>
            <a:r>
              <a:rPr sz="4350" b="1" spc="-14" baseline="282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sierung</a:t>
            </a:r>
            <a:r>
              <a:rPr sz="4350" b="1" spc="-34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4350" b="1" spc="-14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350" b="1" spc="-9" baseline="282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350" b="1" spc="-39" baseline="282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angs</a:t>
            </a:r>
            <a:r>
              <a:rPr sz="4350" b="1" spc="-25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4350" b="1" spc="-14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350" b="1" spc="-19" baseline="282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350" b="1" spc="-34" baseline="282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err</a:t>
            </a:r>
            <a:r>
              <a:rPr sz="4350" b="1" spc="-14" baseline="282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350" b="1" spc="-39" baseline="2824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4350" b="1" spc="-34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350" b="1" spc="-19" baseline="282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350" b="1" spc="-34" baseline="282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350" b="1" spc="-39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350" b="1" spc="4" baseline="282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350" b="1" spc="-9" baseline="282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69192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710311"/>
            <a:ext cx="8657606" cy="2525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„Da auch ei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-3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elne U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erric</a:t>
            </a:r>
            <a:r>
              <a:rPr sz="3600" b="1" spc="-1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tsele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 in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einen </a:t>
            </a:r>
            <a:r>
              <a:rPr sz="3600" b="1" spc="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usam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enhang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(U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e,</a:t>
            </a:r>
            <a:r>
              <a:rPr sz="3600" b="1" spc="25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tsein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eit)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ein</a:t>
            </a:r>
            <a:r>
              <a:rPr sz="3600" b="1" spc="-25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4" baseline="1137" dirty="0">
                <a:latin typeface="Calibri"/>
                <a:cs typeface="Calibri"/>
              </a:rPr>
              <a:t>o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ne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-25" baseline="1137" dirty="0">
                <a:latin typeface="Calibri"/>
                <a:cs typeface="Calibri"/>
              </a:rPr>
              <a:t>w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den</a:t>
            </a:r>
            <a:endParaRPr sz="2400" dirty="0">
              <a:latin typeface="Calibri"/>
              <a:cs typeface="Calibri"/>
            </a:endParaRPr>
          </a:p>
          <a:p>
            <a:pPr marL="12700" marR="4375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müss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n, 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ählen U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en,</a:t>
            </a:r>
            <a:r>
              <a:rPr sz="3600" b="1" spc="34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enen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on 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 St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enden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ene 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elei</a:t>
            </a:r>
            <a:r>
              <a:rPr sz="3600" b="1" spc="-14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den, als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oll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ähi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Stu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r>
              <a:rPr sz="3600" b="1" spc="1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Sin</a:t>
            </a:r>
            <a:r>
              <a:rPr sz="3600" b="1" spc="-4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e der Rahm</a:t>
            </a:r>
            <a:r>
              <a:rPr sz="3600" b="1" spc="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75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r>
              <a:rPr sz="3600" b="1" spc="-39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9" baseline="1137" dirty="0">
                <a:latin typeface="Calibri"/>
                <a:cs typeface="Calibri"/>
              </a:rPr>
              <a:t>p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o</a:t>
            </a:r>
            <a:r>
              <a:rPr sz="3600" b="1" spc="-34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“</a:t>
            </a:r>
            <a:r>
              <a:rPr sz="3600" b="1" spc="542" baseline="1137" dirty="0">
                <a:latin typeface="Calibri"/>
                <a:cs typeface="Calibri"/>
              </a:rPr>
              <a:t> </a:t>
            </a:r>
            <a:r>
              <a:rPr sz="3600" b="1" spc="-9" baseline="1137" dirty="0">
                <a:latin typeface="Calibri"/>
                <a:cs typeface="Calibri"/>
              </a:rPr>
              <a:t>(</a:t>
            </a:r>
            <a:r>
              <a:rPr sz="3600" b="1" spc="0" baseline="1137" dirty="0">
                <a:latin typeface="Calibri"/>
                <a:cs typeface="Calibri"/>
              </a:rPr>
              <a:t>in</a:t>
            </a:r>
            <a:r>
              <a:rPr sz="3600" b="1" spc="-4" baseline="1137" dirty="0">
                <a:latin typeface="Calibri"/>
                <a:cs typeface="Calibri"/>
              </a:rPr>
              <a:t> d</a:t>
            </a:r>
            <a:r>
              <a:rPr sz="3600" b="1" spc="0" baseline="1137" dirty="0">
                <a:latin typeface="Calibri"/>
                <a:cs typeface="Calibri"/>
              </a:rPr>
              <a:t>er Ban</a:t>
            </a:r>
            <a:r>
              <a:rPr sz="3600" b="1" spc="-4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b</a:t>
            </a:r>
            <a:r>
              <a:rPr sz="3600" b="1" spc="-2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ei</a:t>
            </a:r>
            <a:r>
              <a:rPr sz="3600" b="1" spc="-25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obli</a:t>
            </a:r>
            <a:r>
              <a:rPr sz="3600" b="1" spc="-34" baseline="1137" dirty="0">
                <a:latin typeface="Calibri"/>
                <a:cs typeface="Calibri"/>
              </a:rPr>
              <a:t>g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oris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hen</a:t>
            </a:r>
            <a:r>
              <a:rPr sz="3600" b="1" spc="-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50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-4" baseline="1137" dirty="0">
                <a:latin typeface="Calibri"/>
                <a:cs typeface="Calibri"/>
              </a:rPr>
              <a:t>b</a:t>
            </a:r>
            <a:r>
              <a:rPr sz="3600" b="1" spc="0" baseline="1137" dirty="0">
                <a:latin typeface="Calibri"/>
                <a:cs typeface="Calibri"/>
              </a:rPr>
              <a:t>is </a:t>
            </a:r>
            <a:r>
              <a:rPr sz="3600" b="1" spc="-4" baseline="1137" dirty="0">
                <a:latin typeface="Calibri"/>
                <a:cs typeface="Calibri"/>
              </a:rPr>
              <a:t>7</a:t>
            </a:r>
            <a:r>
              <a:rPr sz="3600" b="1" spc="0" baseline="1137" dirty="0">
                <a:latin typeface="Calibri"/>
                <a:cs typeface="Calibri"/>
              </a:rPr>
              <a:t>0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zu</a:t>
            </a:r>
            <a:r>
              <a:rPr sz="3600" b="1" spc="-25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je 45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Mi</a:t>
            </a:r>
            <a:r>
              <a:rPr sz="3600" b="1" spc="-4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9" baseline="1137" dirty="0">
                <a:latin typeface="Calibri"/>
                <a:cs typeface="Calibri"/>
              </a:rPr>
              <a:t>nt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Begleit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</a:t>
            </a:r>
            <a:r>
              <a:rPr sz="3600" b="1" spc="-9" baseline="1137" dirty="0">
                <a:latin typeface="Calibri"/>
                <a:cs typeface="Calibri"/>
              </a:rPr>
              <a:t>)</a:t>
            </a:r>
            <a:r>
              <a:rPr sz="3600" b="1" spc="0" baseline="1137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3508914"/>
            <a:ext cx="177799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3527298"/>
            <a:ext cx="8237612" cy="14277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65">
              <a:lnSpc>
                <a:spcPts val="2545"/>
              </a:lnSpc>
              <a:spcBef>
                <a:spcPts val="127"/>
              </a:spcBef>
            </a:pPr>
            <a:r>
              <a:rPr sz="3600" b="1" spc="-25" baseline="3413" dirty="0">
                <a:latin typeface="Calibri"/>
                <a:cs typeface="Calibri"/>
              </a:rPr>
              <a:t>„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erric</a:t>
            </a:r>
            <a:r>
              <a:rPr sz="3600" b="1" spc="-1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34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Begleitu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ll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sich so</a:t>
            </a:r>
            <a:r>
              <a:rPr sz="3600" b="1" spc="-19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eit mö</a:t>
            </a:r>
            <a:r>
              <a:rPr sz="3600" b="1" spc="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lich</a:t>
            </a:r>
            <a:r>
              <a:rPr sz="3600" b="1" spc="-2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auf</a:t>
            </a:r>
            <a:endParaRPr sz="2400" dirty="0">
              <a:latin typeface="Calibri"/>
              <a:cs typeface="Calibri"/>
            </a:endParaRPr>
          </a:p>
          <a:p>
            <a:pPr marL="12700" marR="27856">
              <a:lnSpc>
                <a:spcPts val="2880"/>
              </a:lnSpc>
              <a:spcBef>
                <a:spcPts val="16"/>
              </a:spcBef>
            </a:pP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schiedene </a:t>
            </a:r>
            <a:r>
              <a:rPr sz="3600" b="1" spc="-54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ächer</a:t>
            </a:r>
            <a:r>
              <a:rPr sz="3600" b="1" spc="-14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-25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eilen </a:t>
            </a:r>
            <a:r>
              <a:rPr sz="3600" b="1" spc="-4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nd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in jedem </a:t>
            </a:r>
            <a:r>
              <a:rPr sz="3600" b="1" spc="-59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ach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minde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ens</a:t>
            </a:r>
            <a:r>
              <a:rPr sz="3600" b="1" spc="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orha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m Um</a:t>
            </a:r>
            <a:r>
              <a:rPr sz="3600" b="1" spc="-44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ang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on 5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 b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is 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5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  <a:p>
            <a:pPr marL="12700" marR="45765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ass</a:t>
            </a:r>
            <a:r>
              <a:rPr sz="3600" b="1" spc="9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25" baseline="1137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“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5228240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5246624"/>
            <a:ext cx="8569960" cy="16113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Die 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ale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Dauer einer U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ägt 45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Min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S</a:t>
            </a:r>
            <a:r>
              <a:rPr sz="3600" b="1" spc="9" baseline="1137" dirty="0">
                <a:latin typeface="Calibri"/>
                <a:cs typeface="Calibri"/>
              </a:rPr>
              <a:t>o</a:t>
            </a:r>
            <a:r>
              <a:rPr sz="3600" b="1" spc="0" baseline="1137" dirty="0">
                <a:latin typeface="Calibri"/>
                <a:cs typeface="Calibri"/>
              </a:rPr>
              <a:t>ll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an 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2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</a:t>
            </a:r>
            <a:r>
              <a:rPr sz="3600" b="1" spc="4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chu</a:t>
            </a:r>
            <a:r>
              <a:rPr sz="3600" b="1" spc="-4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ein a</a:t>
            </a:r>
            <a:r>
              <a:rPr sz="3600" b="1" spc="-4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de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es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R</a:t>
            </a:r>
            <a:r>
              <a:rPr sz="3600" b="1" spc="-44" baseline="1137" dirty="0">
                <a:latin typeface="Calibri"/>
                <a:cs typeface="Calibri"/>
              </a:rPr>
              <a:t>h</a:t>
            </a:r>
            <a:r>
              <a:rPr sz="3600" b="1" spc="14" baseline="1137" dirty="0">
                <a:latin typeface="Calibri"/>
                <a:cs typeface="Calibri"/>
              </a:rPr>
              <a:t>y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misi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ru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gs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odell </a:t>
            </a:r>
            <a:r>
              <a:rPr sz="3600" b="1" spc="-4" baseline="1137" dirty="0">
                <a:latin typeface="Calibri"/>
                <a:cs typeface="Calibri"/>
              </a:rPr>
              <a:t>(</a:t>
            </a:r>
            <a:r>
              <a:rPr sz="3600" b="1" spc="0" baseline="1137" dirty="0">
                <a:latin typeface="Calibri"/>
                <a:cs typeface="Calibri"/>
              </a:rPr>
              <a:t>z.B.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6</a:t>
            </a:r>
            <a:r>
              <a:rPr sz="3600" b="1" spc="19" baseline="1137" dirty="0">
                <a:latin typeface="Calibri"/>
                <a:cs typeface="Calibri"/>
              </a:rPr>
              <a:t>0</a:t>
            </a:r>
            <a:r>
              <a:rPr sz="3600" b="1" spc="0" baseline="1137" dirty="0">
                <a:latin typeface="Calibri"/>
                <a:cs typeface="Calibri"/>
              </a:rPr>
              <a:t>-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Mi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34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-4" baseline="1137" dirty="0">
                <a:latin typeface="Calibri"/>
                <a:cs typeface="Calibri"/>
              </a:rPr>
              <a:t>-</a:t>
            </a:r>
            <a:r>
              <a:rPr sz="3600" b="1" spc="-17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t)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be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ehen,</a:t>
            </a:r>
            <a:r>
              <a:rPr sz="3600" b="1" spc="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so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e obl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34" baseline="1137" dirty="0">
                <a:latin typeface="Calibri"/>
                <a:cs typeface="Calibri"/>
              </a:rPr>
              <a:t>g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orische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9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4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-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5"/>
              </a:lnSpc>
              <a:spcBef>
                <a:spcPts val="0"/>
              </a:spcBef>
            </a:pP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-29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ahl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4" baseline="1137" dirty="0">
                <a:latin typeface="Calibri"/>
                <a:cs typeface="Calibri"/>
              </a:rPr>
              <a:t>ü</a:t>
            </a:r>
            <a:r>
              <a:rPr sz="3600" b="1" spc="0" baseline="1137" dirty="0">
                <a:latin typeface="Calibri"/>
                <a:cs typeface="Calibri"/>
              </a:rPr>
              <a:t>r </a:t>
            </a:r>
            <a:r>
              <a:rPr sz="3600" b="1" spc="-4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as P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xiss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m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 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-2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4" baseline="1137" dirty="0">
                <a:latin typeface="Calibri"/>
                <a:cs typeface="Calibri"/>
              </a:rPr>
              <a:t>p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hend umz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379" baseline="1137" dirty="0">
                <a:latin typeface="Calibri"/>
                <a:cs typeface="Calibri"/>
              </a:rPr>
              <a:t>n</a:t>
            </a:r>
            <a:r>
              <a:rPr lang="de-DE" sz="1200" b="1" spc="-229" baseline="1137" dirty="0">
                <a:solidFill>
                  <a:srgbClr val="888888"/>
                </a:solidFill>
                <a:latin typeface="Calibri"/>
                <a:cs typeface="Calibri"/>
              </a:rPr>
              <a:t>..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7FD871-15CA-339A-D4BB-7296EF239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>
                <a:solidFill>
                  <a:srgbClr val="0070C0"/>
                </a:solidFill>
              </a:rPr>
              <a:t>Aktuelle Umstellung von G8 auf G9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ADF689-F243-B1F9-E440-D22361594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830763"/>
          </a:xfrm>
        </p:spPr>
        <p:txBody>
          <a:bodyPr>
            <a:normAutofit/>
          </a:bodyPr>
          <a:lstStyle/>
          <a:p>
            <a:r>
              <a:rPr lang="de-DE" sz="2600" b="1" dirty="0"/>
              <a:t>22 von 28 PS-Ausbildungsschulen (Ausbildungsbereich </a:t>
            </a:r>
            <a:r>
              <a:rPr lang="de-DE" sz="2600" b="1" dirty="0" err="1"/>
              <a:t>ZfsL</a:t>
            </a:r>
            <a:r>
              <a:rPr lang="de-DE" sz="2600" b="1" dirty="0"/>
              <a:t> MS </a:t>
            </a:r>
            <a:r>
              <a:rPr lang="de-DE" sz="2600" b="1" dirty="0" err="1"/>
              <a:t>GyGe</a:t>
            </a:r>
            <a:r>
              <a:rPr lang="de-DE" sz="2600" b="1" dirty="0"/>
              <a:t>) haben im Schuljahr 2025/2026 keine Q2/keinen</a:t>
            </a:r>
          </a:p>
          <a:p>
            <a:pPr marL="0" indent="0">
              <a:buNone/>
            </a:pPr>
            <a:r>
              <a:rPr lang="de-DE" sz="2600" b="1" dirty="0"/>
              <a:t>    Abiturjahrgang.    </a:t>
            </a:r>
          </a:p>
          <a:p>
            <a:pPr marL="0" indent="0">
              <a:buNone/>
            </a:pPr>
            <a:endParaRPr lang="de-DE" sz="2600" b="1" dirty="0"/>
          </a:p>
          <a:p>
            <a:pPr marL="0" indent="0">
              <a:buNone/>
            </a:pPr>
            <a:r>
              <a:rPr lang="de-DE" sz="2600" b="1" dirty="0"/>
              <a:t>=&gt; ggf. weniger Möglichkeiten zum Sammeln von </a:t>
            </a:r>
          </a:p>
          <a:p>
            <a:pPr marL="0" indent="0">
              <a:buNone/>
            </a:pPr>
            <a:r>
              <a:rPr lang="de-DE" sz="2600" b="1" dirty="0"/>
              <a:t>     </a:t>
            </a:r>
            <a:r>
              <a:rPr lang="de-DE" sz="2600" b="1" dirty="0" err="1"/>
              <a:t>Sek.II</a:t>
            </a:r>
            <a:r>
              <a:rPr lang="de-DE" sz="2600" b="1" dirty="0"/>
              <a:t>-Unterrichtserfahrungen in diesem PS-Durchgang,</a:t>
            </a:r>
          </a:p>
          <a:p>
            <a:pPr marL="0" indent="0">
              <a:buNone/>
            </a:pPr>
            <a:r>
              <a:rPr lang="de-DE" sz="2600" b="1" dirty="0"/>
              <a:t>     Die Beschränkung auf EF und Q1 bleibt allerdings ohne   </a:t>
            </a:r>
          </a:p>
          <a:p>
            <a:pPr marL="0" indent="0">
              <a:buNone/>
            </a:pPr>
            <a:r>
              <a:rPr lang="de-DE" sz="2600" b="1" dirty="0"/>
              <a:t>     </a:t>
            </a:r>
            <a:r>
              <a:rPr lang="de-DE" sz="2600" b="1" dirty="0" err="1"/>
              <a:t>Einfluss</a:t>
            </a:r>
            <a:r>
              <a:rPr lang="de-DE" sz="2600" b="1" dirty="0"/>
              <a:t> auf die Erfüllung der </a:t>
            </a:r>
            <a:r>
              <a:rPr lang="de-DE" sz="2600" b="1" dirty="0" err="1"/>
              <a:t>Unterrichtsobligatorik</a:t>
            </a:r>
            <a:r>
              <a:rPr lang="de-DE" sz="2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81050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548384" y="1484376"/>
            <a:ext cx="5832347" cy="4320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382649" y="665733"/>
            <a:ext cx="40138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9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9557" y="665733"/>
            <a:ext cx="80340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8490" y="665733"/>
            <a:ext cx="48561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88000" y="665733"/>
            <a:ext cx="60971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03245" y="665733"/>
            <a:ext cx="4118487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„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erri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800" b="1" spc="-5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“?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847750" y="273684"/>
            <a:ext cx="7508047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finiti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orha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1148841"/>
            <a:ext cx="8502677" cy="622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9"/>
              </a:lnSpc>
              <a:spcBef>
                <a:spcPts val="100"/>
              </a:spcBef>
            </a:pP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s dem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Orie</a:t>
            </a:r>
            <a:r>
              <a:rPr sz="2400" b="1" i="1" spc="-3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gsr</a:t>
            </a:r>
            <a:r>
              <a:rPr sz="2400" b="1" i="1" spc="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hmen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4" dirty="0">
                <a:solidFill>
                  <a:srgbClr val="006FC0"/>
                </a:solidFill>
                <a:latin typeface="Calibri"/>
                <a:cs typeface="Calibri"/>
              </a:rPr>
              <a:t>x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isseme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er f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r 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ie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sbildung</a:t>
            </a:r>
            <a:r>
              <a:rPr sz="2400" b="1" i="1" spc="2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gion</a:t>
            </a:r>
            <a:r>
              <a:rPr sz="2400" b="1" i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Mü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30736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2325751"/>
            <a:ext cx="7914022" cy="9154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2929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„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erric</a:t>
            </a:r>
            <a:r>
              <a:rPr sz="2400" b="1" spc="-1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39" dirty="0">
                <a:latin typeface="Calibri"/>
                <a:cs typeface="Calibri"/>
              </a:rPr>
              <a:t>s</a:t>
            </a:r>
            <a:r>
              <a:rPr sz="2400" b="1" spc="-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orhaben [e</a:t>
            </a:r>
            <a:r>
              <a:rPr sz="2400" b="1" spc="-2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ehen</a:t>
            </a:r>
            <a:r>
              <a:rPr sz="2400" b="1" spc="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im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Rahm</a:t>
            </a:r>
            <a:r>
              <a:rPr sz="2400" b="1" spc="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der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schenden </a:t>
            </a:r>
            <a:endParaRPr sz="2400" dirty="0">
              <a:latin typeface="Calibri"/>
              <a:cs typeface="Calibri"/>
            </a:endParaRPr>
          </a:p>
          <a:p>
            <a:pPr marL="12700" algn="just">
              <a:lnSpc>
                <a:spcPts val="2929"/>
              </a:lnSpc>
            </a:pP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Gr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hal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d] s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nd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ale Be</a:t>
            </a:r>
            <a:r>
              <a:rPr sz="2400" b="1" spc="-1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eile</a:t>
            </a:r>
            <a:r>
              <a:rPr sz="2400" b="1" spc="2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der schu</a:t>
            </a:r>
            <a:r>
              <a:rPr sz="2400" b="1" spc="-4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ischen </a:t>
            </a:r>
            <a:endParaRPr sz="2400" dirty="0">
              <a:latin typeface="Calibri"/>
              <a:cs typeface="Calibri"/>
            </a:endParaRPr>
          </a:p>
          <a:p>
            <a:pPr marL="12700" algn="just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Begleitu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-219" dirty="0">
                <a:latin typeface="Calibri"/>
                <a:cs typeface="Calibri"/>
              </a:rPr>
              <a:t>.</a:t>
            </a:r>
            <a:r>
              <a:rPr sz="2400" b="1" spc="0" dirty="0">
                <a:latin typeface="Calibri"/>
                <a:cs typeface="Calibri"/>
              </a:rPr>
              <a:t>“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362435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3642741"/>
            <a:ext cx="8277547" cy="9154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9"/>
              </a:lnSpc>
              <a:spcBef>
                <a:spcPts val="100"/>
              </a:spcBef>
            </a:pPr>
            <a:r>
              <a:rPr sz="2400" b="1" spc="0" dirty="0">
                <a:latin typeface="Calibri"/>
                <a:cs typeface="Calibri"/>
              </a:rPr>
              <a:t>„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ales</a:t>
            </a:r>
            <a:r>
              <a:rPr sz="24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Zi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es,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4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ass</a:t>
            </a:r>
            <a:r>
              <a:rPr sz="2400" b="1" spc="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 </a:t>
            </a:r>
            <a:r>
              <a:rPr sz="2400" b="1" spc="4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enden </a:t>
            </a:r>
            <a:r>
              <a:rPr sz="2400" b="1" spc="9" dirty="0">
                <a:latin typeface="Calibri"/>
                <a:cs typeface="Calibri"/>
              </a:rPr>
              <a:t>U</a:t>
            </a:r>
            <a:r>
              <a:rPr sz="2400" b="1" spc="-29" dirty="0">
                <a:latin typeface="Calibri"/>
                <a:cs typeface="Calibri"/>
              </a:rPr>
              <a:t>nt</a:t>
            </a:r>
            <a:r>
              <a:rPr sz="2400" b="1" spc="0" dirty="0">
                <a:latin typeface="Calibri"/>
                <a:cs typeface="Calibri"/>
              </a:rPr>
              <a:t>erric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als Ein</a:t>
            </a:r>
            <a:r>
              <a:rPr sz="2400" b="1" spc="-4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eit 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-3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ah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 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nd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sie 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eh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- 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rn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in g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öß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Zusa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än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den</a:t>
            </a:r>
            <a:r>
              <a:rPr sz="2400" b="1" spc="-64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219" dirty="0">
                <a:latin typeface="Calibri"/>
                <a:cs typeface="Calibri"/>
              </a:rPr>
              <a:t>.</a:t>
            </a:r>
            <a:r>
              <a:rPr sz="2400" b="1" spc="0" dirty="0">
                <a:latin typeface="Calibri"/>
                <a:cs typeface="Calibri"/>
              </a:rPr>
              <a:t>“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4941474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4959858"/>
            <a:ext cx="8599075" cy="1682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9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„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erric</a:t>
            </a:r>
            <a:r>
              <a:rPr sz="2400" b="1" spc="-1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39" dirty="0">
                <a:latin typeface="Calibri"/>
                <a:cs typeface="Calibri"/>
              </a:rPr>
              <a:t>s</a:t>
            </a:r>
            <a:r>
              <a:rPr sz="2400" b="1" spc="-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orhaben si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 in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er 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4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el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schüle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und 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ha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gs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rie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e,</a:t>
            </a:r>
            <a:r>
              <a:rPr sz="24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2400" b="1" spc="-3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ene 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der U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alt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5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,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 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 </a:t>
            </a:r>
            <a:r>
              <a:rPr sz="2400" b="1" spc="4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chü</a:t>
            </a:r>
            <a:r>
              <a:rPr sz="2400" b="1" spc="-4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erin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en 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nd S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-9" dirty="0">
                <a:latin typeface="Calibri"/>
                <a:cs typeface="Calibri"/>
              </a:rPr>
              <a:t>ü</a:t>
            </a:r>
            <a:r>
              <a:rPr sz="2400" b="1" spc="0" dirty="0">
                <a:latin typeface="Calibri"/>
                <a:cs typeface="Calibri"/>
              </a:rPr>
              <a:t>ler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zu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einem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sel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ier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achlichen 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oder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ü</a:t>
            </a:r>
            <a:r>
              <a:rPr sz="2400" b="1" spc="-9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-3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achlichen Lernen in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-75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4" dirty="0">
                <a:latin typeface="Calibri"/>
                <a:cs typeface="Calibri"/>
              </a:rPr>
              <a:t>m</a:t>
            </a:r>
            <a:r>
              <a:rPr sz="2400" b="1" spc="0" dirty="0">
                <a:latin typeface="Calibri"/>
                <a:cs typeface="Calibri"/>
              </a:rPr>
              <a:t>p</a:t>
            </a:r>
            <a:r>
              <a:rPr sz="2400" b="1" spc="-4" dirty="0">
                <a:latin typeface="Calibri"/>
                <a:cs typeface="Calibri"/>
              </a:rPr>
              <a:t>l</a:t>
            </a:r>
            <a:r>
              <a:rPr sz="2400" b="1" spc="-29" dirty="0">
                <a:latin typeface="Calibri"/>
                <a:cs typeface="Calibri"/>
              </a:rPr>
              <a:t>e</a:t>
            </a:r>
            <a:r>
              <a:rPr sz="2400" b="1" spc="-59" dirty="0">
                <a:latin typeface="Calibri"/>
                <a:cs typeface="Calibri"/>
              </a:rPr>
              <a:t>x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L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rnsi</a:t>
            </a:r>
            <a:r>
              <a:rPr sz="2400" b="1" spc="-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25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onen</a:t>
            </a:r>
            <a:endParaRPr sz="2400" dirty="0">
              <a:latin typeface="Calibri"/>
              <a:cs typeface="Calibri"/>
            </a:endParaRPr>
          </a:p>
          <a:p>
            <a:pPr marL="12700" marR="43110">
              <a:lnSpc>
                <a:spcPts val="2440"/>
              </a:lnSpc>
            </a:pPr>
            <a:r>
              <a:rPr sz="3600" b="1" spc="0" baseline="3413" dirty="0">
                <a:latin typeface="Calibri"/>
                <a:cs typeface="Calibri"/>
              </a:rPr>
              <a:t>b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ähi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 sollen </a:t>
            </a:r>
            <a:r>
              <a:rPr sz="3600" b="1" spc="-4" baseline="3413" dirty="0">
                <a:latin typeface="Calibri"/>
                <a:cs typeface="Calibri"/>
              </a:rPr>
              <a:t>(</a:t>
            </a:r>
            <a:r>
              <a:rPr sz="3600" b="1" spc="0" baseline="3413" dirty="0">
                <a:latin typeface="Calibri"/>
                <a:cs typeface="Calibri"/>
              </a:rPr>
              <a:t>…</a:t>
            </a:r>
            <a:r>
              <a:rPr sz="3600" b="1" spc="-4" baseline="3413" dirty="0">
                <a:latin typeface="Calibri"/>
                <a:cs typeface="Calibri"/>
              </a:rPr>
              <a:t>)</a:t>
            </a:r>
            <a:r>
              <a:rPr sz="3600" b="1" spc="-219" baseline="3413" dirty="0">
                <a:latin typeface="Calibri"/>
                <a:cs typeface="Calibri"/>
              </a:rPr>
              <a:t>.</a:t>
            </a:r>
            <a:r>
              <a:rPr sz="3600" b="1" spc="0" baseline="3413" dirty="0">
                <a:latin typeface="Calibri"/>
                <a:cs typeface="Calibri"/>
              </a:rPr>
              <a:t>“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421640" y="129921"/>
            <a:ext cx="8545806" cy="35313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58375" marR="3305572" algn="ctr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99995"/>
              </a:lnSpc>
              <a:spcBef>
                <a:spcPts val="690"/>
              </a:spcBef>
            </a:pPr>
            <a:r>
              <a:rPr sz="2800" b="1" spc="-39" dirty="0">
                <a:latin typeface="Calibri"/>
                <a:cs typeface="Calibri"/>
              </a:rPr>
              <a:t>„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29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erric</a:t>
            </a:r>
            <a:r>
              <a:rPr sz="2800" b="1" spc="-14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orhabe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,</a:t>
            </a:r>
            <a:r>
              <a:rPr sz="2800" b="1" spc="-14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 im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Rah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7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des 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xiss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me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du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ch</a:t>
            </a:r>
            <a:r>
              <a:rPr sz="2800" b="1" spc="-29" dirty="0">
                <a:latin typeface="Calibri"/>
                <a:cs typeface="Calibri"/>
              </a:rPr>
              <a:t>ge</a:t>
            </a:r>
            <a:r>
              <a:rPr sz="2800" b="1" spc="0" dirty="0">
                <a:latin typeface="Calibri"/>
                <a:cs typeface="Calibri"/>
              </a:rPr>
              <a:t>führt</a:t>
            </a:r>
            <a:r>
              <a:rPr sz="2800" b="1" spc="24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de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,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[um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asse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]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e </a:t>
            </a:r>
            <a:r>
              <a:rPr sz="2800" b="1" spc="-3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ol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</a:t>
            </a:r>
            <a:r>
              <a:rPr sz="2800" b="1" spc="-28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Stunde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sz="2800" b="1" spc="-7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800" b="1" spc="-1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denen</a:t>
            </a:r>
            <a:r>
              <a:rPr sz="2800" b="1" spc="-7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die</a:t>
            </a:r>
            <a:r>
              <a:rPr sz="2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Studi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enden</a:t>
            </a:r>
            <a:r>
              <a:rPr sz="2800" b="1" spc="-11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mit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m hoh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6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ena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eil</a:t>
            </a:r>
            <a:r>
              <a:rPr sz="2800" b="1" spc="-6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bei</a:t>
            </a:r>
            <a:r>
              <a:rPr sz="2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Planu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-8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chführung b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 sind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und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diese</a:t>
            </a:r>
            <a:r>
              <a:rPr sz="2800" b="1" spc="-26" dirty="0">
                <a:latin typeface="Calibri"/>
                <a:cs typeface="Calibri"/>
              </a:rPr>
              <a:t> 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einsam</a:t>
            </a:r>
            <a:r>
              <a:rPr sz="2800" b="1" spc="-113" dirty="0">
                <a:latin typeface="Calibri"/>
                <a:cs typeface="Calibri"/>
              </a:rPr>
              <a:t> 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it</a:t>
            </a:r>
            <a:r>
              <a:rPr sz="2800" b="1" spc="-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den</a:t>
            </a:r>
            <a:r>
              <a:rPr sz="2800" b="1" spc="-4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beglei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enden Lehrk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-14" dirty="0">
                <a:latin typeface="Calibri"/>
                <a:cs typeface="Calibri"/>
              </a:rPr>
              <a:t>ä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2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und d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-75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achle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tun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Semi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 au</a:t>
            </a:r>
            <a:r>
              <a:rPr sz="2800" b="1" spc="-14" dirty="0">
                <a:latin typeface="Calibri"/>
                <a:cs typeface="Calibri"/>
              </a:rPr>
              <a:t>s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254" dirty="0">
                <a:latin typeface="Calibri"/>
                <a:cs typeface="Calibri"/>
              </a:rPr>
              <a:t>.</a:t>
            </a:r>
            <a:r>
              <a:rPr sz="2800" b="1" spc="0" dirty="0">
                <a:latin typeface="Calibri"/>
                <a:cs typeface="Calibri"/>
              </a:rPr>
              <a:t>“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698418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4283254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4304690"/>
            <a:ext cx="7740709" cy="8076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„D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4" baseline="2925" dirty="0">
                <a:latin typeface="Calibri"/>
                <a:cs typeface="Calibri"/>
              </a:rPr>
              <a:t> </a:t>
            </a:r>
            <a:r>
              <a:rPr sz="4200" b="1" spc="-8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onk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-29" baseline="2925" dirty="0">
                <a:latin typeface="Calibri"/>
                <a:cs typeface="Calibri"/>
              </a:rPr>
              <a:t>e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2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Beg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eit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ng</a:t>
            </a:r>
            <a:r>
              <a:rPr sz="4200" b="1" spc="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l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 der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-144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ortung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be</a:t>
            </a:r>
            <a:r>
              <a:rPr sz="4200" b="1" spc="-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le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enden</a:t>
            </a:r>
            <a:r>
              <a:rPr sz="4200" b="1" spc="-7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Lehrk</a:t>
            </a:r>
            <a:r>
              <a:rPr sz="4200" b="1" spc="-54" baseline="1950" dirty="0">
                <a:latin typeface="Calibri"/>
                <a:cs typeface="Calibri"/>
              </a:rPr>
              <a:t>r</a:t>
            </a:r>
            <a:r>
              <a:rPr sz="4200" b="1" spc="-14" baseline="1950" dirty="0">
                <a:latin typeface="Calibri"/>
                <a:cs typeface="Calibri"/>
              </a:rPr>
              <a:t>ä</a:t>
            </a:r>
            <a:r>
              <a:rPr sz="4200" b="1" spc="0" baseline="1950" dirty="0">
                <a:latin typeface="Calibri"/>
                <a:cs typeface="Calibri"/>
              </a:rPr>
              <a:t>f</a:t>
            </a:r>
            <a:r>
              <a:rPr sz="4200" b="1" spc="-2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e.</a:t>
            </a:r>
            <a:r>
              <a:rPr sz="4200" b="1" spc="1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Die</a:t>
            </a:r>
            <a:r>
              <a:rPr sz="4200" b="1" spc="-33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-54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39" baseline="19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34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200" b="1" spc="-9" baseline="195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un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54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65380" y="4304690"/>
            <a:ext cx="57448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der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5158613"/>
            <a:ext cx="8406846" cy="14841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xisseme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tudie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enden</a:t>
            </a:r>
            <a:r>
              <a:rPr sz="4200" b="1" spc="-2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 B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zug</a:t>
            </a:r>
            <a:r>
              <a:rPr sz="4200" b="1" spc="-6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auf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Ums</a:t>
            </a:r>
            <a:r>
              <a:rPr sz="4200" b="1" spc="-1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tzung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der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</a:t>
            </a:r>
            <a:r>
              <a:rPr sz="4200" b="1" spc="-25" baseline="1950" dirty="0">
                <a:latin typeface="Calibri"/>
                <a:cs typeface="Calibri"/>
              </a:rPr>
              <a:t>n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erric</a:t>
            </a:r>
            <a:r>
              <a:rPr sz="4200" b="1" spc="-19" baseline="1950" dirty="0">
                <a:latin typeface="Calibri"/>
                <a:cs typeface="Calibri"/>
              </a:rPr>
              <a:t>h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-29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v</a:t>
            </a:r>
            <a:r>
              <a:rPr sz="4200" b="1" spc="0" baseline="1950" dirty="0">
                <a:latin typeface="Calibri"/>
                <a:cs typeface="Calibri"/>
              </a:rPr>
              <a:t>orhaben</a:t>
            </a:r>
            <a:r>
              <a:rPr sz="4200" b="1" spc="-16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sowie</a:t>
            </a:r>
            <a:r>
              <a:rPr sz="4200" b="1" spc="-6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der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Studi</a:t>
            </a:r>
            <a:r>
              <a:rPr sz="4200" b="1" spc="-4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np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oje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b="1" spc="-34" baseline="1950" dirty="0">
                <a:latin typeface="Calibri"/>
                <a:cs typeface="Calibri"/>
              </a:rPr>
              <a:t>st</a:t>
            </a:r>
            <a:r>
              <a:rPr sz="4200" b="1" spc="0" baseline="1950" dirty="0">
                <a:latin typeface="Calibri"/>
                <a:cs typeface="Calibri"/>
              </a:rPr>
              <a:t>ehen</a:t>
            </a:r>
            <a:r>
              <a:rPr sz="4200" b="1" spc="-4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dabei</a:t>
            </a:r>
            <a:r>
              <a:rPr sz="4200" b="1" spc="1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im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9" baseline="1950" dirty="0">
                <a:latin typeface="Calibri"/>
                <a:cs typeface="Calibri"/>
              </a:rPr>
              <a:t>M</a:t>
            </a:r>
            <a:r>
              <a:rPr sz="4200" b="1" spc="0" baseline="1950" dirty="0">
                <a:latin typeface="Calibri"/>
                <a:cs typeface="Calibri"/>
              </a:rPr>
              <a:t>i</a:t>
            </a:r>
            <a:r>
              <a:rPr sz="4200" b="1" spc="-39" baseline="1950" dirty="0">
                <a:latin typeface="Calibri"/>
                <a:cs typeface="Calibri"/>
              </a:rPr>
              <a:t>t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elp</a:t>
            </a:r>
            <a:r>
              <a:rPr sz="4200" b="1" spc="-9" baseline="1950" dirty="0">
                <a:latin typeface="Calibri"/>
                <a:cs typeface="Calibri"/>
              </a:rPr>
              <a:t>u</a:t>
            </a:r>
            <a:r>
              <a:rPr sz="4200" b="1" spc="0" baseline="1950" dirty="0">
                <a:latin typeface="Calibri"/>
                <a:cs typeface="Calibri"/>
              </a:rPr>
              <a:t>n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-250" baseline="1950" dirty="0">
                <a:latin typeface="Calibri"/>
                <a:cs typeface="Calibri"/>
              </a:rPr>
              <a:t>.</a:t>
            </a:r>
            <a:r>
              <a:rPr sz="4200" b="1" spc="0" baseline="1950" dirty="0">
                <a:latin typeface="Calibri"/>
                <a:cs typeface="Calibri"/>
              </a:rPr>
              <a:t>“</a:t>
            </a:r>
            <a:endParaRPr lang="de-DE" sz="4200" b="1" spc="0" baseline="1950" dirty="0">
              <a:latin typeface="Calibri"/>
              <a:cs typeface="Calibri"/>
            </a:endParaRPr>
          </a:p>
          <a:p>
            <a:pPr marR="233177" algn="r">
              <a:lnSpc>
                <a:spcPct val="101725"/>
              </a:lnSpc>
              <a:spcBef>
                <a:spcPts val="302"/>
              </a:spcBef>
            </a:pPr>
            <a:endParaRPr lang="de-DE"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8204" y="117346"/>
            <a:ext cx="3121152" cy="6623304"/>
          </a:xfrm>
          <a:custGeom>
            <a:avLst/>
            <a:gdLst/>
            <a:ahLst/>
            <a:cxnLst/>
            <a:rect l="l" t="t" r="r" b="b"/>
            <a:pathLst>
              <a:path w="3121152" h="6623304">
                <a:moveTo>
                  <a:pt x="0" y="6623304"/>
                </a:moveTo>
                <a:lnTo>
                  <a:pt x="3121152" y="6623304"/>
                </a:lnTo>
                <a:lnTo>
                  <a:pt x="3121152" y="0"/>
                </a:lnTo>
                <a:lnTo>
                  <a:pt x="0" y="0"/>
                </a:lnTo>
                <a:lnTo>
                  <a:pt x="0" y="6623304"/>
                </a:lnTo>
                <a:close/>
              </a:path>
            </a:pathLst>
          </a:custGeom>
          <a:solidFill>
            <a:srgbClr val="BEC7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204" y="117346"/>
            <a:ext cx="3121152" cy="6623304"/>
          </a:xfrm>
          <a:custGeom>
            <a:avLst/>
            <a:gdLst/>
            <a:ahLst/>
            <a:cxnLst/>
            <a:rect l="l" t="t" r="r" b="b"/>
            <a:pathLst>
              <a:path w="3121152" h="6623304">
                <a:moveTo>
                  <a:pt x="0" y="6623304"/>
                </a:moveTo>
                <a:lnTo>
                  <a:pt x="3121152" y="6623304"/>
                </a:lnTo>
                <a:lnTo>
                  <a:pt x="3121152" y="0"/>
                </a:lnTo>
                <a:lnTo>
                  <a:pt x="0" y="0"/>
                </a:lnTo>
                <a:lnTo>
                  <a:pt x="0" y="6623304"/>
                </a:lnTo>
                <a:close/>
              </a:path>
            </a:pathLst>
          </a:custGeom>
          <a:ln w="12700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460" y="260603"/>
            <a:ext cx="2820924" cy="3311652"/>
          </a:xfrm>
          <a:custGeom>
            <a:avLst/>
            <a:gdLst/>
            <a:ahLst/>
            <a:cxnLst/>
            <a:rect l="l" t="t" r="r" b="b"/>
            <a:pathLst>
              <a:path w="2820924" h="3311652">
                <a:moveTo>
                  <a:pt x="0" y="3311652"/>
                </a:moveTo>
                <a:lnTo>
                  <a:pt x="2820924" y="3311652"/>
                </a:lnTo>
                <a:lnTo>
                  <a:pt x="2820924" y="0"/>
                </a:lnTo>
                <a:lnTo>
                  <a:pt x="0" y="0"/>
                </a:lnTo>
                <a:lnTo>
                  <a:pt x="0" y="3311652"/>
                </a:lnTo>
                <a:close/>
              </a:path>
            </a:pathLst>
          </a:custGeom>
          <a:solidFill>
            <a:srgbClr val="DFE3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1460" y="4076700"/>
            <a:ext cx="2820924" cy="1223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65930" y="377190"/>
            <a:ext cx="4802713" cy="44557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40588" marR="3845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(Hosen)</a:t>
            </a:r>
            <a:r>
              <a:rPr sz="4200" b="1" spc="-14" baseline="2925" dirty="0">
                <a:solidFill>
                  <a:srgbClr val="2E5796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aschen</a:t>
            </a:r>
            <a:r>
              <a:rPr sz="4200" b="1" spc="-65" baseline="2925" dirty="0">
                <a:solidFill>
                  <a:srgbClr val="2E5796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>
                <a:solidFill>
                  <a:srgbClr val="2E5796"/>
                </a:solidFill>
                <a:latin typeface="Calibri"/>
                <a:cs typeface="Calibri"/>
              </a:rPr>
              <a:t>e</a:t>
            </a:r>
            <a:r>
              <a:rPr sz="4200" b="1" spc="-34" baseline="2925" dirty="0">
                <a:solidFill>
                  <a:srgbClr val="2E5796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  <a:spcBef>
                <a:spcPts val="1899"/>
              </a:spcBef>
            </a:pPr>
            <a:r>
              <a:rPr sz="2200" spc="0" dirty="0">
                <a:latin typeface="Calibri"/>
                <a:cs typeface="Calibri"/>
              </a:rPr>
              <a:t>Arbei</a:t>
            </a:r>
            <a:r>
              <a:rPr sz="2200" spc="-25" dirty="0">
                <a:latin typeface="Calibri"/>
                <a:cs typeface="Calibri"/>
              </a:rPr>
              <a:t>t</a:t>
            </a:r>
            <a:r>
              <a:rPr sz="2200" spc="0" dirty="0">
                <a:latin typeface="Calibri"/>
                <a:cs typeface="Calibri"/>
              </a:rPr>
              <a:t>en</a:t>
            </a:r>
            <a:r>
              <a:rPr sz="2200" spc="-62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Sie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bi</a:t>
            </a:r>
            <a:r>
              <a:rPr sz="2200" spc="-34" dirty="0">
                <a:latin typeface="Calibri"/>
                <a:cs typeface="Calibri"/>
              </a:rPr>
              <a:t>t</a:t>
            </a:r>
            <a:r>
              <a:rPr sz="2200" spc="-29" dirty="0">
                <a:latin typeface="Calibri"/>
                <a:cs typeface="Calibri"/>
              </a:rPr>
              <a:t>t</a:t>
            </a:r>
            <a:r>
              <a:rPr sz="2200" spc="0" dirty="0">
                <a:latin typeface="Calibri"/>
                <a:cs typeface="Calibri"/>
              </a:rPr>
              <a:t>e</a:t>
            </a:r>
            <a:r>
              <a:rPr sz="2200" spc="-19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möglich</a:t>
            </a:r>
            <a:r>
              <a:rPr sz="2200" spc="-19" dirty="0">
                <a:latin typeface="Calibri"/>
                <a:cs typeface="Calibri"/>
              </a:rPr>
              <a:t>s</a:t>
            </a:r>
            <a:r>
              <a:rPr sz="2200" spc="0" dirty="0">
                <a:latin typeface="Calibri"/>
                <a:cs typeface="Calibri"/>
              </a:rPr>
              <a:t>t</a:t>
            </a:r>
            <a:r>
              <a:rPr sz="2200" spc="-53" dirty="0">
                <a:latin typeface="Calibri"/>
                <a:cs typeface="Calibri"/>
              </a:rPr>
              <a:t> </a:t>
            </a:r>
            <a:r>
              <a:rPr sz="2200" b="1" spc="-9" dirty="0">
                <a:latin typeface="Calibri"/>
                <a:cs typeface="Calibri"/>
              </a:rPr>
              <a:t>z</a:t>
            </a:r>
            <a:r>
              <a:rPr sz="2200" b="1" spc="0" dirty="0">
                <a:latin typeface="Calibri"/>
                <a:cs typeface="Calibri"/>
              </a:rPr>
              <a:t>u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spc="-19" dirty="0">
                <a:latin typeface="Calibri"/>
                <a:cs typeface="Calibri"/>
              </a:rPr>
              <a:t>z</a:t>
            </a:r>
            <a:r>
              <a:rPr sz="2200" b="1" spc="-14" dirty="0">
                <a:latin typeface="Calibri"/>
                <a:cs typeface="Calibri"/>
              </a:rPr>
              <a:t>w</a:t>
            </a:r>
            <a:r>
              <a:rPr sz="2200" b="1" spc="0" dirty="0">
                <a:latin typeface="Calibri"/>
                <a:cs typeface="Calibri"/>
              </a:rPr>
              <a:t>eit</a:t>
            </a:r>
            <a:r>
              <a:rPr sz="2200" b="1" spc="-39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o</a:t>
            </a:r>
            <a:r>
              <a:rPr sz="2200" b="1" spc="-4" dirty="0">
                <a:latin typeface="Calibri"/>
                <a:cs typeface="Calibri"/>
              </a:rPr>
              <a:t>d</a:t>
            </a:r>
            <a:r>
              <a:rPr sz="2200" b="1" spc="0" dirty="0">
                <a:latin typeface="Calibri"/>
                <a:cs typeface="Calibri"/>
              </a:rPr>
              <a:t>er dri</a:t>
            </a:r>
            <a:r>
              <a:rPr sz="2200" b="1" spc="-29" dirty="0">
                <a:latin typeface="Calibri"/>
                <a:cs typeface="Calibri"/>
              </a:rPr>
              <a:t>t</a:t>
            </a:r>
            <a:r>
              <a:rPr sz="2200" b="1" spc="0" dirty="0">
                <a:latin typeface="Calibri"/>
                <a:cs typeface="Calibri"/>
              </a:rPr>
              <a:t>t</a:t>
            </a:r>
            <a:r>
              <a:rPr sz="2200" b="1" spc="-17" dirty="0">
                <a:latin typeface="Calibri"/>
                <a:cs typeface="Calibri"/>
              </a:rPr>
              <a:t> </a:t>
            </a:r>
            <a:r>
              <a:rPr sz="2200" spc="-14" dirty="0">
                <a:latin typeface="Calibri"/>
                <a:cs typeface="Calibri"/>
              </a:rPr>
              <a:t>z</a:t>
            </a:r>
            <a:r>
              <a:rPr sz="2200" spc="0" dirty="0">
                <a:latin typeface="Calibri"/>
                <a:cs typeface="Calibri"/>
              </a:rPr>
              <a:t>us</a:t>
            </a:r>
            <a:r>
              <a:rPr sz="2200" spc="4" dirty="0">
                <a:latin typeface="Calibri"/>
                <a:cs typeface="Calibri"/>
              </a:rPr>
              <a:t>a</a:t>
            </a:r>
            <a:r>
              <a:rPr sz="2200" spc="0" dirty="0">
                <a:latin typeface="Calibri"/>
                <a:cs typeface="Calibri"/>
              </a:rPr>
              <a:t>mm</a:t>
            </a:r>
            <a:r>
              <a:rPr sz="2200" spc="-4" dirty="0">
                <a:latin typeface="Calibri"/>
                <a:cs typeface="Calibri"/>
              </a:rPr>
              <a:t>e</a:t>
            </a:r>
            <a:r>
              <a:rPr sz="2200" spc="0" dirty="0">
                <a:latin typeface="Calibri"/>
                <a:cs typeface="Calibri"/>
              </a:rPr>
              <a:t>n.</a:t>
            </a:r>
            <a:endParaRPr sz="2200">
              <a:latin typeface="Calibri"/>
              <a:cs typeface="Calibri"/>
            </a:endParaRPr>
          </a:p>
          <a:p>
            <a:pPr marL="12700" marR="8174">
              <a:lnSpc>
                <a:spcPct val="99995"/>
              </a:lnSpc>
              <a:spcBef>
                <a:spcPts val="448"/>
              </a:spcBef>
            </a:pPr>
            <a:r>
              <a:rPr sz="2200" spc="0" dirty="0">
                <a:latin typeface="Calibri"/>
                <a:cs typeface="Calibri"/>
              </a:rPr>
              <a:t>Suc</a:t>
            </a:r>
            <a:r>
              <a:rPr sz="2200" spc="-9" dirty="0">
                <a:latin typeface="Calibri"/>
                <a:cs typeface="Calibri"/>
              </a:rPr>
              <a:t>h</a:t>
            </a:r>
            <a:r>
              <a:rPr sz="2200" spc="0" dirty="0">
                <a:latin typeface="Calibri"/>
                <a:cs typeface="Calibri"/>
              </a:rPr>
              <a:t>en</a:t>
            </a:r>
            <a:r>
              <a:rPr sz="2200" spc="-6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Sie</a:t>
            </a:r>
            <a:r>
              <a:rPr sz="2200" spc="-6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aus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I</a:t>
            </a:r>
            <a:r>
              <a:rPr sz="2200" spc="-4" dirty="0">
                <a:latin typeface="Calibri"/>
                <a:cs typeface="Calibri"/>
              </a:rPr>
              <a:t>h</a:t>
            </a:r>
            <a:r>
              <a:rPr sz="2200" spc="-19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er</a:t>
            </a:r>
            <a:r>
              <a:rPr sz="2200" spc="-58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H</a:t>
            </a:r>
            <a:r>
              <a:rPr sz="2200" spc="4" dirty="0">
                <a:latin typeface="Calibri"/>
                <a:cs typeface="Calibri"/>
              </a:rPr>
              <a:t>o</a:t>
            </a:r>
            <a:r>
              <a:rPr sz="2200" spc="0" dirty="0">
                <a:latin typeface="Calibri"/>
                <a:cs typeface="Calibri"/>
              </a:rPr>
              <a:t>se</a:t>
            </a:r>
            <a:r>
              <a:rPr sz="2200" spc="-19" dirty="0">
                <a:latin typeface="Calibri"/>
                <a:cs typeface="Calibri"/>
              </a:rPr>
              <a:t>n</a:t>
            </a:r>
            <a:r>
              <a:rPr sz="2200" spc="-29" dirty="0">
                <a:latin typeface="Calibri"/>
                <a:cs typeface="Calibri"/>
              </a:rPr>
              <a:t>t</a:t>
            </a:r>
            <a:r>
              <a:rPr sz="2200" spc="0" dirty="0">
                <a:latin typeface="Calibri"/>
                <a:cs typeface="Calibri"/>
              </a:rPr>
              <a:t>a</a:t>
            </a:r>
            <a:r>
              <a:rPr sz="2200" spc="4" dirty="0">
                <a:latin typeface="Calibri"/>
                <a:cs typeface="Calibri"/>
              </a:rPr>
              <a:t>s</a:t>
            </a:r>
            <a:r>
              <a:rPr sz="2200" spc="0" dirty="0">
                <a:latin typeface="Calibri"/>
                <a:cs typeface="Calibri"/>
              </a:rPr>
              <a:t>ch</a:t>
            </a:r>
            <a:r>
              <a:rPr sz="2200" spc="-4" dirty="0">
                <a:latin typeface="Calibri"/>
                <a:cs typeface="Calibri"/>
              </a:rPr>
              <a:t>e</a:t>
            </a:r>
            <a:r>
              <a:rPr sz="2200" spc="0" dirty="0">
                <a:latin typeface="Calibri"/>
                <a:cs typeface="Calibri"/>
              </a:rPr>
              <a:t>,</a:t>
            </a:r>
            <a:r>
              <a:rPr sz="2200" spc="-87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Ih</a:t>
            </a:r>
            <a:r>
              <a:rPr sz="2200" spc="-25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er Jac</a:t>
            </a:r>
            <a:r>
              <a:rPr sz="2200" spc="-79" dirty="0">
                <a:latin typeface="Calibri"/>
                <a:cs typeface="Calibri"/>
              </a:rPr>
              <a:t>k</a:t>
            </a:r>
            <a:r>
              <a:rPr sz="2200" spc="0" dirty="0">
                <a:latin typeface="Calibri"/>
                <a:cs typeface="Calibri"/>
              </a:rPr>
              <a:t>e,</a:t>
            </a:r>
            <a:r>
              <a:rPr sz="2200" spc="-43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Ih</a:t>
            </a:r>
            <a:r>
              <a:rPr sz="2200" spc="-25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er</a:t>
            </a:r>
            <a:r>
              <a:rPr sz="2200" spc="-43" dirty="0">
                <a:latin typeface="Calibri"/>
                <a:cs typeface="Calibri"/>
              </a:rPr>
              <a:t> </a:t>
            </a:r>
            <a:r>
              <a:rPr sz="2200" spc="-175" dirty="0">
                <a:latin typeface="Calibri"/>
                <a:cs typeface="Calibri"/>
              </a:rPr>
              <a:t>T</a:t>
            </a:r>
            <a:r>
              <a:rPr sz="2200" spc="0" dirty="0">
                <a:latin typeface="Calibri"/>
                <a:cs typeface="Calibri"/>
              </a:rPr>
              <a:t>a</a:t>
            </a:r>
            <a:r>
              <a:rPr sz="2200" spc="4" dirty="0">
                <a:latin typeface="Calibri"/>
                <a:cs typeface="Calibri"/>
              </a:rPr>
              <a:t>s</a:t>
            </a:r>
            <a:r>
              <a:rPr sz="2200" spc="0" dirty="0">
                <a:latin typeface="Calibri"/>
                <a:cs typeface="Calibri"/>
              </a:rPr>
              <a:t>che</a:t>
            </a:r>
            <a:r>
              <a:rPr sz="2200" spc="-61" dirty="0">
                <a:latin typeface="Calibri"/>
                <a:cs typeface="Calibri"/>
              </a:rPr>
              <a:t> </a:t>
            </a:r>
            <a:r>
              <a:rPr sz="2200" spc="-9" dirty="0">
                <a:latin typeface="Calibri"/>
                <a:cs typeface="Calibri"/>
              </a:rPr>
              <a:t>e</a:t>
            </a:r>
            <a:r>
              <a:rPr sz="2200" spc="-29" dirty="0">
                <a:latin typeface="Calibri"/>
                <a:cs typeface="Calibri"/>
              </a:rPr>
              <a:t>t</a:t>
            </a:r>
            <a:r>
              <a:rPr sz="2200" spc="0" dirty="0">
                <a:latin typeface="Calibri"/>
                <a:cs typeface="Calibri"/>
              </a:rPr>
              <a:t>c.</a:t>
            </a:r>
            <a:r>
              <a:rPr sz="2200" spc="8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einen</a:t>
            </a:r>
            <a:r>
              <a:rPr sz="2200" b="1" spc="-51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Ge</a:t>
            </a:r>
            <a:r>
              <a:rPr sz="2200" b="1" spc="-14" dirty="0">
                <a:latin typeface="Calibri"/>
                <a:cs typeface="Calibri"/>
              </a:rPr>
              <a:t>g</a:t>
            </a:r>
            <a:r>
              <a:rPr sz="2200" b="1" spc="0" dirty="0">
                <a:latin typeface="Calibri"/>
                <a:cs typeface="Calibri"/>
              </a:rPr>
              <a:t>en</a:t>
            </a:r>
            <a:r>
              <a:rPr sz="2200" b="1" spc="-29" dirty="0">
                <a:latin typeface="Calibri"/>
                <a:cs typeface="Calibri"/>
              </a:rPr>
              <a:t>st</a:t>
            </a:r>
            <a:r>
              <a:rPr sz="2200" b="1" spc="0" dirty="0">
                <a:latin typeface="Calibri"/>
                <a:cs typeface="Calibri"/>
              </a:rPr>
              <a:t>a</a:t>
            </a:r>
            <a:r>
              <a:rPr sz="2200" b="1" spc="-4" dirty="0">
                <a:latin typeface="Calibri"/>
                <a:cs typeface="Calibri"/>
              </a:rPr>
              <a:t>n</a:t>
            </a:r>
            <a:r>
              <a:rPr sz="2200" b="1" spc="0" dirty="0">
                <a:latin typeface="Calibri"/>
                <a:cs typeface="Calibri"/>
              </a:rPr>
              <a:t>d (m</a:t>
            </a:r>
            <a:r>
              <a:rPr sz="2200" b="1" spc="-9" dirty="0">
                <a:latin typeface="Calibri"/>
                <a:cs typeface="Calibri"/>
              </a:rPr>
              <a:t>ö</a:t>
            </a:r>
            <a:r>
              <a:rPr sz="2200" b="1" spc="0" dirty="0">
                <a:latin typeface="Calibri"/>
                <a:cs typeface="Calibri"/>
              </a:rPr>
              <a:t>glich</a:t>
            </a:r>
            <a:r>
              <a:rPr sz="2200" b="1" spc="-25" dirty="0">
                <a:latin typeface="Calibri"/>
                <a:cs typeface="Calibri"/>
              </a:rPr>
              <a:t>s</a:t>
            </a:r>
            <a:r>
              <a:rPr sz="2200" b="1" spc="0" dirty="0">
                <a:latin typeface="Calibri"/>
                <a:cs typeface="Calibri"/>
              </a:rPr>
              <a:t>t nic</a:t>
            </a:r>
            <a:r>
              <a:rPr sz="2200" b="1" spc="-25" dirty="0">
                <a:latin typeface="Calibri"/>
                <a:cs typeface="Calibri"/>
              </a:rPr>
              <a:t>h</a:t>
            </a:r>
            <a:r>
              <a:rPr sz="2200" b="1" spc="0" dirty="0">
                <a:latin typeface="Calibri"/>
                <a:cs typeface="Calibri"/>
              </a:rPr>
              <a:t>t</a:t>
            </a:r>
            <a:r>
              <a:rPr sz="2200" b="1" spc="9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Ihr </a:t>
            </a:r>
            <a:r>
              <a:rPr sz="2200" b="1" spc="4" dirty="0">
                <a:latin typeface="Calibri"/>
                <a:cs typeface="Calibri"/>
              </a:rPr>
              <a:t>S</a:t>
            </a:r>
            <a:r>
              <a:rPr sz="2200" b="1" spc="0" dirty="0">
                <a:latin typeface="Calibri"/>
                <a:cs typeface="Calibri"/>
              </a:rPr>
              <a:t>mar</a:t>
            </a:r>
            <a:r>
              <a:rPr sz="2200" b="1" spc="-14" dirty="0">
                <a:latin typeface="Calibri"/>
                <a:cs typeface="Calibri"/>
              </a:rPr>
              <a:t>t</a:t>
            </a:r>
            <a:r>
              <a:rPr sz="2200" b="1" spc="0" dirty="0">
                <a:latin typeface="Calibri"/>
                <a:cs typeface="Calibri"/>
              </a:rPr>
              <a:t>p</a:t>
            </a:r>
            <a:r>
              <a:rPr sz="2200" b="1" spc="-4" dirty="0">
                <a:latin typeface="Calibri"/>
                <a:cs typeface="Calibri"/>
              </a:rPr>
              <a:t>ho</a:t>
            </a:r>
            <a:r>
              <a:rPr sz="2200" b="1" spc="0" dirty="0">
                <a:latin typeface="Calibri"/>
                <a:cs typeface="Calibri"/>
              </a:rPr>
              <a:t>ne!)</a:t>
            </a:r>
            <a:r>
              <a:rPr sz="2200" b="1" spc="39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und le</a:t>
            </a:r>
            <a:r>
              <a:rPr sz="2200" spc="-25" dirty="0">
                <a:latin typeface="Calibri"/>
                <a:cs typeface="Calibri"/>
              </a:rPr>
              <a:t>g</a:t>
            </a:r>
            <a:r>
              <a:rPr sz="2200" spc="0" dirty="0">
                <a:latin typeface="Calibri"/>
                <a:cs typeface="Calibri"/>
              </a:rPr>
              <a:t>en</a:t>
            </a:r>
            <a:r>
              <a:rPr sz="2200" spc="-33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diesen</a:t>
            </a:r>
            <a:r>
              <a:rPr sz="2200" spc="-38" dirty="0">
                <a:latin typeface="Calibri"/>
                <a:cs typeface="Calibri"/>
              </a:rPr>
              <a:t> </a:t>
            </a:r>
            <a:r>
              <a:rPr sz="2200" spc="-19" dirty="0">
                <a:latin typeface="Calibri"/>
                <a:cs typeface="Calibri"/>
              </a:rPr>
              <a:t>v</a:t>
            </a:r>
            <a:r>
              <a:rPr sz="2200" spc="4" dirty="0">
                <a:latin typeface="Calibri"/>
                <a:cs typeface="Calibri"/>
              </a:rPr>
              <a:t>o</a:t>
            </a:r>
            <a:r>
              <a:rPr sz="2200" spc="0" dirty="0">
                <a:latin typeface="Calibri"/>
                <a:cs typeface="Calibri"/>
              </a:rPr>
              <a:t>r</a:t>
            </a:r>
            <a:r>
              <a:rPr sz="2200" spc="-4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sich</a:t>
            </a:r>
            <a:r>
              <a:rPr sz="2200" spc="-3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auf</a:t>
            </a:r>
            <a:r>
              <a:rPr sz="2200" spc="-28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den</a:t>
            </a:r>
            <a:r>
              <a:rPr sz="2200" spc="-33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Ti</a:t>
            </a:r>
            <a:r>
              <a:rPr sz="2200" spc="4" dirty="0">
                <a:latin typeface="Calibri"/>
                <a:cs typeface="Calibri"/>
              </a:rPr>
              <a:t>s</a:t>
            </a:r>
            <a:r>
              <a:rPr sz="2200" spc="0" dirty="0">
                <a:latin typeface="Calibri"/>
                <a:cs typeface="Calibri"/>
              </a:rPr>
              <a:t>ch.</a:t>
            </a:r>
            <a:endParaRPr sz="2200">
              <a:latin typeface="Calibri"/>
              <a:cs typeface="Calibri"/>
            </a:endParaRPr>
          </a:p>
          <a:p>
            <a:pPr marL="12700" marR="165312">
              <a:lnSpc>
                <a:spcPct val="99995"/>
              </a:lnSpc>
              <a:spcBef>
                <a:spcPts val="528"/>
              </a:spcBef>
            </a:pPr>
            <a:r>
              <a:rPr sz="2200" spc="0" dirty="0">
                <a:latin typeface="Calibri"/>
                <a:cs typeface="Calibri"/>
              </a:rPr>
              <a:t>Individuell</a:t>
            </a:r>
            <a:r>
              <a:rPr sz="2200" spc="-127" dirty="0">
                <a:latin typeface="Calibri"/>
                <a:cs typeface="Calibri"/>
              </a:rPr>
              <a:t> </a:t>
            </a:r>
            <a:r>
              <a:rPr sz="2200" spc="4" dirty="0">
                <a:latin typeface="Calibri"/>
                <a:cs typeface="Calibri"/>
              </a:rPr>
              <a:t>o</a:t>
            </a:r>
            <a:r>
              <a:rPr sz="2200" spc="0" dirty="0">
                <a:latin typeface="Calibri"/>
                <a:cs typeface="Calibri"/>
              </a:rPr>
              <a:t>der</a:t>
            </a:r>
            <a:r>
              <a:rPr sz="2200" spc="-41" dirty="0">
                <a:latin typeface="Calibri"/>
                <a:cs typeface="Calibri"/>
              </a:rPr>
              <a:t> </a:t>
            </a:r>
            <a:r>
              <a:rPr sz="2200" spc="-19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eihum</a:t>
            </a:r>
            <a:r>
              <a:rPr sz="2200" spc="-6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er</a:t>
            </a:r>
            <a:r>
              <a:rPr sz="2200" spc="-39" dirty="0">
                <a:latin typeface="Calibri"/>
                <a:cs typeface="Calibri"/>
              </a:rPr>
              <a:t>z</a:t>
            </a:r>
            <a:r>
              <a:rPr sz="2200" spc="0" dirty="0">
                <a:latin typeface="Calibri"/>
                <a:cs typeface="Calibri"/>
              </a:rPr>
              <a:t>ählen</a:t>
            </a:r>
            <a:r>
              <a:rPr sz="2200" spc="-76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Sie, </a:t>
            </a:r>
            <a:r>
              <a:rPr sz="2200" b="1" spc="-29" dirty="0">
                <a:latin typeface="Calibri"/>
                <a:cs typeface="Calibri"/>
              </a:rPr>
              <a:t>w</a:t>
            </a:r>
            <a:r>
              <a:rPr sz="2200" b="1" spc="0" dirty="0">
                <a:latin typeface="Calibri"/>
                <a:cs typeface="Calibri"/>
              </a:rPr>
              <a:t>ar</a:t>
            </a:r>
            <a:r>
              <a:rPr sz="2200" b="1" spc="-4" dirty="0">
                <a:latin typeface="Calibri"/>
                <a:cs typeface="Calibri"/>
              </a:rPr>
              <a:t>u</a:t>
            </a:r>
            <a:r>
              <a:rPr sz="2200" b="1" spc="0" dirty="0">
                <a:latin typeface="Calibri"/>
                <a:cs typeface="Calibri"/>
              </a:rPr>
              <a:t>m</a:t>
            </a:r>
            <a:r>
              <a:rPr sz="2200" b="1" spc="-4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Sie</a:t>
            </a:r>
            <a:r>
              <a:rPr sz="2200" spc="-11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diesen</a:t>
            </a:r>
            <a:r>
              <a:rPr sz="2200" spc="-58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G</a:t>
            </a:r>
            <a:r>
              <a:rPr sz="2200" spc="-4" dirty="0">
                <a:latin typeface="Calibri"/>
                <a:cs typeface="Calibri"/>
              </a:rPr>
              <a:t>e</a:t>
            </a:r>
            <a:r>
              <a:rPr sz="2200" spc="-25" dirty="0">
                <a:latin typeface="Calibri"/>
                <a:cs typeface="Calibri"/>
              </a:rPr>
              <a:t>g</a:t>
            </a:r>
            <a:r>
              <a:rPr sz="2200" spc="0" dirty="0">
                <a:latin typeface="Calibri"/>
                <a:cs typeface="Calibri"/>
              </a:rPr>
              <a:t>en</a:t>
            </a:r>
            <a:r>
              <a:rPr sz="2200" spc="-19" dirty="0">
                <a:latin typeface="Calibri"/>
                <a:cs typeface="Calibri"/>
              </a:rPr>
              <a:t>s</a:t>
            </a:r>
            <a:r>
              <a:rPr sz="2200" spc="-29" dirty="0">
                <a:latin typeface="Calibri"/>
                <a:cs typeface="Calibri"/>
              </a:rPr>
              <a:t>t</a:t>
            </a:r>
            <a:r>
              <a:rPr sz="2200" spc="0" dirty="0">
                <a:latin typeface="Calibri"/>
                <a:cs typeface="Calibri"/>
              </a:rPr>
              <a:t>and</a:t>
            </a:r>
            <a:r>
              <a:rPr sz="2200" spc="-8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bei</a:t>
            </a:r>
            <a:r>
              <a:rPr sz="2200" spc="-27" dirty="0">
                <a:latin typeface="Calibri"/>
                <a:cs typeface="Calibri"/>
              </a:rPr>
              <a:t> </a:t>
            </a:r>
            <a:r>
              <a:rPr sz="2200" spc="4" dirty="0">
                <a:latin typeface="Calibri"/>
                <a:cs typeface="Calibri"/>
              </a:rPr>
              <a:t>s</a:t>
            </a:r>
            <a:r>
              <a:rPr sz="2200" spc="0" dirty="0">
                <a:latin typeface="Calibri"/>
                <a:cs typeface="Calibri"/>
              </a:rPr>
              <a:t>ich t</a:t>
            </a:r>
            <a:r>
              <a:rPr sz="2200" spc="-50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a</a:t>
            </a:r>
            <a:r>
              <a:rPr sz="2200" spc="-19" dirty="0">
                <a:latin typeface="Calibri"/>
                <a:cs typeface="Calibri"/>
              </a:rPr>
              <a:t>g</a:t>
            </a:r>
            <a:r>
              <a:rPr sz="2200" spc="0" dirty="0">
                <a:latin typeface="Calibri"/>
                <a:cs typeface="Calibri"/>
              </a:rPr>
              <a:t>en,</a:t>
            </a:r>
            <a:r>
              <a:rPr sz="2200" spc="-28" dirty="0">
                <a:latin typeface="Calibri"/>
                <a:cs typeface="Calibri"/>
              </a:rPr>
              <a:t> </a:t>
            </a:r>
            <a:r>
              <a:rPr sz="2200" b="1" spc="-14" dirty="0">
                <a:latin typeface="Calibri"/>
                <a:cs typeface="Calibri"/>
              </a:rPr>
              <a:t>w</a:t>
            </a:r>
            <a:r>
              <a:rPr sz="2200" b="1" spc="0" dirty="0">
                <a:latin typeface="Calibri"/>
                <a:cs typeface="Calibri"/>
              </a:rPr>
              <a:t>elche</a:t>
            </a:r>
            <a:r>
              <a:rPr sz="2200" b="1" spc="-44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Bedeu</a:t>
            </a:r>
            <a:r>
              <a:rPr sz="2200" b="1" spc="-4" dirty="0">
                <a:latin typeface="Calibri"/>
                <a:cs typeface="Calibri"/>
              </a:rPr>
              <a:t>t</a:t>
            </a:r>
            <a:r>
              <a:rPr sz="2200" b="1" spc="0" dirty="0">
                <a:latin typeface="Calibri"/>
                <a:cs typeface="Calibri"/>
              </a:rPr>
              <a:t>ung</a:t>
            </a:r>
            <a:r>
              <a:rPr sz="2200" b="1" spc="-99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er für</a:t>
            </a:r>
            <a:r>
              <a:rPr sz="2200" b="1" spc="-11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Sie</a:t>
            </a:r>
            <a:r>
              <a:rPr sz="2200" b="1" spc="-16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h</a:t>
            </a:r>
            <a:r>
              <a:rPr sz="2200" b="1" spc="-29" dirty="0">
                <a:latin typeface="Calibri"/>
                <a:cs typeface="Calibri"/>
              </a:rPr>
              <a:t>a</a:t>
            </a:r>
            <a:r>
              <a:rPr sz="2200" b="1" spc="0" dirty="0">
                <a:latin typeface="Calibri"/>
                <a:cs typeface="Calibri"/>
              </a:rPr>
              <a:t>t und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spc="-19" dirty="0">
                <a:latin typeface="Calibri"/>
                <a:cs typeface="Calibri"/>
              </a:rPr>
              <a:t>w</a:t>
            </a:r>
            <a:r>
              <a:rPr sz="2200" b="1" spc="0" dirty="0">
                <a:latin typeface="Calibri"/>
                <a:cs typeface="Calibri"/>
              </a:rPr>
              <a:t>elche</a:t>
            </a:r>
            <a:r>
              <a:rPr sz="2200" b="1" spc="-44" dirty="0">
                <a:latin typeface="Calibri"/>
                <a:cs typeface="Calibri"/>
              </a:rPr>
              <a:t> </a:t>
            </a:r>
            <a:r>
              <a:rPr sz="2200" b="1" spc="-54" dirty="0">
                <a:latin typeface="Calibri"/>
                <a:cs typeface="Calibri"/>
              </a:rPr>
              <a:t>P</a:t>
            </a:r>
            <a:r>
              <a:rPr sz="2200" b="1" spc="0" dirty="0">
                <a:latin typeface="Calibri"/>
                <a:cs typeface="Calibri"/>
              </a:rPr>
              <a:t>a</a:t>
            </a:r>
            <a:r>
              <a:rPr sz="2200" b="1" spc="-54" dirty="0">
                <a:latin typeface="Calibri"/>
                <a:cs typeface="Calibri"/>
              </a:rPr>
              <a:t>r</a:t>
            </a:r>
            <a:r>
              <a:rPr sz="2200" b="1" spc="0" dirty="0">
                <a:latin typeface="Calibri"/>
                <a:cs typeface="Calibri"/>
              </a:rPr>
              <a:t>allel</a:t>
            </a:r>
            <a:r>
              <a:rPr sz="2200" b="1" spc="-4" dirty="0">
                <a:latin typeface="Calibri"/>
                <a:cs typeface="Calibri"/>
              </a:rPr>
              <a:t>e</a:t>
            </a:r>
            <a:r>
              <a:rPr sz="2200" b="1" spc="0" dirty="0">
                <a:latin typeface="Calibri"/>
                <a:cs typeface="Calibri"/>
              </a:rPr>
              <a:t>n</a:t>
            </a:r>
            <a:r>
              <a:rPr sz="2200" b="1" spc="-41" dirty="0">
                <a:latin typeface="Calibri"/>
                <a:cs typeface="Calibri"/>
              </a:rPr>
              <a:t> </a:t>
            </a:r>
            <a:r>
              <a:rPr sz="2200" b="1" spc="-9" dirty="0">
                <a:latin typeface="Calibri"/>
                <a:cs typeface="Calibri"/>
              </a:rPr>
              <a:t>z</a:t>
            </a:r>
            <a:r>
              <a:rPr sz="2200" b="1" spc="0" dirty="0">
                <a:latin typeface="Calibri"/>
                <a:cs typeface="Calibri"/>
              </a:rPr>
              <a:t>u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Ih</a:t>
            </a:r>
            <a:r>
              <a:rPr sz="2200" b="1" spc="-19" dirty="0">
                <a:latin typeface="Calibri"/>
                <a:cs typeface="Calibri"/>
              </a:rPr>
              <a:t>r</a:t>
            </a:r>
            <a:r>
              <a:rPr sz="2200" b="1" spc="0" dirty="0">
                <a:latin typeface="Calibri"/>
                <a:cs typeface="Calibri"/>
              </a:rPr>
              <a:t>em</a:t>
            </a:r>
            <a:r>
              <a:rPr sz="2200" b="1" spc="-54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Beru</a:t>
            </a:r>
            <a:r>
              <a:rPr sz="2200" b="1" spc="-25" dirty="0">
                <a:latin typeface="Calibri"/>
                <a:cs typeface="Calibri"/>
              </a:rPr>
              <a:t>f</a:t>
            </a:r>
            <a:r>
              <a:rPr sz="2200" b="1" spc="9" dirty="0">
                <a:latin typeface="Calibri"/>
                <a:cs typeface="Calibri"/>
              </a:rPr>
              <a:t>s</a:t>
            </a:r>
            <a:r>
              <a:rPr sz="2200" b="1" spc="0" dirty="0">
                <a:latin typeface="Calibri"/>
                <a:cs typeface="Calibri"/>
              </a:rPr>
              <a:t>- o</a:t>
            </a:r>
            <a:r>
              <a:rPr sz="2200" b="1" spc="-4" dirty="0">
                <a:latin typeface="Calibri"/>
                <a:cs typeface="Calibri"/>
              </a:rPr>
              <a:t>d</a:t>
            </a:r>
            <a:r>
              <a:rPr sz="2200" b="1" spc="0" dirty="0">
                <a:latin typeface="Calibri"/>
                <a:cs typeface="Calibri"/>
              </a:rPr>
              <a:t>er</a:t>
            </a:r>
            <a:r>
              <a:rPr sz="2200" b="1" spc="-17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Pri</a:t>
            </a:r>
            <a:r>
              <a:rPr sz="2200" b="1" spc="-34" dirty="0">
                <a:latin typeface="Calibri"/>
                <a:cs typeface="Calibri"/>
              </a:rPr>
              <a:t>v</a:t>
            </a:r>
            <a:r>
              <a:rPr sz="2200" b="1" spc="-29" dirty="0">
                <a:latin typeface="Calibri"/>
                <a:cs typeface="Calibri"/>
              </a:rPr>
              <a:t>a</a:t>
            </a:r>
            <a:r>
              <a:rPr sz="2200" b="1" spc="0" dirty="0">
                <a:latin typeface="Calibri"/>
                <a:cs typeface="Calibri"/>
              </a:rPr>
              <a:t>tl</a:t>
            </a:r>
            <a:r>
              <a:rPr sz="2200" b="1" spc="-4" dirty="0">
                <a:latin typeface="Calibri"/>
                <a:cs typeface="Calibri"/>
              </a:rPr>
              <a:t>e</a:t>
            </a:r>
            <a:r>
              <a:rPr sz="2200" b="1" spc="0" dirty="0">
                <a:latin typeface="Calibri"/>
                <a:cs typeface="Calibri"/>
              </a:rPr>
              <a:t>ben</a:t>
            </a:r>
            <a:r>
              <a:rPr sz="2200" b="1" spc="-64" dirty="0">
                <a:latin typeface="Calibri"/>
                <a:cs typeface="Calibri"/>
              </a:rPr>
              <a:t> </a:t>
            </a:r>
            <a:r>
              <a:rPr sz="2200" spc="-14" dirty="0">
                <a:latin typeface="Calibri"/>
                <a:cs typeface="Calibri"/>
              </a:rPr>
              <a:t>z</a:t>
            </a:r>
            <a:r>
              <a:rPr sz="2200" spc="0" dirty="0">
                <a:latin typeface="Calibri"/>
                <a:cs typeface="Calibri"/>
              </a:rPr>
              <a:t>u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zie</a:t>
            </a:r>
            <a:r>
              <a:rPr sz="2200" spc="-4" dirty="0">
                <a:latin typeface="Calibri"/>
                <a:cs typeface="Calibri"/>
              </a:rPr>
              <a:t>h</a:t>
            </a:r>
            <a:r>
              <a:rPr sz="2200" spc="0" dirty="0">
                <a:latin typeface="Calibri"/>
                <a:cs typeface="Calibri"/>
              </a:rPr>
              <a:t>en</a:t>
            </a:r>
            <a:r>
              <a:rPr sz="2200" spc="-43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sind.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8350" y="1041273"/>
            <a:ext cx="279658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4" baseline="2482" dirty="0">
                <a:latin typeface="Calibri"/>
                <a:cs typeface="Calibri"/>
              </a:rPr>
              <a:t>1.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8350" y="1778889"/>
            <a:ext cx="279658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4" baseline="2482" dirty="0">
                <a:latin typeface="Calibri"/>
                <a:cs typeface="Calibri"/>
              </a:rPr>
              <a:t>2.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8350" y="3187319"/>
            <a:ext cx="279658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4" baseline="2482" dirty="0">
                <a:latin typeface="Calibri"/>
                <a:cs typeface="Calibri"/>
              </a:rPr>
              <a:t>3.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8350" y="5316647"/>
            <a:ext cx="5301185" cy="13942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470"/>
              </a:lnSpc>
              <a:spcBef>
                <a:spcPts val="123"/>
              </a:spcBef>
            </a:pPr>
            <a:r>
              <a:rPr sz="3300" spc="0" baseline="2278" dirty="0">
                <a:latin typeface="Segoe UI Symbol"/>
                <a:cs typeface="Segoe UI Symbol"/>
              </a:rPr>
              <a:t>➔</a:t>
            </a:r>
            <a:r>
              <a:rPr sz="3300" spc="-107" baseline="2278" dirty="0">
                <a:latin typeface="Segoe UI Symbol"/>
                <a:cs typeface="Segoe UI Symbol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Je</a:t>
            </a:r>
            <a:r>
              <a:rPr sz="3300" spc="-7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pe</a:t>
            </a:r>
            <a:r>
              <a:rPr sz="3300" spc="-34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s</a:t>
            </a:r>
            <a:r>
              <a:rPr sz="3300" spc="9" baseline="2482" dirty="0">
                <a:latin typeface="Calibri"/>
                <a:cs typeface="Calibri"/>
              </a:rPr>
              <a:t>ö</a:t>
            </a:r>
            <a:r>
              <a:rPr sz="3300" spc="0" baseline="2482" dirty="0">
                <a:latin typeface="Calibri"/>
                <a:cs typeface="Calibri"/>
              </a:rPr>
              <a:t>nli</a:t>
            </a:r>
            <a:r>
              <a:rPr sz="3300" spc="-4" baseline="2482" dirty="0">
                <a:latin typeface="Calibri"/>
                <a:cs typeface="Calibri"/>
              </a:rPr>
              <a:t>c</a:t>
            </a:r>
            <a:r>
              <a:rPr sz="3300" spc="0" baseline="2482" dirty="0">
                <a:latin typeface="Calibri"/>
                <a:cs typeface="Calibri"/>
              </a:rPr>
              <a:t>her</a:t>
            </a:r>
            <a:r>
              <a:rPr sz="3300" spc="-131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die</a:t>
            </a:r>
            <a:r>
              <a:rPr sz="3300" spc="-27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Ge</a:t>
            </a:r>
            <a:r>
              <a:rPr sz="3300" spc="-25" baseline="2482" dirty="0">
                <a:latin typeface="Calibri"/>
                <a:cs typeface="Calibri"/>
              </a:rPr>
              <a:t>g</a:t>
            </a:r>
            <a:r>
              <a:rPr sz="3300" spc="0" baseline="2482" dirty="0">
                <a:latin typeface="Calibri"/>
                <a:cs typeface="Calibri"/>
              </a:rPr>
              <a:t>en</a:t>
            </a:r>
            <a:r>
              <a:rPr sz="3300" spc="-19" baseline="2482" dirty="0">
                <a:latin typeface="Calibri"/>
                <a:cs typeface="Calibri"/>
              </a:rPr>
              <a:t>s</a:t>
            </a:r>
            <a:r>
              <a:rPr sz="3300" spc="-29" baseline="2482" dirty="0">
                <a:latin typeface="Calibri"/>
                <a:cs typeface="Calibri"/>
              </a:rPr>
              <a:t>t</a:t>
            </a:r>
            <a:r>
              <a:rPr sz="3300" spc="0" baseline="2482" dirty="0">
                <a:latin typeface="Calibri"/>
                <a:cs typeface="Calibri"/>
              </a:rPr>
              <a:t>ände,</a:t>
            </a:r>
            <a:r>
              <a:rPr sz="3300" spc="-86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umso</a:t>
            </a:r>
            <a:endParaRPr sz="2200">
              <a:latin typeface="Calibri"/>
              <a:cs typeface="Calibri"/>
            </a:endParaRPr>
          </a:p>
          <a:p>
            <a:pPr marL="355980">
              <a:lnSpc>
                <a:spcPts val="2645"/>
              </a:lnSpc>
              <a:spcBef>
                <a:spcPts val="8"/>
              </a:spcBef>
            </a:pPr>
            <a:r>
              <a:rPr sz="3300" spc="0" baseline="1241" dirty="0">
                <a:latin typeface="Calibri"/>
                <a:cs typeface="Calibri"/>
              </a:rPr>
              <a:t>i</a:t>
            </a:r>
            <a:r>
              <a:rPr sz="3300" spc="-25" baseline="1241" dirty="0">
                <a:latin typeface="Calibri"/>
                <a:cs typeface="Calibri"/>
              </a:rPr>
              <a:t>n</a:t>
            </a:r>
            <a:r>
              <a:rPr sz="3300" spc="-2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19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es</a:t>
            </a:r>
            <a:r>
              <a:rPr sz="3300" spc="4" baseline="1241" dirty="0">
                <a:latin typeface="Calibri"/>
                <a:cs typeface="Calibri"/>
              </a:rPr>
              <a:t>s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19" baseline="1241" dirty="0">
                <a:latin typeface="Calibri"/>
                <a:cs typeface="Calibri"/>
              </a:rPr>
              <a:t>n</a:t>
            </a:r>
            <a:r>
              <a:rPr sz="3300" spc="-2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98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i</a:t>
            </a:r>
            <a:r>
              <a:rPr sz="3300" spc="-19" baseline="1241" dirty="0">
                <a:latin typeface="Calibri"/>
                <a:cs typeface="Calibri"/>
              </a:rPr>
              <a:t>s</a:t>
            </a:r>
            <a:r>
              <a:rPr sz="3300" spc="0" baseline="1241" dirty="0">
                <a:latin typeface="Calibri"/>
                <a:cs typeface="Calibri"/>
              </a:rPr>
              <a:t>t</a:t>
            </a:r>
            <a:r>
              <a:rPr sz="3300" spc="-13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es</a:t>
            </a:r>
            <a:r>
              <a:rPr sz="3300" spc="-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für</a:t>
            </a:r>
            <a:r>
              <a:rPr sz="3300" spc="-20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alle</a:t>
            </a:r>
            <a:r>
              <a:rPr sz="3300" spc="-31" baseline="1241" dirty="0">
                <a:latin typeface="Calibri"/>
                <a:cs typeface="Calibri"/>
              </a:rPr>
              <a:t> </a:t>
            </a:r>
            <a:r>
              <a:rPr sz="3300" spc="-200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eilne</a:t>
            </a:r>
            <a:r>
              <a:rPr sz="3300" spc="-4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mend</a:t>
            </a:r>
            <a:r>
              <a:rPr sz="3300" spc="-4" baseline="1241" dirty="0">
                <a:latin typeface="Calibri"/>
                <a:cs typeface="Calibri"/>
              </a:rPr>
              <a:t>e</a:t>
            </a:r>
            <a:r>
              <a:rPr sz="3300" spc="0" baseline="1241" dirty="0">
                <a:latin typeface="Calibri"/>
                <a:cs typeface="Calibri"/>
              </a:rPr>
              <a:t>n!</a:t>
            </a:r>
            <a:endParaRPr sz="2200">
              <a:latin typeface="Calibri"/>
              <a:cs typeface="Calibri"/>
            </a:endParaRPr>
          </a:p>
          <a:p>
            <a:pPr marL="355980" marR="123887" indent="-343280">
              <a:lnSpc>
                <a:spcPts val="2640"/>
              </a:lnSpc>
              <a:spcBef>
                <a:spcPts val="464"/>
              </a:spcBef>
            </a:pPr>
            <a:r>
              <a:rPr sz="2200" spc="0" dirty="0">
                <a:latin typeface="Segoe UI Symbol"/>
                <a:cs typeface="Segoe UI Symbol"/>
              </a:rPr>
              <a:t>➔</a:t>
            </a:r>
            <a:r>
              <a:rPr sz="2200" spc="-107" dirty="0">
                <a:latin typeface="Segoe UI Symbol"/>
                <a:cs typeface="Segoe UI Symbol"/>
              </a:rPr>
              <a:t> </a:t>
            </a:r>
            <a:r>
              <a:rPr sz="2200" spc="0" dirty="0">
                <a:latin typeface="Calibri"/>
                <a:cs typeface="Calibri"/>
              </a:rPr>
              <a:t>Nac</a:t>
            </a:r>
            <a:r>
              <a:rPr sz="2200" spc="-14" dirty="0">
                <a:latin typeface="Calibri"/>
                <a:cs typeface="Calibri"/>
              </a:rPr>
              <a:t>h</a:t>
            </a:r>
            <a:r>
              <a:rPr sz="2200" spc="0" dirty="0">
                <a:latin typeface="Calibri"/>
                <a:cs typeface="Calibri"/>
              </a:rPr>
              <a:t>f</a:t>
            </a:r>
            <a:r>
              <a:rPr sz="2200" spc="-44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a</a:t>
            </a:r>
            <a:r>
              <a:rPr sz="2200" spc="-19" dirty="0">
                <a:latin typeface="Calibri"/>
                <a:cs typeface="Calibri"/>
              </a:rPr>
              <a:t>g</a:t>
            </a:r>
            <a:r>
              <a:rPr sz="2200" spc="0" dirty="0">
                <a:latin typeface="Calibri"/>
                <a:cs typeface="Calibri"/>
              </a:rPr>
              <a:t>en</a:t>
            </a:r>
            <a:r>
              <a:rPr sz="2200" spc="-88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und</a:t>
            </a:r>
            <a:r>
              <a:rPr sz="2200" spc="-4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Au</a:t>
            </a:r>
            <a:r>
              <a:rPr sz="2200" spc="-19" dirty="0">
                <a:latin typeface="Calibri"/>
                <a:cs typeface="Calibri"/>
              </a:rPr>
              <a:t>s</a:t>
            </a:r>
            <a:r>
              <a:rPr sz="2200" spc="-29" dirty="0">
                <a:latin typeface="Calibri"/>
                <a:cs typeface="Calibri"/>
              </a:rPr>
              <a:t>t</a:t>
            </a:r>
            <a:r>
              <a:rPr sz="2200" spc="0" dirty="0">
                <a:latin typeface="Calibri"/>
                <a:cs typeface="Calibri"/>
              </a:rPr>
              <a:t>au</a:t>
            </a:r>
            <a:r>
              <a:rPr sz="2200" spc="4" dirty="0">
                <a:latin typeface="Calibri"/>
                <a:cs typeface="Calibri"/>
              </a:rPr>
              <a:t>s</a:t>
            </a:r>
            <a:r>
              <a:rPr sz="2200" spc="0" dirty="0">
                <a:latin typeface="Calibri"/>
                <a:cs typeface="Calibri"/>
              </a:rPr>
              <a:t>ch</a:t>
            </a:r>
            <a:r>
              <a:rPr sz="2200" spc="-9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sind</a:t>
            </a:r>
            <a:r>
              <a:rPr sz="2200" spc="-36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unbe</a:t>
            </a:r>
            <a:r>
              <a:rPr sz="2200" spc="-9" dirty="0">
                <a:latin typeface="Calibri"/>
                <a:cs typeface="Calibri"/>
              </a:rPr>
              <a:t>d</a:t>
            </a:r>
            <a:r>
              <a:rPr sz="2200" spc="0" dirty="0">
                <a:latin typeface="Calibri"/>
                <a:cs typeface="Calibri"/>
              </a:rPr>
              <a:t>in</a:t>
            </a:r>
            <a:r>
              <a:rPr sz="2200" spc="-39" dirty="0">
                <a:latin typeface="Calibri"/>
                <a:cs typeface="Calibri"/>
              </a:rPr>
              <a:t>g</a:t>
            </a:r>
            <a:r>
              <a:rPr sz="2200" spc="0" dirty="0">
                <a:latin typeface="Calibri"/>
                <a:cs typeface="Calibri"/>
              </a:rPr>
              <a:t>t e</a:t>
            </a:r>
            <a:r>
              <a:rPr sz="2200" spc="9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wünsc</a:t>
            </a:r>
            <a:r>
              <a:rPr sz="2200" spc="-25" dirty="0">
                <a:latin typeface="Calibri"/>
                <a:cs typeface="Calibri"/>
              </a:rPr>
              <a:t>h</a:t>
            </a:r>
            <a:r>
              <a:rPr sz="2200" spc="0" dirty="0">
                <a:latin typeface="Calibri"/>
                <a:cs typeface="Calibri"/>
              </a:rPr>
              <a:t>t!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460" y="260603"/>
            <a:ext cx="2820924" cy="33116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08204" y="117346"/>
            <a:ext cx="3121152" cy="6623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45"/>
              </a:spcBef>
            </a:pPr>
            <a:endParaRPr sz="850"/>
          </a:p>
          <a:p>
            <a:pPr marL="370615" marR="385779" indent="3180" algn="ctr">
              <a:lnSpc>
                <a:spcPct val="99995"/>
              </a:lnSpc>
              <a:spcBef>
                <a:spcPts val="1000"/>
              </a:spcBef>
            </a:pPr>
            <a:r>
              <a:rPr sz="3200" b="1" spc="0" dirty="0">
                <a:latin typeface="Calibri"/>
                <a:cs typeface="Calibri"/>
              </a:rPr>
              <a:t>2.Die </a:t>
            </a:r>
            <a:r>
              <a:rPr sz="3200" b="1" spc="0" dirty="0">
                <a:solidFill>
                  <a:srgbClr val="2E5796"/>
                </a:solidFill>
                <a:latin typeface="Calibri"/>
                <a:cs typeface="Calibri"/>
              </a:rPr>
              <a:t>ü</a:t>
            </a:r>
            <a:r>
              <a:rPr sz="3200" b="1" spc="-9" dirty="0">
                <a:solidFill>
                  <a:srgbClr val="2E5796"/>
                </a:solidFill>
                <a:latin typeface="Calibri"/>
                <a:cs typeface="Calibri"/>
              </a:rPr>
              <a:t>b</a:t>
            </a:r>
            <a:r>
              <a:rPr sz="3200" b="1" spc="0" dirty="0">
                <a:solidFill>
                  <a:srgbClr val="2E5796"/>
                </a:solidFill>
                <a:latin typeface="Calibri"/>
                <a:cs typeface="Calibri"/>
              </a:rPr>
              <a:t>er</a:t>
            </a:r>
            <a:r>
              <a:rPr sz="3200" b="1" spc="-59" dirty="0">
                <a:solidFill>
                  <a:srgbClr val="2E5796"/>
                </a:solidFill>
                <a:latin typeface="Calibri"/>
                <a:cs typeface="Calibri"/>
              </a:rPr>
              <a:t>f</a:t>
            </a:r>
            <a:r>
              <a:rPr sz="3200" b="1" spc="0" dirty="0">
                <a:solidFill>
                  <a:srgbClr val="2E5796"/>
                </a:solidFill>
                <a:latin typeface="Calibri"/>
                <a:cs typeface="Calibri"/>
              </a:rPr>
              <a:t>achliche Grup</a:t>
            </a:r>
            <a:r>
              <a:rPr sz="3200" b="1" spc="-9" dirty="0">
                <a:solidFill>
                  <a:srgbClr val="2E5796"/>
                </a:solidFill>
                <a:latin typeface="Calibri"/>
                <a:cs typeface="Calibri"/>
              </a:rPr>
              <a:t>p</a:t>
            </a:r>
            <a:r>
              <a:rPr sz="3200" b="1" spc="0" dirty="0">
                <a:solidFill>
                  <a:srgbClr val="2E5796"/>
                </a:solidFill>
                <a:latin typeface="Calibri"/>
                <a:cs typeface="Calibri"/>
              </a:rPr>
              <a:t>e</a:t>
            </a:r>
            <a:r>
              <a:rPr sz="3200" b="1" spc="-14" dirty="0">
                <a:solidFill>
                  <a:srgbClr val="2E5796"/>
                </a:solidFill>
                <a:latin typeface="Calibri"/>
                <a:cs typeface="Calibri"/>
              </a:rPr>
              <a:t> </a:t>
            </a:r>
            <a:r>
              <a:rPr sz="3200" b="1" spc="0" dirty="0">
                <a:latin typeface="Calibri"/>
                <a:cs typeface="Calibri"/>
              </a:rPr>
              <a:t>als </a:t>
            </a:r>
            <a:r>
              <a:rPr sz="3200" b="1" spc="-279" dirty="0">
                <a:latin typeface="Calibri"/>
                <a:cs typeface="Calibri"/>
              </a:rPr>
              <a:t>T</a:t>
            </a:r>
            <a:r>
              <a:rPr sz="3200" b="1" spc="0" dirty="0">
                <a:latin typeface="Calibri"/>
                <a:cs typeface="Calibri"/>
              </a:rPr>
              <a:t>eam</a:t>
            </a:r>
            <a:endParaRPr sz="3200">
              <a:latin typeface="Calibri"/>
              <a:cs typeface="Calibri"/>
            </a:endParaRPr>
          </a:p>
          <a:p>
            <a:pPr marL="1246920" marR="1262448" algn="ctr">
              <a:lnSpc>
                <a:spcPct val="101725"/>
              </a:lnSpc>
              <a:spcBef>
                <a:spcPts val="3796"/>
              </a:spcBef>
            </a:pPr>
            <a:r>
              <a:rPr sz="2400" spc="0" dirty="0">
                <a:latin typeface="Calibri"/>
                <a:cs typeface="Calibri"/>
              </a:rPr>
              <a:t>Eine</a:t>
            </a:r>
            <a:endParaRPr sz="2400">
              <a:latin typeface="Calibri"/>
              <a:cs typeface="Calibri"/>
            </a:endParaRPr>
          </a:p>
          <a:p>
            <a:pPr marL="413410" marR="426621" algn="ctr">
              <a:lnSpc>
                <a:spcPts val="2880"/>
              </a:lnSpc>
              <a:spcBef>
                <a:spcPts val="144"/>
              </a:spcBef>
            </a:pPr>
            <a:r>
              <a:rPr sz="3600" spc="-44" baseline="1137" dirty="0">
                <a:latin typeface="Calibri"/>
                <a:cs typeface="Calibri"/>
              </a:rPr>
              <a:t>K</a:t>
            </a:r>
            <a:r>
              <a:rPr sz="3600" spc="0" baseline="1137" dirty="0">
                <a:latin typeface="Calibri"/>
                <a:cs typeface="Calibri"/>
              </a:rPr>
              <a:t>enn</a:t>
            </a:r>
            <a:r>
              <a:rPr sz="3600" spc="4" baseline="1137" dirty="0">
                <a:latin typeface="Calibri"/>
                <a:cs typeface="Calibri"/>
              </a:rPr>
              <a:t>e</a:t>
            </a:r>
            <a:r>
              <a:rPr sz="3600" spc="0" baseline="1137" dirty="0">
                <a:latin typeface="Calibri"/>
                <a:cs typeface="Calibri"/>
              </a:rPr>
              <a:t>nle</a:t>
            </a:r>
            <a:r>
              <a:rPr sz="3600" spc="4" baseline="1137" dirty="0">
                <a:latin typeface="Calibri"/>
                <a:cs typeface="Calibri"/>
              </a:rPr>
              <a:t>r</a:t>
            </a:r>
            <a:r>
              <a:rPr sz="3600" spc="0" baseline="1137" dirty="0">
                <a:latin typeface="Calibri"/>
                <a:cs typeface="Calibri"/>
              </a:rPr>
              <a:t>nübung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85378-EA6B-4062-A4DF-CE5A5ABA1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 fontScale="90000"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Fortsetzung: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B284BD-59BA-407B-89BC-CDD560C0E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11200" b="1" dirty="0"/>
              <a:t>Darüber hinaus: </a:t>
            </a:r>
          </a:p>
          <a:p>
            <a:pPr marL="0" indent="0">
              <a:buNone/>
            </a:pPr>
            <a:endParaRPr lang="de-DE" sz="4000" b="1" dirty="0"/>
          </a:p>
          <a:p>
            <a:r>
              <a:rPr lang="de-DE" sz="11200" b="1" dirty="0"/>
              <a:t>In den Unterrichtsvorhaben konkretisieren sich </a:t>
            </a:r>
            <a:r>
              <a:rPr lang="de-DE" sz="11200" b="1" dirty="0">
                <a:solidFill>
                  <a:srgbClr val="0070C0"/>
                </a:solidFill>
              </a:rPr>
              <a:t>Gütekriterien für guten (Fach)unterricht</a:t>
            </a:r>
            <a:r>
              <a:rPr lang="de-DE" sz="11200" b="1" dirty="0"/>
              <a:t>. </a:t>
            </a:r>
          </a:p>
          <a:p>
            <a:pPr marL="0" indent="0">
              <a:buNone/>
            </a:pPr>
            <a:endParaRPr lang="de-DE" sz="4000" b="1" dirty="0"/>
          </a:p>
          <a:p>
            <a:r>
              <a:rPr lang="de-DE" sz="11200" b="1" dirty="0">
                <a:solidFill>
                  <a:srgbClr val="0070C0"/>
                </a:solidFill>
              </a:rPr>
              <a:t>Beratung</a:t>
            </a:r>
            <a:r>
              <a:rPr lang="de-DE" sz="11200" b="1" dirty="0"/>
              <a:t> bezogen auf die Unterrichtvorhaben erfolgt durch die schulischen Lehrkräfte (Mentor*innen) und die fachlichen bzw. überfachlichen Begleitkräfte des ZfsL. </a:t>
            </a:r>
          </a:p>
          <a:p>
            <a:endParaRPr lang="de-DE" sz="4000" b="1" dirty="0"/>
          </a:p>
          <a:p>
            <a:r>
              <a:rPr lang="de-DE" sz="11200" b="1" dirty="0"/>
              <a:t>Ihre fachlichen ZfsL-Begleitkräfte hospitieren Ihren Unterricht, der im Kontext eines Ihrer Unterrichtsvorhaben steht, je Fach einmal (nach individueller Terminabsprache). Für diese </a:t>
            </a:r>
            <a:r>
              <a:rPr lang="de-DE" sz="11200" b="1" dirty="0">
                <a:solidFill>
                  <a:srgbClr val="0070C0"/>
                </a:solidFill>
              </a:rPr>
              <a:t>fachlichen</a:t>
            </a:r>
            <a:r>
              <a:rPr lang="de-DE" sz="11200" b="1" dirty="0"/>
              <a:t> </a:t>
            </a:r>
            <a:r>
              <a:rPr lang="de-DE" sz="11200" b="1" dirty="0">
                <a:solidFill>
                  <a:srgbClr val="0070C0"/>
                </a:solidFill>
              </a:rPr>
              <a:t>Praxisbegleitungen</a:t>
            </a:r>
            <a:r>
              <a:rPr lang="de-DE" sz="11200" b="1" dirty="0"/>
              <a:t> gilt:</a:t>
            </a:r>
          </a:p>
          <a:p>
            <a:pPr marL="0" indent="0">
              <a:buNone/>
            </a:pPr>
            <a:r>
              <a:rPr lang="de-DE" sz="11200" b="1" dirty="0"/>
              <a:t>    - Hospitiert wird </a:t>
            </a:r>
            <a:r>
              <a:rPr lang="de-DE" sz="11200" b="1" dirty="0">
                <a:solidFill>
                  <a:srgbClr val="0070C0"/>
                </a:solidFill>
              </a:rPr>
              <a:t>nur Ihr Unterricht</a:t>
            </a:r>
            <a:r>
              <a:rPr lang="de-DE" sz="11200" b="1" dirty="0"/>
              <a:t>/ werden nur Ihre</a:t>
            </a:r>
          </a:p>
          <a:p>
            <a:pPr marL="0" indent="0">
              <a:buNone/>
            </a:pPr>
            <a:r>
              <a:rPr lang="de-DE" sz="11200" b="1" dirty="0"/>
              <a:t>      Unterrichtsanteile.</a:t>
            </a:r>
          </a:p>
          <a:p>
            <a:pPr marL="0" indent="0">
              <a:buNone/>
            </a:pPr>
            <a:r>
              <a:rPr lang="de-DE" sz="11200" b="1" dirty="0"/>
              <a:t>    - Eine </a:t>
            </a:r>
            <a:r>
              <a:rPr lang="de-DE" sz="11200" b="1" dirty="0">
                <a:solidFill>
                  <a:srgbClr val="0070C0"/>
                </a:solidFill>
              </a:rPr>
              <a:t>Praxisbegleitung ist kein Unterrichtsbesuch </a:t>
            </a:r>
            <a:r>
              <a:rPr lang="de-DE" sz="11200" b="1" dirty="0"/>
              <a:t>(UB) wie</a:t>
            </a:r>
          </a:p>
          <a:p>
            <a:pPr marL="0" indent="0">
              <a:buNone/>
            </a:pPr>
            <a:r>
              <a:rPr lang="de-DE" sz="11200" b="1" dirty="0"/>
              <a:t>      im Vorbereitungsdienst (VD)!</a:t>
            </a:r>
          </a:p>
          <a:p>
            <a:pPr marL="0" indent="0">
              <a:buNone/>
            </a:pPr>
            <a:endParaRPr lang="de-DE" sz="3200" b="1" dirty="0"/>
          </a:p>
          <a:p>
            <a:endParaRPr lang="de-DE" sz="3200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36105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341477" y="223393"/>
            <a:ext cx="8489939" cy="1939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Studienp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oje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uss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beac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ht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in B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ug</a:t>
            </a:r>
            <a:endParaRPr sz="3200" dirty="0">
              <a:latin typeface="Calibri"/>
              <a:cs typeface="Calibri"/>
            </a:endParaRPr>
          </a:p>
          <a:p>
            <a:pPr marL="800366" marR="830251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auf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die 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5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fü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rung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mein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2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Schule?</a:t>
            </a:r>
            <a:endParaRPr sz="3200" dirty="0">
              <a:latin typeface="Calibri"/>
              <a:cs typeface="Calibri"/>
            </a:endParaRPr>
          </a:p>
          <a:p>
            <a:pPr marL="92862" marR="30518">
              <a:lnSpc>
                <a:spcPts val="3335"/>
              </a:lnSpc>
              <a:spcBef>
                <a:spcPts val="1888"/>
              </a:spcBef>
            </a:pP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Studi</a:t>
            </a:r>
            <a:r>
              <a:rPr sz="2800" b="1" spc="-4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oje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132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den</a:t>
            </a:r>
            <a:r>
              <a:rPr sz="2800" b="1" spc="-69" dirty="0">
                <a:latin typeface="Calibri"/>
                <a:cs typeface="Calibri"/>
              </a:rPr>
              <a:t> 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ederfüh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end</a:t>
            </a:r>
            <a:r>
              <a:rPr sz="2800" b="1" spc="-12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sei</a:t>
            </a:r>
            <a:r>
              <a:rPr sz="2800" b="1" spc="-3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ens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endParaRPr sz="2800" dirty="0">
              <a:latin typeface="Calibri"/>
              <a:cs typeface="Calibri"/>
            </a:endParaRPr>
          </a:p>
          <a:p>
            <a:pPr marL="92862" marR="30518">
              <a:lnSpc>
                <a:spcPts val="2770"/>
              </a:lnSpc>
            </a:pPr>
            <a:r>
              <a:rPr sz="4200" b="1" spc="0" baseline="3900" dirty="0">
                <a:solidFill>
                  <a:srgbClr val="006FC0"/>
                </a:solidFill>
                <a:latin typeface="Calibri"/>
                <a:cs typeface="Calibri"/>
              </a:rPr>
              <a:t>Hochschule</a:t>
            </a:r>
            <a:r>
              <a:rPr sz="4200" b="1" spc="9" baseline="39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9" baseline="3900" dirty="0">
                <a:latin typeface="Calibri"/>
                <a:cs typeface="Calibri"/>
              </a:rPr>
              <a:t>v</a:t>
            </a:r>
            <a:r>
              <a:rPr sz="4200" b="1" spc="0" baseline="3900" dirty="0">
                <a:latin typeface="Calibri"/>
                <a:cs typeface="Calibri"/>
              </a:rPr>
              <a:t>orb</a:t>
            </a:r>
            <a:r>
              <a:rPr sz="4200" b="1" spc="-9" baseline="3900" dirty="0">
                <a:latin typeface="Calibri"/>
                <a:cs typeface="Calibri"/>
              </a:rPr>
              <a:t>e</a:t>
            </a:r>
            <a:r>
              <a:rPr sz="4200" b="1" spc="-34" baseline="3900" dirty="0">
                <a:latin typeface="Calibri"/>
                <a:cs typeface="Calibri"/>
              </a:rPr>
              <a:t>r</a:t>
            </a:r>
            <a:r>
              <a:rPr sz="4200" b="1" spc="0" baseline="3900" dirty="0">
                <a:latin typeface="Calibri"/>
                <a:cs typeface="Calibri"/>
              </a:rPr>
              <a:t>ei</a:t>
            </a:r>
            <a:r>
              <a:rPr sz="4200" b="1" spc="-39" baseline="3900" dirty="0">
                <a:latin typeface="Calibri"/>
                <a:cs typeface="Calibri"/>
              </a:rPr>
              <a:t>t</a:t>
            </a:r>
            <a:r>
              <a:rPr sz="4200" b="1" spc="-29" baseline="3900" dirty="0">
                <a:latin typeface="Calibri"/>
                <a:cs typeface="Calibri"/>
              </a:rPr>
              <a:t>e</a:t>
            </a:r>
            <a:r>
              <a:rPr sz="4200" b="1" spc="0" baseline="3900" dirty="0">
                <a:latin typeface="Calibri"/>
                <a:cs typeface="Calibri"/>
              </a:rPr>
              <a:t>t,</a:t>
            </a:r>
            <a:r>
              <a:rPr sz="4200" b="1" spc="46" baseline="3900" dirty="0">
                <a:latin typeface="Calibri"/>
                <a:cs typeface="Calibri"/>
              </a:rPr>
              <a:t> </a:t>
            </a:r>
            <a:r>
              <a:rPr sz="4200" b="1" spc="0" baseline="3900" dirty="0">
                <a:latin typeface="Calibri"/>
                <a:cs typeface="Calibri"/>
              </a:rPr>
              <a:t>be</a:t>
            </a:r>
            <a:r>
              <a:rPr sz="4200" b="1" spc="-14" baseline="3900" dirty="0">
                <a:latin typeface="Calibri"/>
                <a:cs typeface="Calibri"/>
              </a:rPr>
              <a:t>g</a:t>
            </a:r>
            <a:r>
              <a:rPr sz="4200" b="1" spc="0" baseline="3900" dirty="0">
                <a:latin typeface="Calibri"/>
                <a:cs typeface="Calibri"/>
              </a:rPr>
              <a:t>le</a:t>
            </a:r>
            <a:r>
              <a:rPr sz="4200" b="1" spc="-9" baseline="3900" dirty="0">
                <a:latin typeface="Calibri"/>
                <a:cs typeface="Calibri"/>
              </a:rPr>
              <a:t>i</a:t>
            </a:r>
            <a:r>
              <a:rPr sz="4200" b="1" spc="-34" baseline="3900" dirty="0">
                <a:latin typeface="Calibri"/>
                <a:cs typeface="Calibri"/>
              </a:rPr>
              <a:t>t</a:t>
            </a:r>
            <a:r>
              <a:rPr sz="4200" b="1" spc="-29" baseline="3900" dirty="0">
                <a:latin typeface="Calibri"/>
                <a:cs typeface="Calibri"/>
              </a:rPr>
              <a:t>e</a:t>
            </a:r>
            <a:r>
              <a:rPr sz="4200" b="1" spc="0" baseline="3900" dirty="0">
                <a:latin typeface="Calibri"/>
                <a:cs typeface="Calibri"/>
              </a:rPr>
              <a:t>t</a:t>
            </a:r>
            <a:r>
              <a:rPr sz="4200" b="1" spc="49" baseline="3900" dirty="0">
                <a:latin typeface="Calibri"/>
                <a:cs typeface="Calibri"/>
              </a:rPr>
              <a:t> </a:t>
            </a:r>
            <a:r>
              <a:rPr sz="4200" b="1" spc="0" baseline="3900" dirty="0">
                <a:latin typeface="Calibri"/>
                <a:cs typeface="Calibri"/>
              </a:rPr>
              <a:t>und </a:t>
            </a:r>
            <a:r>
              <a:rPr sz="4200" b="1" spc="9" baseline="3900" dirty="0">
                <a:latin typeface="Calibri"/>
                <a:cs typeface="Calibri"/>
              </a:rPr>
              <a:t>g</a:t>
            </a:r>
            <a:r>
              <a:rPr sz="4200" b="1" spc="0" baseline="3900" dirty="0">
                <a:latin typeface="Calibri"/>
                <a:cs typeface="Calibri"/>
              </a:rPr>
              <a:t>g</a:t>
            </a:r>
            <a:r>
              <a:rPr sz="4200" b="1" spc="-159" baseline="3900" dirty="0">
                <a:latin typeface="Calibri"/>
                <a:cs typeface="Calibri"/>
              </a:rPr>
              <a:t>f</a:t>
            </a:r>
            <a:r>
              <a:rPr sz="4200" b="1" spc="0" baseline="3900" dirty="0">
                <a:latin typeface="Calibri"/>
                <a:cs typeface="Calibri"/>
              </a:rPr>
              <a:t>.</a:t>
            </a:r>
            <a:r>
              <a:rPr sz="4200" b="1" spc="-14" baseline="3900" dirty="0">
                <a:latin typeface="Calibri"/>
                <a:cs typeface="Calibri"/>
              </a:rPr>
              <a:t> </a:t>
            </a:r>
            <a:r>
              <a:rPr sz="4200" b="1" spc="0" baseline="3900" dirty="0">
                <a:latin typeface="Calibri"/>
                <a:cs typeface="Calibri"/>
              </a:rPr>
              <a:t>b</a:t>
            </a:r>
            <a:r>
              <a:rPr sz="4200" b="1" spc="-19" baseline="3900" dirty="0">
                <a:latin typeface="Calibri"/>
                <a:cs typeface="Calibri"/>
              </a:rPr>
              <a:t>ew</a:t>
            </a:r>
            <a:r>
              <a:rPr sz="4200" b="1" spc="0" baseline="3900" dirty="0">
                <a:latin typeface="Calibri"/>
                <a:cs typeface="Calibri"/>
              </a:rPr>
              <a:t>er</a:t>
            </a:r>
            <a:r>
              <a:rPr sz="4200" b="1" spc="-39" baseline="3900" dirty="0">
                <a:latin typeface="Calibri"/>
                <a:cs typeface="Calibri"/>
              </a:rPr>
              <a:t>t</a:t>
            </a:r>
            <a:r>
              <a:rPr sz="4200" b="1" spc="-29" baseline="3900" dirty="0">
                <a:latin typeface="Calibri"/>
                <a:cs typeface="Calibri"/>
              </a:rPr>
              <a:t>e</a:t>
            </a:r>
            <a:r>
              <a:rPr sz="4200" b="1" spc="0" baseline="3900" dirty="0">
                <a:latin typeface="Calibri"/>
                <a:cs typeface="Calibri"/>
              </a:rPr>
              <a:t>t.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1419270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2614340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2635757"/>
            <a:ext cx="8176823" cy="1405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17"/>
              </a:lnSpc>
              <a:spcBef>
                <a:spcPts val="95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</a:t>
            </a:r>
            <a:r>
              <a:rPr sz="2800" b="1" spc="-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enden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eu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in Z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sL</a:t>
            </a:r>
            <a:r>
              <a:rPr sz="2800" b="1" spc="-1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Schule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tüt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5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jedo</a:t>
            </a:r>
            <a:r>
              <a:rPr sz="2800" b="1" spc="14" dirty="0">
                <a:latin typeface="Calibri"/>
                <a:cs typeface="Calibri"/>
              </a:rPr>
              <a:t>c</a:t>
            </a:r>
            <a:r>
              <a:rPr sz="2800" b="1" spc="0" dirty="0">
                <a:latin typeface="Calibri"/>
                <a:cs typeface="Calibri"/>
              </a:rPr>
              <a:t>h</a:t>
            </a:r>
            <a:r>
              <a:rPr sz="2800" b="1" spc="-7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bei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Beda</a:t>
            </a:r>
            <a:r>
              <a:rPr sz="2800" b="1" spc="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4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in p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aktisc</a:t>
            </a:r>
            <a:r>
              <a:rPr sz="2800" b="1" spc="-2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-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5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orischen</a:t>
            </a:r>
            <a:r>
              <a:rPr sz="2800" b="1" spc="1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und </a:t>
            </a:r>
            <a:r>
              <a:rPr sz="2800" b="1" spc="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g</a:t>
            </a:r>
            <a:r>
              <a:rPr sz="2800" b="1" spc="-15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.</a:t>
            </a:r>
            <a:r>
              <a:rPr sz="2800" b="1" spc="-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auch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in</a:t>
            </a:r>
            <a:r>
              <a:rPr sz="2800" b="1" spc="-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alt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ichen</a:t>
            </a:r>
            <a:r>
              <a:rPr sz="2800" b="1" spc="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 bei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Du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chführung</a:t>
            </a:r>
            <a:r>
              <a:rPr sz="2800" b="1" spc="-16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oje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6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am</a:t>
            </a:r>
            <a:r>
              <a:rPr sz="2800" b="1" spc="-3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Lernort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Schule.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4492289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4513707"/>
            <a:ext cx="8658533" cy="21290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17"/>
              </a:lnSpc>
              <a:spcBef>
                <a:spcPts val="95"/>
              </a:spcBef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Beac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5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bei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Planu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g</a:t>
            </a:r>
            <a:r>
              <a:rPr sz="2800" b="1" spc="-7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oje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6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unbed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t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schul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sche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-1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eb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nh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! 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Schul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eit</a:t>
            </a:r>
            <a:r>
              <a:rPr sz="2800" b="1" spc="-4" dirty="0">
                <a:latin typeface="Calibri"/>
                <a:cs typeface="Calibri"/>
              </a:rPr>
              <a:t>u</a:t>
            </a:r>
            <a:r>
              <a:rPr sz="2800" b="1" spc="0" dirty="0">
                <a:latin typeface="Calibri"/>
                <a:cs typeface="Calibri"/>
              </a:rPr>
              <a:t>ng</a:t>
            </a:r>
            <a:r>
              <a:rPr sz="2800" b="1" spc="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h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 </a:t>
            </a:r>
            <a:r>
              <a:rPr sz="2800" b="1" spc="-144" dirty="0">
                <a:latin typeface="Calibri"/>
                <a:cs typeface="Calibri"/>
              </a:rPr>
              <a:t>V</a:t>
            </a:r>
            <a:r>
              <a:rPr sz="2800" b="1" spc="-29" dirty="0">
                <a:latin typeface="Calibri"/>
                <a:cs typeface="Calibri"/>
              </a:rPr>
              <a:t>e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9" dirty="0">
                <a:latin typeface="Calibri"/>
                <a:cs typeface="Calibri"/>
              </a:rPr>
              <a:t>o</a:t>
            </a:r>
            <a:r>
              <a:rPr sz="2800" b="1" spc="0" dirty="0">
                <a:latin typeface="Calibri"/>
                <a:cs typeface="Calibri"/>
              </a:rPr>
              <a:t>-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t,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enn</a:t>
            </a:r>
            <a:r>
              <a:rPr sz="2800" b="1" spc="-5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aus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</a:t>
            </a:r>
            <a:r>
              <a:rPr sz="2800" b="1" spc="-25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eine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oje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tidee</a:t>
            </a:r>
            <a:r>
              <a:rPr sz="2800" b="1" spc="-10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1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ti</a:t>
            </a:r>
            <a:r>
              <a:rPr sz="2800" b="1" spc="-34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umss</a:t>
            </a:r>
            <a:r>
              <a:rPr sz="2800" b="1" spc="9" dirty="0">
                <a:latin typeface="Calibri"/>
                <a:cs typeface="Calibri"/>
              </a:rPr>
              <a:t>c</a:t>
            </a:r>
            <a:r>
              <a:rPr sz="2800" b="1" spc="0" dirty="0">
                <a:latin typeface="Calibri"/>
                <a:cs typeface="Calibri"/>
              </a:rPr>
              <a:t>hule</a:t>
            </a:r>
            <a:r>
              <a:rPr sz="2800" b="1" spc="-12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nic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umzus</a:t>
            </a:r>
            <a:r>
              <a:rPr sz="2800" b="1" spc="-2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9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11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</a:t>
            </a:r>
            <a:r>
              <a:rPr sz="2800" b="1" spc="-14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as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sich mei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ens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auf</a:t>
            </a:r>
            <a:r>
              <a:rPr sz="2800" b="1" spc="-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</a:t>
            </a:r>
            <a:r>
              <a:rPr sz="2800" b="1" spc="-19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enerheb</a:t>
            </a:r>
            <a:r>
              <a:rPr sz="2800" b="1" spc="-9" dirty="0">
                <a:latin typeface="Calibri"/>
                <a:cs typeface="Calibri"/>
              </a:rPr>
              <a:t>u</a:t>
            </a:r>
            <a:r>
              <a:rPr sz="2800" b="1" spc="0" dirty="0">
                <a:latin typeface="Calibri"/>
                <a:cs typeface="Calibri"/>
              </a:rPr>
              <a:t>ng</a:t>
            </a:r>
            <a:r>
              <a:rPr sz="2800" b="1" spc="-14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</a:t>
            </a:r>
            <a:r>
              <a:rPr sz="2800" b="1" spc="-2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zie</a:t>
            </a:r>
            <a:r>
              <a:rPr sz="2800" b="1" spc="-25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t).</a:t>
            </a:r>
            <a:endParaRPr sz="2800" dirty="0">
              <a:latin typeface="Calibri"/>
              <a:cs typeface="Calibri"/>
            </a:endParaRPr>
          </a:p>
          <a:p>
            <a:pPr marR="484864" algn="r">
              <a:lnSpc>
                <a:spcPct val="101725"/>
              </a:lnSpc>
              <a:spcBef>
                <a:spcPts val="950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507736" y="4076699"/>
            <a:ext cx="3636264" cy="278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3510534" y="185293"/>
            <a:ext cx="218185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986454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1640" y="1007872"/>
            <a:ext cx="8486177" cy="26000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tie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1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 der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hei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ungs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hase</a:t>
            </a:r>
            <a:r>
              <a:rPr sz="4200" b="1" spc="-17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-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Studi</a:t>
            </a:r>
            <a:r>
              <a:rPr sz="4200" b="1" spc="-4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np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oje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t:</a:t>
            </a:r>
            <a:r>
              <a:rPr sz="4200" b="1" spc="-11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Hande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-6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es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sich bei</a:t>
            </a:r>
            <a:r>
              <a:rPr sz="4200" b="1" spc="-2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meinen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Studi</a:t>
            </a:r>
            <a:r>
              <a:rPr sz="4200" b="1" spc="-4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np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oje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tideen</a:t>
            </a:r>
            <a:r>
              <a:rPr sz="4200" b="1" spc="-18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um</a:t>
            </a:r>
            <a:r>
              <a:rPr sz="4200" b="1" spc="-3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meine</a:t>
            </a:r>
            <a:r>
              <a:rPr sz="4200" b="1" spc="-5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4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enen</a:t>
            </a:r>
            <a:r>
              <a:rPr sz="4200" b="1" spc="-7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F</a:t>
            </a:r>
            <a:r>
              <a:rPr sz="4200" b="1" spc="-5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a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-39" baseline="1950" dirty="0">
                <a:latin typeface="Calibri"/>
                <a:cs typeface="Calibri"/>
              </a:rPr>
              <a:t>s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el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un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im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Sinne</a:t>
            </a:r>
            <a:r>
              <a:rPr sz="4200" b="1" spc="1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des</a:t>
            </a:r>
            <a:r>
              <a:rPr sz="4200" b="1" spc="-4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„</a:t>
            </a:r>
            <a:r>
              <a:rPr sz="4200" b="1" spc="-39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o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schenden</a:t>
            </a:r>
            <a:r>
              <a:rPr sz="4200" b="1" spc="-14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Lernen</a:t>
            </a:r>
            <a:r>
              <a:rPr sz="4200" b="1" spc="-19" baseline="1950" dirty="0">
                <a:latin typeface="Calibri"/>
                <a:cs typeface="Calibri"/>
              </a:rPr>
              <a:t>s</a:t>
            </a:r>
            <a:r>
              <a:rPr sz="4200" b="1" spc="0" baseline="1950" dirty="0">
                <a:latin typeface="Calibri"/>
                <a:cs typeface="Calibri"/>
              </a:rPr>
              <a:t>“</a:t>
            </a:r>
            <a:r>
              <a:rPr sz="4200" b="1" spc="-8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und meiner</a:t>
            </a:r>
            <a:r>
              <a:rPr sz="4200" b="1" spc="-6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4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enen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p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o</a:t>
            </a:r>
            <a:r>
              <a:rPr sz="4200" b="1" spc="-50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ess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on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l</a:t>
            </a:r>
            <a:r>
              <a:rPr sz="4200" b="1" spc="-4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Se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-14" baseline="1950" dirty="0">
                <a:latin typeface="Calibri"/>
                <a:cs typeface="Calibri"/>
              </a:rPr>
              <a:t>b</a:t>
            </a:r>
            <a:r>
              <a:rPr sz="4200" b="1" spc="-34" baseline="1950" dirty="0">
                <a:latin typeface="Calibri"/>
                <a:cs typeface="Calibri"/>
              </a:rPr>
              <a:t>st</a:t>
            </a:r>
            <a:r>
              <a:rPr sz="4200" b="1" spc="0" baseline="1950" dirty="0">
                <a:latin typeface="Calibri"/>
                <a:cs typeface="Calibri"/>
              </a:rPr>
              <a:t>er</a:t>
            </a:r>
            <a:r>
              <a:rPr sz="4200" b="1" spc="-3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und</a:t>
            </a:r>
            <a:r>
              <a:rPr sz="4200" b="1" spc="-4" baseline="1950" dirty="0">
                <a:latin typeface="Calibri"/>
                <a:cs typeface="Calibri"/>
              </a:rPr>
              <a:t>u</a:t>
            </a:r>
            <a:r>
              <a:rPr sz="4200" b="1" spc="0" baseline="1950" dirty="0">
                <a:latin typeface="Calibri"/>
                <a:cs typeface="Calibri"/>
              </a:rPr>
              <a:t>n</a:t>
            </a:r>
            <a:r>
              <a:rPr sz="4200" b="1" spc="-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?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  <a:spcBef>
                <a:spcPts val="449"/>
              </a:spcBef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Prü</a:t>
            </a:r>
            <a:r>
              <a:rPr sz="2800" b="1" spc="-4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6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</a:t>
            </a:r>
            <a:r>
              <a:rPr sz="2800" b="1" spc="-4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,</a:t>
            </a:r>
            <a:r>
              <a:rPr sz="2800" b="1" spc="-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ob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sich </a:t>
            </a:r>
            <a:r>
              <a:rPr sz="2800" b="1" spc="4" dirty="0">
                <a:latin typeface="Calibri"/>
                <a:cs typeface="Calibri"/>
              </a:rPr>
              <a:t>(</a:t>
            </a:r>
            <a:r>
              <a:rPr sz="2800" b="1" spc="0" dirty="0">
                <a:latin typeface="Calibri"/>
                <a:cs typeface="Calibri"/>
              </a:rPr>
              <a:t>für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2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tla</a:t>
            </a:r>
            <a:r>
              <a:rPr sz="2800" b="1" spc="-34" dirty="0">
                <a:latin typeface="Calibri"/>
                <a:cs typeface="Calibri"/>
              </a:rPr>
              <a:t>st</a:t>
            </a:r>
            <a:r>
              <a:rPr sz="2800" b="1" spc="0" dirty="0">
                <a:latin typeface="Calibri"/>
                <a:cs typeface="Calibri"/>
              </a:rPr>
              <a:t>ende!)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Schni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3206033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640" y="3654171"/>
            <a:ext cx="450697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eben</a:t>
            </a:r>
            <a:r>
              <a:rPr sz="4200" b="1" spc="-65" baseline="2925" dirty="0"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wis</a:t>
            </a:r>
            <a:r>
              <a:rPr sz="4200" b="1" spc="4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hen</a:t>
            </a:r>
            <a:r>
              <a:rPr sz="4200" b="1" spc="-10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em</a:t>
            </a:r>
            <a:r>
              <a:rPr sz="4200" b="1" spc="-4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33083" y="3654171"/>
            <a:ext cx="244585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Studi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np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oje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86414" y="3654171"/>
            <a:ext cx="65031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und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38718" y="3654171"/>
            <a:ext cx="100136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ein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m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4080891"/>
            <a:ext cx="79058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6690" y="4080891"/>
            <a:ext cx="323404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U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erric</a:t>
            </a:r>
            <a:r>
              <a:rPr sz="4200" b="1" spc="-19" baseline="2925" dirty="0">
                <a:latin typeface="Calibri"/>
                <a:cs typeface="Calibri"/>
              </a:rPr>
              <a:t>h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29" baseline="2925" dirty="0">
                <a:latin typeface="Calibri"/>
                <a:cs typeface="Calibri"/>
              </a:rPr>
              <a:t>s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orhabe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3810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753262" y="462152"/>
            <a:ext cx="769646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10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ann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im P</a:t>
            </a:r>
            <a:r>
              <a:rPr sz="4800" b="1" spc="-7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meine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7845" y="949832"/>
            <a:ext cx="150584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Studium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7067" y="949832"/>
            <a:ext cx="197994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onne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29930" y="949832"/>
            <a:ext cx="274541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io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Arbeit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6496" y="949832"/>
            <a:ext cx="249672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erfüh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80F52B2-833B-7EAA-B1E5-30C2A83CA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801" y="1788476"/>
            <a:ext cx="3588866" cy="4175508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421640" y="0"/>
            <a:ext cx="864616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5733" marR="52412">
              <a:lnSpc>
                <a:spcPts val="3365"/>
              </a:lnSpc>
              <a:spcBef>
                <a:spcPts val="168"/>
              </a:spcBef>
            </a:pP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hr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im P</a:t>
            </a:r>
            <a:r>
              <a:rPr sz="4800" b="1" spc="-7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020"/>
              </a:lnSpc>
              <a:spcBef>
                <a:spcPts val="2229"/>
              </a:spcBef>
            </a:pPr>
            <a:r>
              <a:rPr sz="2800" b="1" spc="0" dirty="0">
                <a:latin typeface="Calibri"/>
                <a:cs typeface="Calibri"/>
              </a:rPr>
              <a:t>Das</a:t>
            </a:r>
            <a:r>
              <a:rPr sz="2800" b="1" spc="-4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Füh</a:t>
            </a:r>
            <a:r>
              <a:rPr sz="2800" b="1" spc="-25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6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ausbi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dun</a:t>
            </a:r>
            <a:r>
              <a:rPr sz="2800" b="1" spc="-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sbe</a:t>
            </a:r>
            <a:r>
              <a:rPr sz="2800" b="1" spc="-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enden</a:t>
            </a:r>
            <a:r>
              <a:rPr sz="2800" b="1" spc="-115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800" b="1" spc="-5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xisphas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n- </a:t>
            </a:r>
            <a:r>
              <a:rPr sz="2800" b="1" spc="-5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800" b="1" spc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2800" b="1" spc="-39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2800" b="1" spc="-9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>
                <a:solidFill>
                  <a:srgbClr val="006FC0"/>
                </a:solidFill>
                <a:latin typeface="Calibri"/>
                <a:cs typeface="Calibri"/>
              </a:rPr>
              <a:t>os</a:t>
            </a:r>
            <a:r>
              <a:rPr sz="2800" b="1" spc="-33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98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19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ob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orisch</a:t>
            </a:r>
            <a:r>
              <a:rPr sz="28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</a:t>
            </a:r>
            <a:r>
              <a:rPr sz="2800" b="1" spc="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ABG</a:t>
            </a:r>
            <a:endParaRPr sz="2800" dirty="0">
              <a:latin typeface="Calibri"/>
              <a:cs typeface="Calibri"/>
            </a:endParaRPr>
          </a:p>
          <a:p>
            <a:pPr marL="12700" marR="52412">
              <a:lnSpc>
                <a:spcPts val="3170"/>
              </a:lnSpc>
              <a:spcBef>
                <a:spcPts val="7"/>
              </a:spcBef>
            </a:pPr>
            <a:r>
              <a:rPr sz="4200" b="1" spc="0" baseline="1950" dirty="0">
                <a:latin typeface="Calibri"/>
                <a:cs typeface="Calibri"/>
              </a:rPr>
              <a:t>200</a:t>
            </a:r>
            <a:r>
              <a:rPr sz="4200" b="1" spc="-9" baseline="1950" dirty="0">
                <a:latin typeface="Calibri"/>
                <a:cs typeface="Calibri"/>
              </a:rPr>
              <a:t>9</a:t>
            </a:r>
            <a:r>
              <a:rPr sz="4200" b="1" spc="0" baseline="1950" dirty="0">
                <a:latin typeface="Calibri"/>
                <a:cs typeface="Calibri"/>
              </a:rPr>
              <a:t>),</a:t>
            </a:r>
            <a:r>
              <a:rPr sz="4200" b="1" spc="3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di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g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lt</a:t>
            </a:r>
            <a:r>
              <a:rPr sz="4200" b="1" spc="2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demnach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auch für</a:t>
            </a:r>
            <a:r>
              <a:rPr sz="4200" b="1" spc="1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das P</a:t>
            </a:r>
            <a:r>
              <a:rPr sz="4200" b="1" spc="-64" baseline="1950" dirty="0">
                <a:latin typeface="Calibri"/>
                <a:cs typeface="Calibri"/>
              </a:rPr>
              <a:t>r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0" baseline="1950" dirty="0">
                <a:latin typeface="Calibri"/>
                <a:cs typeface="Calibri"/>
              </a:rPr>
              <a:t>xiss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me</a:t>
            </a:r>
            <a:r>
              <a:rPr sz="4200" b="1" spc="-39" baseline="1950" dirty="0">
                <a:latin typeface="Calibri"/>
                <a:cs typeface="Calibri"/>
              </a:rPr>
              <a:t>s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-23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2700" marR="499738">
              <a:lnSpc>
                <a:spcPts val="3020"/>
              </a:lnSpc>
              <a:spcBef>
                <a:spcPts val="523"/>
              </a:spcBef>
            </a:pPr>
            <a:r>
              <a:rPr sz="2800" b="1" spc="0" dirty="0">
                <a:latin typeface="Calibri"/>
                <a:cs typeface="Calibri"/>
              </a:rPr>
              <a:t>Das</a:t>
            </a:r>
            <a:r>
              <a:rPr sz="2800" b="1" spc="-42" dirty="0">
                <a:latin typeface="Calibri"/>
                <a:cs typeface="Calibri"/>
              </a:rPr>
              <a:t> </a:t>
            </a:r>
            <a:r>
              <a:rPr sz="2800" b="1" spc="-44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ort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ol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4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eine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ziel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eric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8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4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-14" dirty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em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tische Sam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lung</a:t>
            </a:r>
            <a:r>
              <a:rPr sz="2800" b="1" spc="-11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Da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-34" dirty="0">
                <a:latin typeface="Calibri"/>
                <a:cs typeface="Calibri"/>
              </a:rPr>
              <a:t>st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6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und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fl</a:t>
            </a:r>
            <a:r>
              <a:rPr sz="2800" b="1" spc="-50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xio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7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es ind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vid</a:t>
            </a:r>
            <a:r>
              <a:rPr sz="2800" b="1" spc="-4" dirty="0">
                <a:latin typeface="Calibri"/>
                <a:cs typeface="Calibri"/>
              </a:rPr>
              <a:t>u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4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Lernp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44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esses/</a:t>
            </a:r>
            <a:r>
              <a:rPr sz="2800" b="1" spc="-8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Studi</a:t>
            </a:r>
            <a:r>
              <a:rPr sz="2800" b="1" spc="-4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en.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  <a:spcBef>
                <a:spcPts val="583"/>
              </a:spcBef>
            </a:pPr>
            <a:r>
              <a:rPr sz="2800" b="1" spc="0" dirty="0">
                <a:latin typeface="Calibri"/>
                <a:cs typeface="Calibri"/>
              </a:rPr>
              <a:t>Es e</a:t>
            </a:r>
            <a:r>
              <a:rPr sz="2800" b="1" spc="-2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thält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r>
              <a:rPr sz="2800" b="1" spc="-11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zw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42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Studi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np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oje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als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prüfungs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19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15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Lei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en,</a:t>
            </a:r>
            <a:r>
              <a:rPr sz="2800" b="1" spc="-5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ebenso</a:t>
            </a:r>
            <a:r>
              <a:rPr sz="2800" b="1" spc="-8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 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Do</a:t>
            </a:r>
            <a:r>
              <a:rPr sz="2800" b="1" spc="-34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ume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tion</a:t>
            </a:r>
            <a:r>
              <a:rPr sz="2800" b="1" spc="-10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fl</a:t>
            </a:r>
            <a:r>
              <a:rPr sz="2800" b="1" spc="-50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xion</a:t>
            </a:r>
            <a:r>
              <a:rPr sz="2800" b="1" spc="-6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ic</a:t>
            </a:r>
            <a:r>
              <a:rPr sz="2800" b="1" spc="-14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sv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orhaben 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sowie</a:t>
            </a:r>
            <a:r>
              <a:rPr sz="2800" b="1" spc="-67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3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23" dirty="0">
                <a:latin typeface="Calibri"/>
                <a:cs typeface="Calibri"/>
              </a:rPr>
              <a:t> 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fle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tie</a:t>
            </a:r>
            <a:r>
              <a:rPr sz="2800" b="1" spc="9" dirty="0">
                <a:latin typeface="Calibri"/>
                <a:cs typeface="Calibri"/>
              </a:rPr>
              <a:t>r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ahrun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9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(An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eg</a:t>
            </a:r>
            <a:r>
              <a:rPr sz="2800" b="1" spc="-9" dirty="0">
                <a:latin typeface="Calibri"/>
                <a:cs typeface="Calibri"/>
              </a:rPr>
              <a:t>u</a:t>
            </a:r>
            <a:r>
              <a:rPr sz="2800" b="1" spc="0" dirty="0">
                <a:latin typeface="Calibri"/>
                <a:cs typeface="Calibri"/>
              </a:rPr>
              <a:t>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 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da</a:t>
            </a:r>
            <a:r>
              <a:rPr sz="2800" b="1" spc="-9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5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erhal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5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im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Rah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9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1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</a:t>
            </a:r>
            <a:r>
              <a:rPr sz="2800" b="1" spc="-25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2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- 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Begl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it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9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ltun</a:t>
            </a:r>
            <a:r>
              <a:rPr sz="2800" b="1" spc="-1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en).</a:t>
            </a:r>
            <a:endParaRPr sz="2800" dirty="0">
              <a:latin typeface="Calibri"/>
              <a:cs typeface="Calibri"/>
            </a:endParaRPr>
          </a:p>
          <a:p>
            <a:pPr marL="12700" marR="52412">
              <a:lnSpc>
                <a:spcPct val="101725"/>
              </a:lnSpc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23" dirty="0">
                <a:latin typeface="Calibri"/>
                <a:cs typeface="Calibri"/>
              </a:rPr>
              <a:t> 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xio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5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Ih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28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os</a:t>
            </a:r>
            <a:r>
              <a:rPr sz="2800" b="1" spc="-2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üssen</a:t>
            </a:r>
            <a:r>
              <a:rPr sz="2800" b="1" spc="-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nic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1040937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2278806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3516548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906510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6311747"/>
            <a:ext cx="2841596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öf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tlich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ma</a:t>
            </a:r>
            <a:r>
              <a:rPr sz="4200" b="1" spc="4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he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lang="de-DE"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5219700" y="3788663"/>
            <a:ext cx="3924300" cy="3069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421640" y="70510"/>
            <a:ext cx="7562836" cy="23888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3704" marR="177362" algn="ctr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Wie 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ann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olio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endParaRPr sz="3200" dirty="0">
              <a:latin typeface="Calibri"/>
              <a:cs typeface="Calibri"/>
            </a:endParaRPr>
          </a:p>
          <a:p>
            <a:pPr marL="37147" marR="40942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4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hulp</a:t>
            </a:r>
            <a:r>
              <a:rPr sz="4800" b="1" spc="-64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tisch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Phase</a:t>
            </a:r>
            <a:r>
              <a:rPr sz="4800" b="1" spc="-2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für die Lernor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sL</a:t>
            </a:r>
            <a:endParaRPr sz="3200" dirty="0">
              <a:latin typeface="Calibri"/>
              <a:cs typeface="Calibri"/>
            </a:endParaRPr>
          </a:p>
          <a:p>
            <a:pPr marL="2838919" marR="2100645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nut</a:t>
            </a:r>
            <a:r>
              <a:rPr sz="4800" b="1" spc="-59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en?</a:t>
            </a:r>
            <a:endParaRPr sz="3200" dirty="0">
              <a:latin typeface="Calibri"/>
              <a:cs typeface="Calibri"/>
            </a:endParaRPr>
          </a:p>
          <a:p>
            <a:pPr marL="12700" marR="45720">
              <a:lnSpc>
                <a:spcPct val="101725"/>
              </a:lnSpc>
              <a:spcBef>
                <a:spcPts val="1127"/>
              </a:spcBef>
            </a:pPr>
            <a:r>
              <a:rPr sz="2400" b="1" spc="0" dirty="0">
                <a:latin typeface="Calibri"/>
                <a:cs typeface="Calibri"/>
              </a:rPr>
              <a:t>als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äs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onsin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tr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,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529"/>
              </a:spcBef>
            </a:pPr>
            <a:r>
              <a:rPr sz="2400" b="1" spc="0" dirty="0">
                <a:latin typeface="Calibri"/>
                <a:cs typeface="Calibri"/>
              </a:rPr>
              <a:t>als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xiss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ebuch </a:t>
            </a:r>
            <a:r>
              <a:rPr sz="2400" b="1" spc="0" dirty="0">
                <a:latin typeface="Calibri"/>
                <a:cs typeface="Calibri"/>
              </a:rPr>
              <a:t>(Fixie</a:t>
            </a:r>
            <a:r>
              <a:rPr sz="2400" b="1" spc="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ung der für Sie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wic</a:t>
            </a:r>
            <a:r>
              <a:rPr sz="2400" b="1" spc="-1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ti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78447" y="558673"/>
            <a:ext cx="74150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1671478"/>
            <a:ext cx="177800" cy="769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71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1536" y="2494915"/>
            <a:ext cx="8548827" cy="3768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804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F</a:t>
            </a:r>
            <a:r>
              <a:rPr sz="3600" b="1" spc="-4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4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ellu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en,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-29" baseline="3413" dirty="0">
                <a:latin typeface="Calibri"/>
                <a:cs typeface="Calibri"/>
              </a:rPr>
              <a:t>R</a:t>
            </a:r>
            <a:r>
              <a:rPr sz="3600" b="1" spc="-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fl</a:t>
            </a:r>
            <a:r>
              <a:rPr sz="3600" b="1" spc="-3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xionen,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an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ngss</a:t>
            </a:r>
            <a:r>
              <a:rPr sz="3600" b="1" spc="4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hr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-29" baseline="3413" dirty="0">
                <a:latin typeface="Calibri"/>
                <a:cs typeface="Calibri"/>
              </a:rPr>
              <a:t>tt</a:t>
            </a:r>
            <a:r>
              <a:rPr sz="3600" b="1" spc="0" baseline="3413" dirty="0">
                <a:latin typeface="Calibri"/>
                <a:cs typeface="Calibri"/>
              </a:rPr>
              <a:t>e,</a:t>
            </a:r>
            <a:r>
              <a:rPr sz="3600" b="1" spc="2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bac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en…</a:t>
            </a:r>
            <a:r>
              <a:rPr sz="3600" b="1" spc="-4" baseline="3413" dirty="0">
                <a:latin typeface="Calibri"/>
                <a:cs typeface="Calibri"/>
              </a:rPr>
              <a:t>)</a:t>
            </a:r>
            <a:r>
              <a:rPr sz="3600" b="1" spc="0" baseline="3413" dirty="0">
                <a:latin typeface="Calibri"/>
                <a:cs typeface="Calibri"/>
              </a:rPr>
              <a:t>,</a:t>
            </a:r>
            <a:endParaRPr sz="2400" dirty="0">
              <a:latin typeface="Calibri"/>
              <a:cs typeface="Calibri"/>
            </a:endParaRPr>
          </a:p>
          <a:p>
            <a:pPr marL="82804" marR="45720">
              <a:lnSpc>
                <a:spcPct val="101725"/>
              </a:lnSpc>
              <a:spcBef>
                <a:spcPts val="399"/>
              </a:spcBef>
            </a:pP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r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-84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ei</a:t>
            </a:r>
            <a:r>
              <a:rPr sz="2400" b="1" spc="-25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tw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cklu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es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si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ns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rie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tier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  <a:p>
            <a:pPr marL="82804" marR="45720">
              <a:lnSpc>
                <a:spcPts val="2880"/>
              </a:lnSpc>
              <a:spcBef>
                <a:spcPts val="144"/>
              </a:spcBef>
            </a:pPr>
            <a:r>
              <a:rPr sz="3600" b="1" spc="-34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olle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än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sse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/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es 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omp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zs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s,</a:t>
            </a:r>
            <a:endParaRPr sz="2400" dirty="0">
              <a:latin typeface="Calibri"/>
              <a:cs typeface="Calibri"/>
            </a:endParaRPr>
          </a:p>
          <a:p>
            <a:pPr marL="81279" marR="3811962" indent="1524">
              <a:lnSpc>
                <a:spcPts val="2929"/>
              </a:lnSpc>
              <a:spcBef>
                <a:spcPts val="384"/>
              </a:spcBef>
            </a:pP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m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</a:t>
            </a:r>
            <a:r>
              <a:rPr sz="2400" b="1" spc="-4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gleich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 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erbil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es/ </a:t>
            </a:r>
            <a:endParaRPr sz="2400" dirty="0">
              <a:latin typeface="Calibri"/>
              <a:cs typeface="Calibri"/>
            </a:endParaRPr>
          </a:p>
          <a:p>
            <a:pPr marL="81279" marR="3811962">
              <a:lnSpc>
                <a:spcPts val="2929"/>
              </a:lnSpc>
              <a:spcBef>
                <a:spcPts val="527"/>
              </a:spcBef>
            </a:pP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zs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mit E</a:t>
            </a:r>
            <a:r>
              <a:rPr sz="2400" b="1" spc="9" dirty="0">
                <a:latin typeface="Calibri"/>
                <a:cs typeface="Calibri"/>
              </a:rPr>
              <a:t>r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art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 </a:t>
            </a:r>
            <a:endParaRPr sz="2400" dirty="0">
              <a:latin typeface="Calibri"/>
              <a:cs typeface="Calibri"/>
            </a:endParaRPr>
          </a:p>
          <a:p>
            <a:pPr marL="81279" marR="3811962">
              <a:lnSpc>
                <a:spcPts val="2929"/>
              </a:lnSpc>
              <a:spcBef>
                <a:spcPts val="527"/>
              </a:spcBef>
            </a:pP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 A</a:t>
            </a:r>
            <a:r>
              <a:rPr sz="2400" b="1" spc="-14" dirty="0">
                <a:latin typeface="Calibri"/>
                <a:cs typeface="Calibri"/>
              </a:rPr>
              <a:t>n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deru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an</a:t>
            </a:r>
            <a:r>
              <a:rPr sz="2400" b="1" spc="-4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7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,</a:t>
            </a:r>
            <a:endParaRPr sz="2400" dirty="0">
              <a:latin typeface="Calibri"/>
              <a:cs typeface="Calibri"/>
            </a:endParaRPr>
          </a:p>
          <a:p>
            <a:pPr marL="82804" marR="45720">
              <a:lnSpc>
                <a:spcPts val="2930"/>
              </a:lnSpc>
              <a:spcBef>
                <a:spcPts val="673"/>
              </a:spcBef>
            </a:pPr>
            <a:r>
              <a:rPr sz="3600" b="1" spc="0" baseline="1137" dirty="0">
                <a:latin typeface="Calibri"/>
                <a:cs typeface="Calibri"/>
              </a:rPr>
              <a:t>z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r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-114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orbe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eit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64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/</a:t>
            </a:r>
            <a:r>
              <a:rPr sz="3600" b="1" spc="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4" baseline="1137" dirty="0">
                <a:latin typeface="Calibri"/>
                <a:cs typeface="Calibri"/>
              </a:rPr>
              <a:t>u</a:t>
            </a:r>
            <a:r>
              <a:rPr sz="3600" b="1" spc="-3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c</a:t>
            </a:r>
            <a:r>
              <a:rPr sz="3600" b="1" spc="-1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9" baseline="1137" dirty="0">
                <a:latin typeface="Calibri"/>
                <a:cs typeface="Calibri"/>
              </a:rPr>
              <a:t>ü</a:t>
            </a:r>
            <a:r>
              <a:rPr sz="3600" b="1" spc="0" baseline="1137" dirty="0">
                <a:latin typeface="Calibri"/>
                <a:cs typeface="Calibri"/>
              </a:rPr>
              <a:t>hr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ct val="101725"/>
              </a:lnSpc>
              <a:spcBef>
                <a:spcPts val="382"/>
              </a:spcBef>
            </a:pP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 BP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endParaRPr sz="2400" dirty="0">
              <a:latin typeface="Calibri"/>
              <a:cs typeface="Calibri"/>
            </a:endParaRPr>
          </a:p>
          <a:p>
            <a:pPr marL="82804" marR="45720">
              <a:lnSpc>
                <a:spcPct val="101725"/>
              </a:lnSpc>
              <a:spcBef>
                <a:spcPts val="526"/>
              </a:spcBef>
            </a:pP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r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-1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rg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wiss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ru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g 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Beru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91544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372036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5036858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91525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116" y="6372326"/>
            <a:ext cx="2459895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ah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tschei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63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84120" y="2421636"/>
            <a:ext cx="3383279" cy="3311652"/>
          </a:xfrm>
          <a:custGeom>
            <a:avLst/>
            <a:gdLst/>
            <a:ahLst/>
            <a:cxnLst/>
            <a:rect l="l" t="t" r="r" b="b"/>
            <a:pathLst>
              <a:path w="3383279" h="3311652">
                <a:moveTo>
                  <a:pt x="0" y="3311652"/>
                </a:moveTo>
                <a:lnTo>
                  <a:pt x="3383279" y="3311652"/>
                </a:lnTo>
                <a:lnTo>
                  <a:pt x="3383279" y="0"/>
                </a:lnTo>
                <a:lnTo>
                  <a:pt x="0" y="0"/>
                </a:lnTo>
                <a:lnTo>
                  <a:pt x="0" y="33116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84120" y="2421636"/>
            <a:ext cx="3383279" cy="3311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605129" y="585851"/>
            <a:ext cx="8026373" cy="1505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16621" marR="1537969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1F5F"/>
                </a:solidFill>
                <a:latin typeface="Calibri"/>
                <a:cs typeface="Calibri"/>
              </a:rPr>
              <a:t>11.</a:t>
            </a:r>
            <a:r>
              <a:rPr sz="4800" b="1" spc="-9" baseline="3413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1F5F"/>
                </a:solidFill>
                <a:latin typeface="Calibri"/>
                <a:cs typeface="Calibri"/>
              </a:rPr>
              <a:t>W</a:t>
            </a:r>
            <a:r>
              <a:rPr sz="4800" b="1" spc="9" baseline="3413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4800" b="1" spc="0" baseline="3413" dirty="0">
                <a:solidFill>
                  <a:srgbClr val="001F5F"/>
                </a:solidFill>
                <a:latin typeface="Calibri"/>
                <a:cs typeface="Calibri"/>
              </a:rPr>
              <a:t>e </a:t>
            </a:r>
            <a:r>
              <a:rPr sz="4800" b="1" spc="-104" baseline="3413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1F5F"/>
                </a:solidFill>
                <a:latin typeface="Calibri"/>
                <a:cs typeface="Calibri"/>
              </a:rPr>
              <a:t>önnen</a:t>
            </a:r>
            <a:r>
              <a:rPr sz="4800" b="1" spc="-9" baseline="3413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1F5F"/>
                </a:solidFill>
                <a:latin typeface="Calibri"/>
                <a:cs typeface="Calibri"/>
              </a:rPr>
              <a:t>Sie han</a:t>
            </a:r>
            <a:r>
              <a:rPr sz="4800" b="1" spc="-9" baseline="3413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4800" b="1" spc="0" baseline="3413" dirty="0">
                <a:solidFill>
                  <a:srgbClr val="001F5F"/>
                </a:solidFill>
                <a:latin typeface="Calibri"/>
                <a:cs typeface="Calibri"/>
              </a:rPr>
              <a:t>eln?</a:t>
            </a:r>
            <a:endParaRPr sz="3200">
              <a:latin typeface="Calibri"/>
              <a:cs typeface="Calibri"/>
            </a:endParaRPr>
          </a:p>
          <a:p>
            <a:pPr indent="0" algn="ctr">
              <a:lnSpc>
                <a:spcPts val="3840"/>
              </a:lnSpc>
              <a:spcBef>
                <a:spcPts val="700"/>
              </a:spcBef>
            </a:pPr>
            <a:r>
              <a:rPr sz="3200" b="1" spc="0" dirty="0">
                <a:latin typeface="Calibri"/>
                <a:cs typeface="Calibri"/>
              </a:rPr>
              <a:t>D</a:t>
            </a:r>
            <a:r>
              <a:rPr sz="3200" b="1" spc="-39" dirty="0">
                <a:latin typeface="Calibri"/>
                <a:cs typeface="Calibri"/>
              </a:rPr>
              <a:t>r</a:t>
            </a:r>
            <a:r>
              <a:rPr sz="3200" b="1" spc="0" dirty="0">
                <a:latin typeface="Calibri"/>
                <a:cs typeface="Calibri"/>
              </a:rPr>
              <a:t>ei </a:t>
            </a:r>
            <a:r>
              <a:rPr sz="3200" b="1" spc="-84" dirty="0">
                <a:latin typeface="Calibri"/>
                <a:cs typeface="Calibri"/>
              </a:rPr>
              <a:t>F</a:t>
            </a:r>
            <a:r>
              <a:rPr sz="3200" b="1" spc="0" dirty="0">
                <a:latin typeface="Calibri"/>
                <a:cs typeface="Calibri"/>
              </a:rPr>
              <a:t>allbei</a:t>
            </a:r>
            <a:r>
              <a:rPr sz="3200" b="1" spc="9" dirty="0">
                <a:latin typeface="Calibri"/>
                <a:cs typeface="Calibri"/>
              </a:rPr>
              <a:t>s</a:t>
            </a:r>
            <a:r>
              <a:rPr sz="3200" b="1" spc="0" dirty="0">
                <a:latin typeface="Calibri"/>
                <a:cs typeface="Calibri"/>
              </a:rPr>
              <a:t>p</a:t>
            </a:r>
            <a:r>
              <a:rPr sz="3200" b="1" spc="-9" dirty="0">
                <a:latin typeface="Calibri"/>
                <a:cs typeface="Calibri"/>
              </a:rPr>
              <a:t>i</a:t>
            </a:r>
            <a:r>
              <a:rPr sz="3200" b="1" spc="0" dirty="0">
                <a:latin typeface="Calibri"/>
                <a:cs typeface="Calibri"/>
              </a:rPr>
              <a:t>ele</a:t>
            </a:r>
            <a:r>
              <a:rPr sz="3200" b="1" spc="-34" dirty="0">
                <a:latin typeface="Calibri"/>
                <a:cs typeface="Calibri"/>
              </a:rPr>
              <a:t> </a:t>
            </a:r>
            <a:r>
              <a:rPr sz="3200" b="1" spc="0" dirty="0">
                <a:latin typeface="Calibri"/>
                <a:cs typeface="Calibri"/>
              </a:rPr>
              <a:t>aus</a:t>
            </a:r>
            <a:r>
              <a:rPr sz="3200" b="1" spc="-9" dirty="0">
                <a:latin typeface="Calibri"/>
                <a:cs typeface="Calibri"/>
              </a:rPr>
              <a:t> </a:t>
            </a:r>
            <a:r>
              <a:rPr sz="3200" b="1" spc="0" dirty="0">
                <a:latin typeface="Calibri"/>
                <a:cs typeface="Calibri"/>
              </a:rPr>
              <a:t>dem</a:t>
            </a:r>
            <a:r>
              <a:rPr sz="3200" b="1" spc="-14" dirty="0">
                <a:latin typeface="Calibri"/>
                <a:cs typeface="Calibri"/>
              </a:rPr>
              <a:t> </a:t>
            </a:r>
            <a:r>
              <a:rPr sz="3200" b="1" spc="0" dirty="0">
                <a:latin typeface="Calibri"/>
                <a:cs typeface="Calibri"/>
              </a:rPr>
              <a:t>s</a:t>
            </a:r>
            <a:r>
              <a:rPr sz="3200" b="1" spc="4" dirty="0">
                <a:latin typeface="Calibri"/>
                <a:cs typeface="Calibri"/>
              </a:rPr>
              <a:t>c</a:t>
            </a:r>
            <a:r>
              <a:rPr sz="3200" b="1" spc="0" dirty="0">
                <a:latin typeface="Calibri"/>
                <a:cs typeface="Calibri"/>
              </a:rPr>
              <a:t>hul</a:t>
            </a:r>
            <a:r>
              <a:rPr sz="3200" b="1" spc="-4" dirty="0">
                <a:latin typeface="Calibri"/>
                <a:cs typeface="Calibri"/>
              </a:rPr>
              <a:t>p</a:t>
            </a:r>
            <a:r>
              <a:rPr sz="3200" b="1" spc="-69" dirty="0">
                <a:latin typeface="Calibri"/>
                <a:cs typeface="Calibri"/>
              </a:rPr>
              <a:t>r</a:t>
            </a:r>
            <a:r>
              <a:rPr sz="3200" b="1" spc="0" dirty="0">
                <a:latin typeface="Calibri"/>
                <a:cs typeface="Calibri"/>
              </a:rPr>
              <a:t>a</a:t>
            </a:r>
            <a:r>
              <a:rPr sz="3200" b="1" spc="-25" dirty="0">
                <a:latin typeface="Calibri"/>
                <a:cs typeface="Calibri"/>
              </a:rPr>
              <a:t>k</a:t>
            </a:r>
            <a:r>
              <a:rPr sz="3200" b="1" spc="0" dirty="0">
                <a:latin typeface="Calibri"/>
                <a:cs typeface="Calibri"/>
              </a:rPr>
              <a:t>tisc</a:t>
            </a:r>
            <a:r>
              <a:rPr sz="3200" b="1" spc="-4" dirty="0">
                <a:latin typeface="Calibri"/>
                <a:cs typeface="Calibri"/>
              </a:rPr>
              <a:t>h</a:t>
            </a:r>
            <a:r>
              <a:rPr sz="3200" b="1" spc="0" dirty="0">
                <a:latin typeface="Calibri"/>
                <a:cs typeface="Calibri"/>
              </a:rPr>
              <a:t>en</a:t>
            </a:r>
            <a:r>
              <a:rPr sz="3200" b="1" spc="-34" dirty="0">
                <a:latin typeface="Calibri"/>
                <a:cs typeface="Calibri"/>
              </a:rPr>
              <a:t> </a:t>
            </a:r>
            <a:r>
              <a:rPr sz="3200" b="1" spc="-279" dirty="0">
                <a:latin typeface="Calibri"/>
                <a:cs typeface="Calibri"/>
              </a:rPr>
              <a:t>T</a:t>
            </a:r>
            <a:r>
              <a:rPr sz="3200" b="1" spc="0" dirty="0">
                <a:latin typeface="Calibri"/>
                <a:cs typeface="Calibri"/>
              </a:rPr>
              <a:t>eil des P</a:t>
            </a:r>
            <a:r>
              <a:rPr sz="3200" b="1" spc="-79" dirty="0">
                <a:latin typeface="Calibri"/>
                <a:cs typeface="Calibri"/>
              </a:rPr>
              <a:t>r</a:t>
            </a:r>
            <a:r>
              <a:rPr sz="3200" b="1" spc="-19" dirty="0">
                <a:latin typeface="Calibri"/>
                <a:cs typeface="Calibri"/>
              </a:rPr>
              <a:t>a</a:t>
            </a:r>
            <a:r>
              <a:rPr sz="3200" b="1" spc="0" dirty="0">
                <a:latin typeface="Calibri"/>
                <a:cs typeface="Calibri"/>
              </a:rPr>
              <a:t>xi</a:t>
            </a:r>
            <a:r>
              <a:rPr sz="3200" b="1" spc="14" dirty="0">
                <a:latin typeface="Calibri"/>
                <a:cs typeface="Calibri"/>
              </a:rPr>
              <a:t>s</a:t>
            </a:r>
            <a:r>
              <a:rPr sz="3200" b="1" spc="0" dirty="0">
                <a:latin typeface="Calibri"/>
                <a:cs typeface="Calibri"/>
              </a:rPr>
              <a:t>s</a:t>
            </a:r>
            <a:r>
              <a:rPr sz="3200" b="1" spc="-9" dirty="0">
                <a:latin typeface="Calibri"/>
                <a:cs typeface="Calibri"/>
              </a:rPr>
              <a:t>e</a:t>
            </a:r>
            <a:r>
              <a:rPr sz="3200" b="1" spc="0" dirty="0">
                <a:latin typeface="Calibri"/>
                <a:cs typeface="Calibri"/>
              </a:rPr>
              <a:t>me</a:t>
            </a:r>
            <a:r>
              <a:rPr sz="3200" b="1" spc="-39" dirty="0">
                <a:latin typeface="Calibri"/>
                <a:cs typeface="Calibri"/>
              </a:rPr>
              <a:t>s</a:t>
            </a:r>
            <a:r>
              <a:rPr sz="3200" b="1" spc="-44" dirty="0">
                <a:latin typeface="Calibri"/>
                <a:cs typeface="Calibri"/>
              </a:rPr>
              <a:t>t</a:t>
            </a:r>
            <a:r>
              <a:rPr sz="3200" b="1" spc="0" dirty="0">
                <a:latin typeface="Calibri"/>
                <a:cs typeface="Calibri"/>
              </a:rPr>
              <a:t>e</a:t>
            </a:r>
            <a:r>
              <a:rPr sz="3200" b="1" spc="-39" dirty="0">
                <a:latin typeface="Calibri"/>
                <a:cs typeface="Calibri"/>
              </a:rPr>
              <a:t>r</a:t>
            </a:r>
            <a:r>
              <a:rPr sz="3200" b="1" spc="0" dirty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1691" y="189763"/>
            <a:ext cx="7711306" cy="702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545"/>
              </a:lnSpc>
              <a:spcBef>
                <a:spcPts val="127"/>
              </a:spcBef>
            </a:pPr>
            <a:r>
              <a:rPr sz="3300" spc="0" baseline="3952" dirty="0">
                <a:solidFill>
                  <a:srgbClr val="4471C4"/>
                </a:solidFill>
                <a:latin typeface="Arial"/>
                <a:cs typeface="Arial"/>
              </a:rPr>
              <a:t>•</a:t>
            </a:r>
            <a:r>
              <a:rPr sz="3300" spc="-102" baseline="3952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3600" b="1" spc="0" baseline="3413" dirty="0">
                <a:solidFill>
                  <a:srgbClr val="4471C4"/>
                </a:solidFill>
                <a:latin typeface="Calibri"/>
                <a:cs typeface="Calibri"/>
              </a:rPr>
              <a:t>W</a:t>
            </a:r>
            <a:r>
              <a:rPr sz="3600" b="1" spc="-4" baseline="3413" dirty="0">
                <a:solidFill>
                  <a:srgbClr val="4471C4"/>
                </a:solidFill>
                <a:latin typeface="Calibri"/>
                <a:cs typeface="Calibri"/>
              </a:rPr>
              <a:t>i</a:t>
            </a:r>
            <a:r>
              <a:rPr sz="3600" b="1" spc="0" baseline="3413" dirty="0">
                <a:solidFill>
                  <a:srgbClr val="4471C4"/>
                </a:solidFill>
                <a:latin typeface="Calibri"/>
                <a:cs typeface="Calibri"/>
              </a:rPr>
              <a:t>e </a:t>
            </a:r>
            <a:r>
              <a:rPr sz="3600" b="1" spc="-69" baseline="3413" dirty="0">
                <a:solidFill>
                  <a:srgbClr val="4471C4"/>
                </a:solidFill>
                <a:latin typeface="Calibri"/>
                <a:cs typeface="Calibri"/>
              </a:rPr>
              <a:t>k</a:t>
            </a:r>
            <a:r>
              <a:rPr sz="3600" b="1" spc="0" baseline="3413" dirty="0">
                <a:solidFill>
                  <a:srgbClr val="4471C4"/>
                </a:solidFill>
                <a:latin typeface="Calibri"/>
                <a:cs typeface="Calibri"/>
              </a:rPr>
              <a:t>ön</a:t>
            </a:r>
            <a:r>
              <a:rPr sz="3600" b="1" spc="-4" baseline="3413" dirty="0">
                <a:solidFill>
                  <a:srgbClr val="4471C4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4471C4"/>
                </a:solidFill>
                <a:latin typeface="Calibri"/>
                <a:cs typeface="Calibri"/>
              </a:rPr>
              <a:t>en Sie</a:t>
            </a:r>
            <a:r>
              <a:rPr sz="3600" b="1" spc="-14" baseline="3413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4471C4"/>
                </a:solidFill>
                <a:latin typeface="Calibri"/>
                <a:cs typeface="Calibri"/>
              </a:rPr>
              <a:t>ha</a:t>
            </a:r>
            <a:r>
              <a:rPr sz="3600" b="1" spc="-9" baseline="3413" dirty="0">
                <a:solidFill>
                  <a:srgbClr val="4471C4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4471C4"/>
                </a:solidFill>
                <a:latin typeface="Calibri"/>
                <a:cs typeface="Calibri"/>
              </a:rPr>
              <a:t>del</a:t>
            </a:r>
            <a:r>
              <a:rPr sz="3600" b="1" spc="-9" baseline="3413" dirty="0">
                <a:solidFill>
                  <a:srgbClr val="4471C4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4471C4"/>
                </a:solidFill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76707">
              <a:lnSpc>
                <a:spcPct val="101725"/>
              </a:lnSpc>
              <a:spcBef>
                <a:spcPts val="107"/>
              </a:spcBef>
            </a:pPr>
            <a:r>
              <a:rPr sz="2200" b="1" spc="0" dirty="0">
                <a:latin typeface="Calibri"/>
                <a:cs typeface="Calibri"/>
              </a:rPr>
              <a:t>–</a:t>
            </a:r>
            <a:r>
              <a:rPr sz="2200" b="1" spc="496" dirty="0">
                <a:latin typeface="Calibri"/>
                <a:cs typeface="Calibri"/>
              </a:rPr>
              <a:t> </a:t>
            </a:r>
            <a:r>
              <a:rPr sz="2200" b="1" spc="-59" dirty="0">
                <a:latin typeface="Calibri"/>
                <a:cs typeface="Calibri"/>
              </a:rPr>
              <a:t>F</a:t>
            </a:r>
            <a:r>
              <a:rPr sz="2200" b="1" spc="0" dirty="0">
                <a:latin typeface="Calibri"/>
                <a:cs typeface="Calibri"/>
              </a:rPr>
              <a:t>all</a:t>
            </a:r>
            <a:r>
              <a:rPr sz="2200" b="1" spc="-4" dirty="0">
                <a:latin typeface="Calibri"/>
                <a:cs typeface="Calibri"/>
              </a:rPr>
              <a:t>b</a:t>
            </a:r>
            <a:r>
              <a:rPr sz="2200" b="1" spc="0" dirty="0">
                <a:latin typeface="Calibri"/>
                <a:cs typeface="Calibri"/>
              </a:rPr>
              <a:t>eispiele</a:t>
            </a:r>
            <a:r>
              <a:rPr sz="2200" b="1" spc="-93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a</a:t>
            </a:r>
            <a:r>
              <a:rPr sz="2200" b="1" spc="-4" dirty="0">
                <a:latin typeface="Calibri"/>
                <a:cs typeface="Calibri"/>
              </a:rPr>
              <a:t>u</a:t>
            </a:r>
            <a:r>
              <a:rPr sz="2200" b="1" spc="0" dirty="0">
                <a:latin typeface="Calibri"/>
                <a:cs typeface="Calibri"/>
              </a:rPr>
              <a:t>s</a:t>
            </a:r>
            <a:r>
              <a:rPr sz="2200" b="1" spc="-22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dem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schulp</a:t>
            </a:r>
            <a:r>
              <a:rPr sz="2200" b="1" spc="-50" dirty="0">
                <a:latin typeface="Calibri"/>
                <a:cs typeface="Calibri"/>
              </a:rPr>
              <a:t>r</a:t>
            </a:r>
            <a:r>
              <a:rPr sz="2200" b="1" spc="0" dirty="0">
                <a:latin typeface="Calibri"/>
                <a:cs typeface="Calibri"/>
              </a:rPr>
              <a:t>a</a:t>
            </a:r>
            <a:r>
              <a:rPr sz="2200" b="1" spc="-14" dirty="0">
                <a:latin typeface="Calibri"/>
                <a:cs typeface="Calibri"/>
              </a:rPr>
              <a:t>k</a:t>
            </a:r>
            <a:r>
              <a:rPr sz="2200" b="1" spc="0" dirty="0">
                <a:latin typeface="Calibri"/>
                <a:cs typeface="Calibri"/>
              </a:rPr>
              <a:t>tischen</a:t>
            </a:r>
            <a:r>
              <a:rPr sz="2200" b="1" spc="-153" dirty="0">
                <a:latin typeface="Calibri"/>
                <a:cs typeface="Calibri"/>
              </a:rPr>
              <a:t> </a:t>
            </a:r>
            <a:r>
              <a:rPr sz="2200" b="1" spc="-184" dirty="0">
                <a:latin typeface="Calibri"/>
                <a:cs typeface="Calibri"/>
              </a:rPr>
              <a:t>T</a:t>
            </a:r>
            <a:r>
              <a:rPr sz="2200" b="1" spc="0" dirty="0">
                <a:latin typeface="Calibri"/>
                <a:cs typeface="Calibri"/>
              </a:rPr>
              <a:t>eil</a:t>
            </a:r>
            <a:r>
              <a:rPr sz="2200" b="1" spc="-32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des</a:t>
            </a:r>
            <a:r>
              <a:rPr sz="2200" b="1" spc="-31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P</a:t>
            </a:r>
            <a:r>
              <a:rPr sz="2200" b="1" spc="-50" dirty="0">
                <a:latin typeface="Calibri"/>
                <a:cs typeface="Calibri"/>
              </a:rPr>
              <a:t>r</a:t>
            </a:r>
            <a:r>
              <a:rPr sz="2200" b="1" spc="-29" dirty="0">
                <a:latin typeface="Calibri"/>
                <a:cs typeface="Calibri"/>
              </a:rPr>
              <a:t>a</a:t>
            </a:r>
            <a:r>
              <a:rPr sz="2200" b="1" spc="0" dirty="0">
                <a:latin typeface="Calibri"/>
                <a:cs typeface="Calibri"/>
              </a:rPr>
              <a:t>xisseme</a:t>
            </a:r>
            <a:r>
              <a:rPr sz="2200" b="1" spc="-25" dirty="0">
                <a:latin typeface="Calibri"/>
                <a:cs typeface="Calibri"/>
              </a:rPr>
              <a:t>s</a:t>
            </a:r>
            <a:r>
              <a:rPr sz="2200" b="1" spc="-29" dirty="0">
                <a:latin typeface="Calibri"/>
                <a:cs typeface="Calibri"/>
              </a:rPr>
              <a:t>t</a:t>
            </a:r>
            <a:r>
              <a:rPr sz="2200" b="1" spc="0" dirty="0">
                <a:latin typeface="Calibri"/>
                <a:cs typeface="Calibri"/>
              </a:rPr>
              <a:t>e</a:t>
            </a:r>
            <a:r>
              <a:rPr sz="2200" b="1" spc="-25" dirty="0">
                <a:latin typeface="Calibri"/>
                <a:cs typeface="Calibri"/>
              </a:rPr>
              <a:t>r</a:t>
            </a:r>
            <a:r>
              <a:rPr sz="2200" b="1" spc="0" dirty="0"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1691" y="1287145"/>
            <a:ext cx="5882801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="1" i="1" spc="0" baseline="2482" dirty="0">
                <a:latin typeface="Calibri"/>
                <a:cs typeface="Calibri"/>
              </a:rPr>
              <a:t>Arbeitsau</a:t>
            </a:r>
            <a:r>
              <a:rPr sz="3300" b="1" i="1" spc="4" baseline="2482" dirty="0">
                <a:latin typeface="Calibri"/>
                <a:cs typeface="Calibri"/>
              </a:rPr>
              <a:t>f</a:t>
            </a:r>
            <a:r>
              <a:rPr sz="3300" b="1" i="1" spc="0" baseline="2482" dirty="0">
                <a:latin typeface="Calibri"/>
                <a:cs typeface="Calibri"/>
              </a:rPr>
              <a:t>t</a:t>
            </a:r>
            <a:r>
              <a:rPr sz="3300" b="1" i="1" spc="-9" baseline="2482" dirty="0">
                <a:latin typeface="Calibri"/>
                <a:cs typeface="Calibri"/>
              </a:rPr>
              <a:t>r</a:t>
            </a:r>
            <a:r>
              <a:rPr sz="3300" b="1" i="1" spc="0" baseline="2482" dirty="0">
                <a:latin typeface="Calibri"/>
                <a:cs typeface="Calibri"/>
              </a:rPr>
              <a:t>ag</a:t>
            </a:r>
            <a:r>
              <a:rPr sz="3300" b="1" i="1" spc="-108" baseline="2482" dirty="0">
                <a:latin typeface="Calibri"/>
                <a:cs typeface="Calibri"/>
              </a:rPr>
              <a:t> </a:t>
            </a:r>
            <a:r>
              <a:rPr sz="3300" b="1" i="1" spc="0" baseline="2482" dirty="0">
                <a:latin typeface="Calibri"/>
                <a:cs typeface="Calibri"/>
              </a:rPr>
              <a:t>(Arbei</a:t>
            </a:r>
            <a:r>
              <a:rPr sz="3300" b="1" i="1" spc="-25" baseline="2482" dirty="0">
                <a:latin typeface="Calibri"/>
                <a:cs typeface="Calibri"/>
              </a:rPr>
              <a:t>t</a:t>
            </a:r>
            <a:r>
              <a:rPr sz="3300" b="1" i="1" spc="0" baseline="2482" dirty="0">
                <a:latin typeface="Calibri"/>
                <a:cs typeface="Calibri"/>
              </a:rPr>
              <a:t>en</a:t>
            </a:r>
            <a:r>
              <a:rPr sz="3300" b="1" i="1" spc="-65" baseline="2482" dirty="0">
                <a:latin typeface="Calibri"/>
                <a:cs typeface="Calibri"/>
              </a:rPr>
              <a:t> </a:t>
            </a:r>
            <a:r>
              <a:rPr sz="3300" b="1" i="1" spc="0" baseline="2482" dirty="0">
                <a:latin typeface="Calibri"/>
                <a:cs typeface="Calibri"/>
              </a:rPr>
              <a:t>Sie</a:t>
            </a:r>
            <a:r>
              <a:rPr sz="3300" b="1" i="1" spc="-26" baseline="2482" dirty="0">
                <a:latin typeface="Calibri"/>
                <a:cs typeface="Calibri"/>
              </a:rPr>
              <a:t> </a:t>
            </a:r>
            <a:r>
              <a:rPr sz="3300" b="1" i="1" spc="0" baseline="2482" dirty="0">
                <a:latin typeface="Calibri"/>
                <a:cs typeface="Calibri"/>
              </a:rPr>
              <a:t>in</a:t>
            </a:r>
            <a:r>
              <a:rPr sz="3300" b="1" i="1" spc="-6" baseline="2482" dirty="0">
                <a:latin typeface="Calibri"/>
                <a:cs typeface="Calibri"/>
              </a:rPr>
              <a:t> </a:t>
            </a:r>
            <a:r>
              <a:rPr sz="3300" b="1" i="1" spc="-69" baseline="2482" dirty="0">
                <a:latin typeface="Calibri"/>
                <a:cs typeface="Calibri"/>
              </a:rPr>
              <a:t>T</a:t>
            </a:r>
            <a:r>
              <a:rPr sz="3300" b="1" i="1" spc="0" baseline="2482" dirty="0">
                <a:latin typeface="Calibri"/>
                <a:cs typeface="Calibri"/>
              </a:rPr>
              <a:t>rios</a:t>
            </a:r>
            <a:r>
              <a:rPr sz="3300" b="1" i="1" spc="-44" baseline="2482" dirty="0">
                <a:latin typeface="Calibri"/>
                <a:cs typeface="Calibri"/>
              </a:rPr>
              <a:t> </a:t>
            </a:r>
            <a:r>
              <a:rPr sz="3300" b="1" i="1" spc="0" baseline="2482" dirty="0">
                <a:latin typeface="Calibri"/>
                <a:cs typeface="Calibri"/>
              </a:rPr>
              <a:t>o</a:t>
            </a:r>
            <a:r>
              <a:rPr sz="3300" b="1" i="1" spc="4" baseline="2482" dirty="0">
                <a:latin typeface="Calibri"/>
                <a:cs typeface="Calibri"/>
              </a:rPr>
              <a:t>d</a:t>
            </a:r>
            <a:r>
              <a:rPr sz="3300" b="1" i="1" spc="0" baseline="2482" dirty="0">
                <a:latin typeface="Calibri"/>
                <a:cs typeface="Calibri"/>
              </a:rPr>
              <a:t>er</a:t>
            </a:r>
            <a:r>
              <a:rPr sz="3300" b="1" i="1" spc="-51" baseline="2482" dirty="0">
                <a:latin typeface="Calibri"/>
                <a:cs typeface="Calibri"/>
              </a:rPr>
              <a:t> </a:t>
            </a:r>
            <a:r>
              <a:rPr sz="3300" b="1" i="1" spc="-9" baseline="2482" dirty="0">
                <a:latin typeface="Calibri"/>
                <a:cs typeface="Calibri"/>
              </a:rPr>
              <a:t>z</a:t>
            </a:r>
            <a:r>
              <a:rPr sz="3300" b="1" i="1" spc="0" baseline="2482" dirty="0">
                <a:latin typeface="Calibri"/>
                <a:cs typeface="Calibri"/>
              </a:rPr>
              <a:t>u</a:t>
            </a:r>
            <a:r>
              <a:rPr sz="3300" b="1" i="1" spc="-10" baseline="2482" dirty="0">
                <a:latin typeface="Calibri"/>
                <a:cs typeface="Calibri"/>
              </a:rPr>
              <a:t> </a:t>
            </a:r>
            <a:r>
              <a:rPr sz="3300" b="1" i="1" spc="0" baseline="2482" dirty="0">
                <a:latin typeface="Calibri"/>
                <a:cs typeface="Calibri"/>
              </a:rPr>
              <a:t>vier</a:t>
            </a:r>
            <a:r>
              <a:rPr sz="3300" b="1" i="1" spc="-4" baseline="2482" dirty="0">
                <a:latin typeface="Calibri"/>
                <a:cs typeface="Calibri"/>
              </a:rPr>
              <a:t>t</a:t>
            </a:r>
            <a:r>
              <a:rPr sz="3300" b="1" i="1" spc="0" baseline="2482" dirty="0">
                <a:latin typeface="Calibri"/>
                <a:cs typeface="Calibri"/>
              </a:rPr>
              <a:t>):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1691" y="1614747"/>
            <a:ext cx="164998" cy="6502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2">
              <a:lnSpc>
                <a:spcPts val="2345"/>
              </a:lnSpc>
              <a:spcBef>
                <a:spcPts val="117"/>
              </a:spcBef>
            </a:pPr>
            <a:r>
              <a:rPr sz="2200" spc="0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7"/>
              </a:spcBef>
            </a:pPr>
            <a:r>
              <a:rPr sz="2200" spc="0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4591" y="1631569"/>
            <a:ext cx="8386024" cy="929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340"/>
              </a:lnSpc>
              <a:spcBef>
                <a:spcPts val="117"/>
              </a:spcBef>
            </a:pPr>
            <a:r>
              <a:rPr sz="3300" b="1" spc="-39" baseline="2482" dirty="0">
                <a:latin typeface="Calibri"/>
                <a:cs typeface="Calibri"/>
              </a:rPr>
              <a:t>P</a:t>
            </a:r>
            <a:r>
              <a:rPr sz="3300" b="1" spc="0" baseline="2482" dirty="0">
                <a:latin typeface="Calibri"/>
                <a:cs typeface="Calibri"/>
              </a:rPr>
              <a:t>e</a:t>
            </a:r>
            <a:r>
              <a:rPr sz="3300" b="1" spc="-25" baseline="2482" dirty="0">
                <a:latin typeface="Calibri"/>
                <a:cs typeface="Calibri"/>
              </a:rPr>
              <a:t>r</a:t>
            </a:r>
            <a:r>
              <a:rPr sz="3300" b="1" spc="0" baseline="2482" dirty="0">
                <a:latin typeface="Calibri"/>
                <a:cs typeface="Calibri"/>
              </a:rPr>
              <a:t>son</a:t>
            </a:r>
            <a:r>
              <a:rPr sz="3300" b="1" spc="-42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A</a:t>
            </a:r>
            <a:r>
              <a:rPr sz="3300" b="1" spc="6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lie</a:t>
            </a:r>
            <a:r>
              <a:rPr sz="3300" b="1" spc="-25" baseline="2482" dirty="0">
                <a:latin typeface="Calibri"/>
                <a:cs typeface="Calibri"/>
              </a:rPr>
              <a:t>s</a:t>
            </a:r>
            <a:r>
              <a:rPr sz="3300" b="1" spc="0" baseline="2482" dirty="0">
                <a:latin typeface="Calibri"/>
                <a:cs typeface="Calibri"/>
              </a:rPr>
              <a:t>t </a:t>
            </a:r>
            <a:r>
              <a:rPr sz="3300" b="1" spc="-39" baseline="2482" dirty="0">
                <a:latin typeface="Calibri"/>
                <a:cs typeface="Calibri"/>
              </a:rPr>
              <a:t>P</a:t>
            </a:r>
            <a:r>
              <a:rPr sz="3300" b="1" spc="0" baseline="2482" dirty="0">
                <a:latin typeface="Calibri"/>
                <a:cs typeface="Calibri"/>
              </a:rPr>
              <a:t>e</a:t>
            </a:r>
            <a:r>
              <a:rPr sz="3300" b="1" spc="-25" baseline="2482" dirty="0">
                <a:latin typeface="Calibri"/>
                <a:cs typeface="Calibri"/>
              </a:rPr>
              <a:t>r</a:t>
            </a:r>
            <a:r>
              <a:rPr sz="3300" b="1" spc="0" baseline="2482" dirty="0">
                <a:latin typeface="Calibri"/>
                <a:cs typeface="Calibri"/>
              </a:rPr>
              <a:t>son</a:t>
            </a:r>
            <a:r>
              <a:rPr sz="3300" b="1" spc="-27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B</a:t>
            </a:r>
            <a:r>
              <a:rPr sz="3300" b="1" spc="-12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eine</a:t>
            </a:r>
            <a:r>
              <a:rPr sz="3300" b="1" spc="-29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Situ</a:t>
            </a:r>
            <a:r>
              <a:rPr sz="3300" b="1" spc="-29" baseline="2482" dirty="0">
                <a:latin typeface="Calibri"/>
                <a:cs typeface="Calibri"/>
              </a:rPr>
              <a:t>a</a:t>
            </a:r>
            <a:r>
              <a:rPr sz="3300" b="1" spc="0" baseline="2482" dirty="0">
                <a:latin typeface="Calibri"/>
                <a:cs typeface="Calibri"/>
              </a:rPr>
              <a:t>ti</a:t>
            </a:r>
            <a:r>
              <a:rPr sz="3300" b="1" spc="-9" baseline="2482" dirty="0">
                <a:latin typeface="Calibri"/>
                <a:cs typeface="Calibri"/>
              </a:rPr>
              <a:t>o</a:t>
            </a:r>
            <a:r>
              <a:rPr sz="3300" b="1" spc="0" baseline="2482" dirty="0">
                <a:latin typeface="Calibri"/>
                <a:cs typeface="Calibri"/>
              </a:rPr>
              <a:t>n</a:t>
            </a:r>
            <a:r>
              <a:rPr sz="3300" b="1" spc="-57" baseline="2482" dirty="0">
                <a:latin typeface="Calibri"/>
                <a:cs typeface="Calibri"/>
              </a:rPr>
              <a:t> </a:t>
            </a:r>
            <a:r>
              <a:rPr sz="3300" b="1" spc="-19" baseline="2482" dirty="0">
                <a:latin typeface="Calibri"/>
                <a:cs typeface="Calibri"/>
              </a:rPr>
              <a:t>v</a:t>
            </a:r>
            <a:r>
              <a:rPr sz="3300" b="1" spc="0" baseline="2482" dirty="0">
                <a:latin typeface="Calibri"/>
                <a:cs typeface="Calibri"/>
              </a:rPr>
              <a:t>o</a:t>
            </a:r>
            <a:r>
              <a:rPr sz="3300" b="1" spc="-200" baseline="2482" dirty="0">
                <a:latin typeface="Calibri"/>
                <a:cs typeface="Calibri"/>
              </a:rPr>
              <a:t>r</a:t>
            </a:r>
            <a:r>
              <a:rPr sz="3300" b="1" spc="0" baseline="2482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65"/>
              </a:lnSpc>
              <a:spcBef>
                <a:spcPts val="51"/>
              </a:spcBef>
            </a:pPr>
            <a:r>
              <a:rPr sz="3300" b="1" spc="-39" baseline="1241" dirty="0">
                <a:latin typeface="Calibri"/>
                <a:cs typeface="Calibri"/>
              </a:rPr>
              <a:t>P</a:t>
            </a:r>
            <a:r>
              <a:rPr sz="3300" b="1" spc="0" baseline="1241" dirty="0">
                <a:latin typeface="Calibri"/>
                <a:cs typeface="Calibri"/>
              </a:rPr>
              <a:t>e</a:t>
            </a:r>
            <a:r>
              <a:rPr sz="3300" b="1" spc="-29" baseline="1241" dirty="0">
                <a:latin typeface="Calibri"/>
                <a:cs typeface="Calibri"/>
              </a:rPr>
              <a:t>r</a:t>
            </a:r>
            <a:r>
              <a:rPr sz="3300" b="1" spc="0" baseline="1241" dirty="0">
                <a:latin typeface="Calibri"/>
                <a:cs typeface="Calibri"/>
              </a:rPr>
              <a:t>s</a:t>
            </a:r>
            <a:r>
              <a:rPr sz="3300" b="1" spc="-9" baseline="1241" dirty="0">
                <a:latin typeface="Calibri"/>
                <a:cs typeface="Calibri"/>
              </a:rPr>
              <a:t>o</a:t>
            </a:r>
            <a:r>
              <a:rPr sz="3300" b="1" spc="0" baseline="1241" dirty="0">
                <a:latin typeface="Calibri"/>
                <a:cs typeface="Calibri"/>
              </a:rPr>
              <a:t>n</a:t>
            </a:r>
            <a:r>
              <a:rPr sz="3300" b="1" spc="13" baseline="1241" dirty="0">
                <a:latin typeface="Calibri"/>
                <a:cs typeface="Calibri"/>
              </a:rPr>
              <a:t> </a:t>
            </a:r>
            <a:r>
              <a:rPr sz="3300" b="1" spc="0" baseline="1241" dirty="0">
                <a:latin typeface="Calibri"/>
                <a:cs typeface="Calibri"/>
              </a:rPr>
              <a:t>B</a:t>
            </a:r>
            <a:r>
              <a:rPr sz="3300" b="1" spc="4" baseline="1241" dirty="0">
                <a:latin typeface="Calibri"/>
                <a:cs typeface="Calibri"/>
              </a:rPr>
              <a:t> </a:t>
            </a:r>
            <a:r>
              <a:rPr sz="3300" b="1" spc="-34" baseline="1241" dirty="0">
                <a:latin typeface="Calibri"/>
                <a:cs typeface="Calibri"/>
              </a:rPr>
              <a:t>f</a:t>
            </a:r>
            <a:r>
              <a:rPr sz="3300" b="1" spc="-4" baseline="1241" dirty="0">
                <a:latin typeface="Calibri"/>
                <a:cs typeface="Calibri"/>
              </a:rPr>
              <a:t>o</a:t>
            </a:r>
            <a:r>
              <a:rPr sz="3300" b="1" spc="0" baseline="1241" dirty="0">
                <a:latin typeface="Calibri"/>
                <a:cs typeface="Calibri"/>
              </a:rPr>
              <a:t>rmuli</a:t>
            </a:r>
            <a:r>
              <a:rPr sz="3300" b="1" spc="-4" baseline="1241" dirty="0">
                <a:latin typeface="Calibri"/>
                <a:cs typeface="Calibri"/>
              </a:rPr>
              <a:t>e</a:t>
            </a:r>
            <a:r>
              <a:rPr sz="3300" b="1" spc="0" baseline="1241" dirty="0">
                <a:latin typeface="Calibri"/>
                <a:cs typeface="Calibri"/>
              </a:rPr>
              <a:t>rt</a:t>
            </a:r>
            <a:r>
              <a:rPr sz="3300" b="1" spc="34" baseline="1241" dirty="0">
                <a:latin typeface="Calibri"/>
                <a:cs typeface="Calibri"/>
              </a:rPr>
              <a:t> </a:t>
            </a:r>
            <a:r>
              <a:rPr sz="3300" b="1" spc="0" baseline="1241" dirty="0">
                <a:latin typeface="Calibri"/>
                <a:cs typeface="Calibri"/>
              </a:rPr>
              <a:t>ih</a:t>
            </a:r>
            <a:r>
              <a:rPr sz="3300" b="1" spc="-29" baseline="1241" dirty="0">
                <a:latin typeface="Calibri"/>
                <a:cs typeface="Calibri"/>
              </a:rPr>
              <a:t>r</a:t>
            </a:r>
            <a:r>
              <a:rPr sz="3300" b="1" spc="0" baseline="1241" dirty="0">
                <a:latin typeface="Calibri"/>
                <a:cs typeface="Calibri"/>
              </a:rPr>
              <a:t>e</a:t>
            </a:r>
            <a:r>
              <a:rPr sz="3300" b="1" spc="14" baseline="1241" dirty="0">
                <a:latin typeface="Calibri"/>
                <a:cs typeface="Calibri"/>
              </a:rPr>
              <a:t> </a:t>
            </a:r>
            <a:r>
              <a:rPr sz="3300" b="1" spc="0" baseline="1241" dirty="0">
                <a:latin typeface="Calibri"/>
                <a:cs typeface="Calibri"/>
              </a:rPr>
              <a:t>Ged</a:t>
            </a:r>
            <a:r>
              <a:rPr sz="3300" b="1" spc="-9" baseline="1241" dirty="0">
                <a:latin typeface="Calibri"/>
                <a:cs typeface="Calibri"/>
              </a:rPr>
              <a:t>a</a:t>
            </a:r>
            <a:r>
              <a:rPr sz="3300" b="1" spc="0" baseline="1241" dirty="0">
                <a:latin typeface="Calibri"/>
                <a:cs typeface="Calibri"/>
              </a:rPr>
              <a:t>n</a:t>
            </a:r>
            <a:r>
              <a:rPr sz="3300" b="1" spc="-64" baseline="1241" dirty="0">
                <a:latin typeface="Calibri"/>
                <a:cs typeface="Calibri"/>
              </a:rPr>
              <a:t>k</a:t>
            </a:r>
            <a:r>
              <a:rPr sz="3300" b="1" spc="0" baseline="1241" dirty="0">
                <a:latin typeface="Calibri"/>
                <a:cs typeface="Calibri"/>
              </a:rPr>
              <a:t>en</a:t>
            </a:r>
            <a:r>
              <a:rPr sz="3300" b="1" spc="9" baseline="1241" dirty="0">
                <a:latin typeface="Calibri"/>
                <a:cs typeface="Calibri"/>
              </a:rPr>
              <a:t> </a:t>
            </a:r>
            <a:r>
              <a:rPr sz="3300" b="1" spc="0" baseline="1241" dirty="0">
                <a:latin typeface="Calibri"/>
                <a:cs typeface="Calibri"/>
              </a:rPr>
              <a:t>(</a:t>
            </a:r>
            <a:r>
              <a:rPr sz="3300" b="1" spc="-4" baseline="1241" dirty="0">
                <a:latin typeface="Calibri"/>
                <a:cs typeface="Calibri"/>
              </a:rPr>
              <a:t>P</a:t>
            </a:r>
            <a:r>
              <a:rPr sz="3300" b="1" spc="-25" baseline="1241" dirty="0">
                <a:latin typeface="Calibri"/>
                <a:cs typeface="Calibri"/>
              </a:rPr>
              <a:t>r</a:t>
            </a:r>
            <a:r>
              <a:rPr sz="3300" b="1" spc="-4" baseline="1241" dirty="0">
                <a:latin typeface="Calibri"/>
                <a:cs typeface="Calibri"/>
              </a:rPr>
              <a:t>o</a:t>
            </a:r>
            <a:r>
              <a:rPr sz="3300" b="1" spc="0" baseline="1241" dirty="0">
                <a:latin typeface="Calibri"/>
                <a:cs typeface="Calibri"/>
              </a:rPr>
              <a:t>bl</a:t>
            </a:r>
            <a:r>
              <a:rPr sz="3300" b="1" spc="-4" baseline="1241" dirty="0">
                <a:latin typeface="Calibri"/>
                <a:cs typeface="Calibri"/>
              </a:rPr>
              <a:t>e</a:t>
            </a:r>
            <a:r>
              <a:rPr sz="3300" b="1" spc="0" baseline="1241" dirty="0">
                <a:latin typeface="Calibri"/>
                <a:cs typeface="Calibri"/>
              </a:rPr>
              <a:t>m</a:t>
            </a:r>
            <a:r>
              <a:rPr sz="3300" b="1" spc="-25" baseline="1241" dirty="0">
                <a:latin typeface="Calibri"/>
                <a:cs typeface="Calibri"/>
              </a:rPr>
              <a:t>g</a:t>
            </a:r>
            <a:r>
              <a:rPr sz="3300" b="1" spc="0" baseline="1241" dirty="0">
                <a:latin typeface="Calibri"/>
                <a:cs typeface="Calibri"/>
              </a:rPr>
              <a:t>eh</a:t>
            </a:r>
            <a:r>
              <a:rPr sz="3300" b="1" spc="-14" baseline="1241" dirty="0">
                <a:latin typeface="Calibri"/>
                <a:cs typeface="Calibri"/>
              </a:rPr>
              <a:t>a</a:t>
            </a:r>
            <a:r>
              <a:rPr sz="3300" b="1" spc="0" baseline="1241" dirty="0">
                <a:latin typeface="Calibri"/>
                <a:cs typeface="Calibri"/>
              </a:rPr>
              <a:t>l</a:t>
            </a:r>
            <a:r>
              <a:rPr sz="3300" b="1" spc="-4" baseline="1241" dirty="0">
                <a:latin typeface="Calibri"/>
                <a:cs typeface="Calibri"/>
              </a:rPr>
              <a:t>t</a:t>
            </a:r>
            <a:r>
              <a:rPr sz="3300" b="1" spc="0" baseline="1241" dirty="0">
                <a:latin typeface="Calibri"/>
                <a:cs typeface="Calibri"/>
              </a:rPr>
              <a:t>,</a:t>
            </a:r>
            <a:r>
              <a:rPr sz="3300" b="1" spc="6" baseline="1241" dirty="0">
                <a:latin typeface="Calibri"/>
                <a:cs typeface="Calibri"/>
              </a:rPr>
              <a:t> </a:t>
            </a:r>
            <a:r>
              <a:rPr sz="3300" b="1" spc="0" baseline="1241" dirty="0">
                <a:latin typeface="Calibri"/>
                <a:cs typeface="Calibri"/>
              </a:rPr>
              <a:t>b</a:t>
            </a:r>
            <a:r>
              <a:rPr sz="3300" b="1" spc="-19" baseline="1241" dirty="0">
                <a:latin typeface="Calibri"/>
                <a:cs typeface="Calibri"/>
              </a:rPr>
              <a:t>e</a:t>
            </a:r>
            <a:r>
              <a:rPr sz="3300" b="1" spc="-29" baseline="1241" dirty="0">
                <a:latin typeface="Calibri"/>
                <a:cs typeface="Calibri"/>
              </a:rPr>
              <a:t>t</a:t>
            </a:r>
            <a:r>
              <a:rPr sz="3300" b="1" spc="0" baseline="1241" dirty="0">
                <a:latin typeface="Calibri"/>
                <a:cs typeface="Calibri"/>
              </a:rPr>
              <a:t>eili</a:t>
            </a:r>
            <a:r>
              <a:rPr sz="3300" b="1" spc="-9" baseline="1241" dirty="0">
                <a:latin typeface="Calibri"/>
                <a:cs typeface="Calibri"/>
              </a:rPr>
              <a:t>g</a:t>
            </a:r>
            <a:r>
              <a:rPr sz="3300" b="1" spc="-29" baseline="1241" dirty="0">
                <a:latin typeface="Calibri"/>
                <a:cs typeface="Calibri"/>
              </a:rPr>
              <a:t>t</a:t>
            </a:r>
            <a:r>
              <a:rPr sz="3300" b="1" spc="0" baseline="1241" dirty="0"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220"/>
              </a:lnSpc>
            </a:pPr>
            <a:r>
              <a:rPr sz="3300" b="1" spc="0" baseline="3723" dirty="0">
                <a:latin typeface="Calibri"/>
                <a:cs typeface="Calibri"/>
              </a:rPr>
              <a:t>A</a:t>
            </a:r>
            <a:r>
              <a:rPr sz="3300" b="1" spc="-9" baseline="3723" dirty="0">
                <a:latin typeface="Calibri"/>
                <a:cs typeface="Calibri"/>
              </a:rPr>
              <a:t>k</a:t>
            </a:r>
            <a:r>
              <a:rPr sz="3300" b="1" spc="-29" baseline="3723" dirty="0">
                <a:latin typeface="Calibri"/>
                <a:cs typeface="Calibri"/>
              </a:rPr>
              <a:t>t</a:t>
            </a:r>
            <a:r>
              <a:rPr sz="3300" b="1" spc="0" baseline="3723" dirty="0">
                <a:latin typeface="Calibri"/>
                <a:cs typeface="Calibri"/>
              </a:rPr>
              <a:t>eu</a:t>
            </a:r>
            <a:r>
              <a:rPr sz="3300" b="1" spc="-25" baseline="3723" dirty="0">
                <a:latin typeface="Calibri"/>
                <a:cs typeface="Calibri"/>
              </a:rPr>
              <a:t>r</a:t>
            </a:r>
            <a:r>
              <a:rPr sz="3300" b="1" spc="0" baseline="3723" dirty="0">
                <a:latin typeface="Calibri"/>
                <a:cs typeface="Calibri"/>
              </a:rPr>
              <a:t>e….)</a:t>
            </a:r>
            <a:r>
              <a:rPr sz="3300" b="1" spc="-40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in </a:t>
            </a:r>
            <a:r>
              <a:rPr sz="3300" b="1" spc="4" baseline="3723" dirty="0">
                <a:latin typeface="Calibri"/>
                <a:cs typeface="Calibri"/>
              </a:rPr>
              <a:t>B</a:t>
            </a:r>
            <a:r>
              <a:rPr sz="3300" b="1" spc="-25" baseline="3723" dirty="0">
                <a:latin typeface="Calibri"/>
                <a:cs typeface="Calibri"/>
              </a:rPr>
              <a:t>e</a:t>
            </a:r>
            <a:r>
              <a:rPr sz="3300" b="1" spc="-9" baseline="3723" dirty="0">
                <a:latin typeface="Calibri"/>
                <a:cs typeface="Calibri"/>
              </a:rPr>
              <a:t>z</a:t>
            </a:r>
            <a:r>
              <a:rPr sz="3300" b="1" spc="0" baseline="3723" dirty="0">
                <a:latin typeface="Calibri"/>
                <a:cs typeface="Calibri"/>
              </a:rPr>
              <a:t>ug</a:t>
            </a:r>
            <a:r>
              <a:rPr sz="3300" b="1" spc="-54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a</a:t>
            </a:r>
            <a:r>
              <a:rPr sz="3300" b="1" spc="-9" baseline="3723" dirty="0">
                <a:latin typeface="Calibri"/>
                <a:cs typeface="Calibri"/>
              </a:rPr>
              <a:t>u</a:t>
            </a:r>
            <a:r>
              <a:rPr sz="3300" b="1" spc="0" baseline="3723" dirty="0">
                <a:latin typeface="Calibri"/>
                <a:cs typeface="Calibri"/>
              </a:rPr>
              <a:t>f</a:t>
            </a:r>
            <a:r>
              <a:rPr sz="3300" b="1" spc="-1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die</a:t>
            </a:r>
            <a:r>
              <a:rPr sz="3300" b="1" spc="-18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Situ</a:t>
            </a:r>
            <a:r>
              <a:rPr sz="3300" b="1" spc="-34" baseline="3723" dirty="0">
                <a:latin typeface="Calibri"/>
                <a:cs typeface="Calibri"/>
              </a:rPr>
              <a:t>a</a:t>
            </a:r>
            <a:r>
              <a:rPr sz="3300" b="1" spc="0" baseline="3723" dirty="0">
                <a:latin typeface="Calibri"/>
                <a:cs typeface="Calibri"/>
              </a:rPr>
              <a:t>ti</a:t>
            </a:r>
            <a:r>
              <a:rPr sz="3300" b="1" spc="-9" baseline="3723" dirty="0">
                <a:latin typeface="Calibri"/>
                <a:cs typeface="Calibri"/>
              </a:rPr>
              <a:t>o</a:t>
            </a:r>
            <a:r>
              <a:rPr sz="3300" b="1" spc="0" baseline="3723" dirty="0">
                <a:latin typeface="Calibri"/>
                <a:cs typeface="Calibri"/>
              </a:rPr>
              <a:t>n</a:t>
            </a:r>
            <a:r>
              <a:rPr sz="3300" b="1" spc="9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la</a:t>
            </a:r>
            <a:r>
              <a:rPr sz="3300" b="1" spc="-9" baseline="3723" dirty="0">
                <a:latin typeface="Calibri"/>
                <a:cs typeface="Calibri"/>
              </a:rPr>
              <a:t>u</a:t>
            </a:r>
            <a:r>
              <a:rPr sz="3300" b="1" spc="0" baseline="3723" dirty="0">
                <a:latin typeface="Calibri"/>
                <a:cs typeface="Calibri"/>
              </a:rPr>
              <a:t>t</a:t>
            </a:r>
            <a:r>
              <a:rPr sz="3300" b="1" spc="9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h</a:t>
            </a:r>
            <a:r>
              <a:rPr sz="3300" b="1" spc="-9" baseline="3723" dirty="0">
                <a:latin typeface="Calibri"/>
                <a:cs typeface="Calibri"/>
              </a:rPr>
              <a:t>ö</a:t>
            </a:r>
            <a:r>
              <a:rPr sz="3300" b="1" spc="0" baseline="3723" dirty="0">
                <a:latin typeface="Calibri"/>
                <a:cs typeface="Calibri"/>
              </a:rPr>
              <a:t>rb</a:t>
            </a:r>
            <a:r>
              <a:rPr sz="3300" b="1" spc="-4" baseline="3723" dirty="0">
                <a:latin typeface="Calibri"/>
                <a:cs typeface="Calibri"/>
              </a:rPr>
              <a:t>a</a:t>
            </a:r>
            <a:r>
              <a:rPr sz="3300" b="1" spc="0" baseline="3723" dirty="0">
                <a:latin typeface="Calibri"/>
                <a:cs typeface="Calibri"/>
              </a:rPr>
              <a:t>r</a:t>
            </a:r>
            <a:r>
              <a:rPr sz="3300" b="1" spc="-8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für</a:t>
            </a:r>
            <a:r>
              <a:rPr sz="3300" b="1" spc="-26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die</a:t>
            </a:r>
            <a:r>
              <a:rPr sz="3300" b="1" spc="-18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Gesa</a:t>
            </a:r>
            <a:r>
              <a:rPr sz="3300" b="1" spc="-19" baseline="3723" dirty="0">
                <a:latin typeface="Calibri"/>
                <a:cs typeface="Calibri"/>
              </a:rPr>
              <a:t>m</a:t>
            </a:r>
            <a:r>
              <a:rPr sz="3300" b="1" spc="0" baseline="3723" dirty="0">
                <a:latin typeface="Calibri"/>
                <a:cs typeface="Calibri"/>
              </a:rPr>
              <a:t>tgru</a:t>
            </a:r>
            <a:r>
              <a:rPr sz="3300" b="1" spc="-9" baseline="3723" dirty="0">
                <a:latin typeface="Calibri"/>
                <a:cs typeface="Calibri"/>
              </a:rPr>
              <a:t>p</a:t>
            </a:r>
            <a:r>
              <a:rPr sz="3300" b="1" spc="0" baseline="3723" dirty="0">
                <a:latin typeface="Calibri"/>
                <a:cs typeface="Calibri"/>
              </a:rPr>
              <a:t>pe,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4591" y="2534157"/>
            <a:ext cx="7752360" cy="927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459">
              <a:lnSpc>
                <a:spcPts val="2340"/>
              </a:lnSpc>
              <a:spcBef>
                <a:spcPts val="117"/>
              </a:spcBef>
            </a:pPr>
            <a:r>
              <a:rPr sz="3300" b="1" spc="-54" baseline="2482" dirty="0">
                <a:latin typeface="Calibri"/>
                <a:cs typeface="Calibri"/>
              </a:rPr>
              <a:t>k</a:t>
            </a:r>
            <a:r>
              <a:rPr sz="3300" b="1" spc="0" baseline="2482" dirty="0">
                <a:latin typeface="Calibri"/>
                <a:cs typeface="Calibri"/>
              </a:rPr>
              <a:t>om</a:t>
            </a:r>
            <a:r>
              <a:rPr sz="3300" b="1" spc="-25" baseline="2482" dirty="0">
                <a:latin typeface="Calibri"/>
                <a:cs typeface="Calibri"/>
              </a:rPr>
              <a:t>m</a:t>
            </a:r>
            <a:r>
              <a:rPr sz="3300" b="1" spc="0" baseline="2482" dirty="0">
                <a:latin typeface="Calibri"/>
                <a:cs typeface="Calibri"/>
              </a:rPr>
              <a:t>t</a:t>
            </a:r>
            <a:r>
              <a:rPr sz="3300" b="1" spc="-37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d</a:t>
            </a:r>
            <a:r>
              <a:rPr sz="3300" b="1" spc="-4" baseline="2482" dirty="0">
                <a:latin typeface="Calibri"/>
                <a:cs typeface="Calibri"/>
              </a:rPr>
              <a:t>a</a:t>
            </a:r>
            <a:r>
              <a:rPr sz="3300" b="1" spc="0" baseline="2482" dirty="0">
                <a:latin typeface="Calibri"/>
                <a:cs typeface="Calibri"/>
              </a:rPr>
              <a:t>nn</a:t>
            </a:r>
            <a:r>
              <a:rPr sz="3300" b="1" spc="-46" baseline="2482" dirty="0">
                <a:latin typeface="Calibri"/>
                <a:cs typeface="Calibri"/>
              </a:rPr>
              <a:t> </a:t>
            </a:r>
            <a:r>
              <a:rPr sz="3300" b="1" spc="-9" baseline="2482" dirty="0">
                <a:latin typeface="Calibri"/>
                <a:cs typeface="Calibri"/>
              </a:rPr>
              <a:t>z</a:t>
            </a:r>
            <a:r>
              <a:rPr sz="3300" b="1" spc="0" baseline="2482" dirty="0">
                <a:latin typeface="Calibri"/>
                <a:cs typeface="Calibri"/>
              </a:rPr>
              <a:t>u</a:t>
            </a:r>
            <a:r>
              <a:rPr sz="3300" b="1" spc="-25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einer</a:t>
            </a:r>
            <a:r>
              <a:rPr sz="3300" b="1" spc="-22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L</a:t>
            </a:r>
            <a:r>
              <a:rPr sz="3300" b="1" spc="-9" baseline="2482" dirty="0">
                <a:latin typeface="Calibri"/>
                <a:cs typeface="Calibri"/>
              </a:rPr>
              <a:t>ö</a:t>
            </a:r>
            <a:r>
              <a:rPr sz="3300" b="1" spc="0" baseline="2482" dirty="0">
                <a:latin typeface="Calibri"/>
                <a:cs typeface="Calibri"/>
              </a:rPr>
              <a:t>su</a:t>
            </a:r>
            <a:r>
              <a:rPr sz="3300" b="1" spc="-4" baseline="2482" dirty="0">
                <a:latin typeface="Calibri"/>
                <a:cs typeface="Calibri"/>
              </a:rPr>
              <a:t>n</a:t>
            </a:r>
            <a:r>
              <a:rPr sz="3300" b="1" spc="0" baseline="2482" dirty="0">
                <a:latin typeface="Calibri"/>
                <a:cs typeface="Calibri"/>
              </a:rPr>
              <a:t>g</a:t>
            </a:r>
            <a:r>
              <a:rPr sz="3300" b="1" spc="-53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des</a:t>
            </a:r>
            <a:r>
              <a:rPr sz="3300" b="1" spc="-31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H</a:t>
            </a:r>
            <a:r>
              <a:rPr sz="3300" b="1" spc="-4" baseline="2482" dirty="0">
                <a:latin typeface="Calibri"/>
                <a:cs typeface="Calibri"/>
              </a:rPr>
              <a:t>a</a:t>
            </a:r>
            <a:r>
              <a:rPr sz="3300" b="1" spc="0" baseline="2482" dirty="0">
                <a:latin typeface="Calibri"/>
                <a:cs typeface="Calibri"/>
              </a:rPr>
              <a:t>nd</a:t>
            </a:r>
            <a:r>
              <a:rPr sz="3300" b="1" spc="-4" baseline="2482" dirty="0">
                <a:latin typeface="Calibri"/>
                <a:cs typeface="Calibri"/>
              </a:rPr>
              <a:t>e</a:t>
            </a:r>
            <a:r>
              <a:rPr sz="3300" b="1" spc="0" baseline="2482" dirty="0">
                <a:latin typeface="Calibri"/>
                <a:cs typeface="Calibri"/>
              </a:rPr>
              <a:t>lns</a:t>
            </a:r>
            <a:r>
              <a:rPr sz="3300" b="1" spc="-44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und</a:t>
            </a:r>
            <a:r>
              <a:rPr sz="3300" b="1" spc="-40" baseline="2482" dirty="0">
                <a:latin typeface="Calibri"/>
                <a:cs typeface="Calibri"/>
              </a:rPr>
              <a:t> </a:t>
            </a:r>
            <a:r>
              <a:rPr sz="3300" b="1" spc="-4" baseline="2482" dirty="0">
                <a:latin typeface="Calibri"/>
                <a:cs typeface="Calibri"/>
              </a:rPr>
              <a:t>p</a:t>
            </a:r>
            <a:r>
              <a:rPr sz="3300" b="1" spc="-50" baseline="2482" dirty="0">
                <a:latin typeface="Calibri"/>
                <a:cs typeface="Calibri"/>
              </a:rPr>
              <a:t>r</a:t>
            </a:r>
            <a:r>
              <a:rPr sz="3300" b="1" spc="0" baseline="2482" dirty="0">
                <a:latin typeface="Calibri"/>
                <a:cs typeface="Calibri"/>
              </a:rPr>
              <a:t>äse</a:t>
            </a:r>
            <a:r>
              <a:rPr sz="3300" b="1" spc="-29" baseline="2482" dirty="0">
                <a:latin typeface="Calibri"/>
                <a:cs typeface="Calibri"/>
              </a:rPr>
              <a:t>n</a:t>
            </a:r>
            <a:r>
              <a:rPr sz="3300" b="1" spc="0" baseline="2482" dirty="0">
                <a:latin typeface="Calibri"/>
                <a:cs typeface="Calibri"/>
              </a:rPr>
              <a:t>ti</a:t>
            </a:r>
            <a:r>
              <a:rPr sz="3300" b="1" spc="-4" baseline="2482" dirty="0">
                <a:latin typeface="Calibri"/>
                <a:cs typeface="Calibri"/>
              </a:rPr>
              <a:t>e</a:t>
            </a:r>
            <a:r>
              <a:rPr sz="3300" b="1" spc="0" baseline="2482" dirty="0">
                <a:latin typeface="Calibri"/>
                <a:cs typeface="Calibri"/>
              </a:rPr>
              <a:t>rt</a:t>
            </a:r>
            <a:r>
              <a:rPr sz="3300" b="1" spc="-56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diese.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180"/>
              </a:lnSpc>
              <a:spcBef>
                <a:spcPts val="382"/>
              </a:spcBef>
            </a:pPr>
            <a:r>
              <a:rPr sz="2200" b="1" spc="0" dirty="0">
                <a:latin typeface="Calibri"/>
                <a:cs typeface="Calibri"/>
              </a:rPr>
              <a:t>Alle</a:t>
            </a:r>
            <a:r>
              <a:rPr sz="2200" b="1" spc="-30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Gruppe</a:t>
            </a:r>
            <a:r>
              <a:rPr sz="2200" b="1" spc="-9" dirty="0">
                <a:latin typeface="Calibri"/>
                <a:cs typeface="Calibri"/>
              </a:rPr>
              <a:t>n</a:t>
            </a:r>
            <a:r>
              <a:rPr sz="2200" b="1" spc="0" dirty="0">
                <a:latin typeface="Calibri"/>
                <a:cs typeface="Calibri"/>
              </a:rPr>
              <a:t>mitglieder</a:t>
            </a:r>
            <a:r>
              <a:rPr sz="2200" b="1" spc="-148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dis</a:t>
            </a:r>
            <a:r>
              <a:rPr sz="2200" b="1" spc="-25" dirty="0">
                <a:latin typeface="Calibri"/>
                <a:cs typeface="Calibri"/>
              </a:rPr>
              <a:t>k</a:t>
            </a:r>
            <a:r>
              <a:rPr sz="2200" b="1" spc="0" dirty="0">
                <a:latin typeface="Calibri"/>
                <a:cs typeface="Calibri"/>
              </a:rPr>
              <a:t>u</a:t>
            </a:r>
            <a:r>
              <a:rPr sz="2200" b="1" spc="-4" dirty="0">
                <a:latin typeface="Calibri"/>
                <a:cs typeface="Calibri"/>
              </a:rPr>
              <a:t>t</a:t>
            </a:r>
            <a:r>
              <a:rPr sz="2200" b="1" spc="0" dirty="0">
                <a:latin typeface="Calibri"/>
                <a:cs typeface="Calibri"/>
              </a:rPr>
              <a:t>ie</a:t>
            </a:r>
            <a:r>
              <a:rPr sz="2200" b="1" spc="-25" dirty="0">
                <a:latin typeface="Calibri"/>
                <a:cs typeface="Calibri"/>
              </a:rPr>
              <a:t>r</a:t>
            </a:r>
            <a:r>
              <a:rPr sz="2200" b="1" spc="0" dirty="0">
                <a:latin typeface="Calibri"/>
                <a:cs typeface="Calibri"/>
              </a:rPr>
              <a:t>en</a:t>
            </a:r>
            <a:r>
              <a:rPr sz="2200" b="1" spc="-56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die</a:t>
            </a:r>
            <a:r>
              <a:rPr sz="2200" b="1" spc="-28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L</a:t>
            </a:r>
            <a:r>
              <a:rPr sz="2200" b="1" spc="-4" dirty="0">
                <a:latin typeface="Calibri"/>
                <a:cs typeface="Calibri"/>
              </a:rPr>
              <a:t>ö</a:t>
            </a:r>
            <a:r>
              <a:rPr sz="2200" b="1" spc="0" dirty="0">
                <a:latin typeface="Calibri"/>
                <a:cs typeface="Calibri"/>
              </a:rPr>
              <a:t>su</a:t>
            </a:r>
            <a:r>
              <a:rPr sz="2200" b="1" spc="-4" dirty="0">
                <a:latin typeface="Calibri"/>
                <a:cs typeface="Calibri"/>
              </a:rPr>
              <a:t>n</a:t>
            </a:r>
            <a:r>
              <a:rPr sz="2200" b="1" spc="0" dirty="0">
                <a:latin typeface="Calibri"/>
                <a:cs typeface="Calibri"/>
              </a:rPr>
              <a:t>g</a:t>
            </a:r>
            <a:r>
              <a:rPr sz="2200" b="1" spc="-53" dirty="0">
                <a:latin typeface="Calibri"/>
                <a:cs typeface="Calibri"/>
              </a:rPr>
              <a:t> </a:t>
            </a:r>
            <a:r>
              <a:rPr sz="2200" b="1" spc="-19" dirty="0">
                <a:latin typeface="Calibri"/>
                <a:cs typeface="Calibri"/>
              </a:rPr>
              <a:t>v</a:t>
            </a:r>
            <a:r>
              <a:rPr sz="2200" b="1" spc="0" dirty="0">
                <a:latin typeface="Calibri"/>
                <a:cs typeface="Calibri"/>
              </a:rPr>
              <a:t>on</a:t>
            </a:r>
            <a:r>
              <a:rPr sz="2200" b="1" spc="-33" dirty="0">
                <a:latin typeface="Calibri"/>
                <a:cs typeface="Calibri"/>
              </a:rPr>
              <a:t> </a:t>
            </a:r>
            <a:r>
              <a:rPr sz="2200" b="1" spc="-39" dirty="0">
                <a:latin typeface="Calibri"/>
                <a:cs typeface="Calibri"/>
              </a:rPr>
              <a:t>P</a:t>
            </a:r>
            <a:r>
              <a:rPr sz="2200" b="1" spc="0" dirty="0">
                <a:latin typeface="Calibri"/>
                <a:cs typeface="Calibri"/>
              </a:rPr>
              <a:t>e</a:t>
            </a:r>
            <a:r>
              <a:rPr sz="2200" b="1" spc="-25" dirty="0">
                <a:latin typeface="Calibri"/>
                <a:cs typeface="Calibri"/>
              </a:rPr>
              <a:t>r</a:t>
            </a:r>
            <a:r>
              <a:rPr sz="2200" b="1" spc="0" dirty="0">
                <a:latin typeface="Calibri"/>
                <a:cs typeface="Calibri"/>
              </a:rPr>
              <a:t>son</a:t>
            </a:r>
            <a:r>
              <a:rPr sz="2200" b="1" spc="-27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B</a:t>
            </a:r>
            <a:r>
              <a:rPr sz="2200" b="1" spc="-12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so</a:t>
            </a:r>
            <a:r>
              <a:rPr sz="2200" b="1" spc="-9" dirty="0">
                <a:latin typeface="Calibri"/>
                <a:cs typeface="Calibri"/>
              </a:rPr>
              <a:t>w</a:t>
            </a:r>
            <a:r>
              <a:rPr sz="2200" b="1" spc="0" dirty="0">
                <a:latin typeface="Calibri"/>
                <a:cs typeface="Calibri"/>
              </a:rPr>
              <a:t>ie ei</a:t>
            </a:r>
            <a:r>
              <a:rPr sz="2200" b="1" spc="-19" dirty="0">
                <a:latin typeface="Calibri"/>
                <a:cs typeface="Calibri"/>
              </a:rPr>
              <a:t>g</a:t>
            </a:r>
            <a:r>
              <a:rPr sz="2200" b="1" spc="0" dirty="0">
                <a:latin typeface="Calibri"/>
                <a:cs typeface="Calibri"/>
              </a:rPr>
              <a:t>ene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Ideen</a:t>
            </a:r>
            <a:r>
              <a:rPr sz="2200" b="1" spc="-41" dirty="0">
                <a:latin typeface="Calibri"/>
                <a:cs typeface="Calibri"/>
              </a:rPr>
              <a:t> </a:t>
            </a:r>
            <a:r>
              <a:rPr sz="2200" b="1" spc="-9" dirty="0">
                <a:latin typeface="Calibri"/>
                <a:cs typeface="Calibri"/>
              </a:rPr>
              <a:t>z</a:t>
            </a:r>
            <a:r>
              <a:rPr sz="2200" b="1" spc="0" dirty="0">
                <a:latin typeface="Calibri"/>
                <a:cs typeface="Calibri"/>
              </a:rPr>
              <a:t>u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einer</a:t>
            </a:r>
            <a:r>
              <a:rPr sz="2200" b="1" spc="-32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möglichen</a:t>
            </a:r>
            <a:r>
              <a:rPr sz="2200" b="1" spc="-94" dirty="0">
                <a:latin typeface="Calibri"/>
                <a:cs typeface="Calibri"/>
              </a:rPr>
              <a:t> </a:t>
            </a:r>
            <a:r>
              <a:rPr sz="2200" b="1" spc="-29" dirty="0">
                <a:latin typeface="Calibri"/>
                <a:cs typeface="Calibri"/>
              </a:rPr>
              <a:t>K</a:t>
            </a:r>
            <a:r>
              <a:rPr sz="2200" b="1" spc="0" dirty="0">
                <a:latin typeface="Calibri"/>
                <a:cs typeface="Calibri"/>
              </a:rPr>
              <a:t>o</a:t>
            </a:r>
            <a:r>
              <a:rPr sz="2200" b="1" spc="-19" dirty="0">
                <a:latin typeface="Calibri"/>
                <a:cs typeface="Calibri"/>
              </a:rPr>
              <a:t>n</a:t>
            </a:r>
            <a:r>
              <a:rPr sz="2200" b="1" spc="0" dirty="0">
                <a:latin typeface="Calibri"/>
                <a:cs typeface="Calibri"/>
              </a:rPr>
              <a:t>fli</a:t>
            </a:r>
            <a:r>
              <a:rPr sz="2200" b="1" spc="-9" dirty="0">
                <a:latin typeface="Calibri"/>
                <a:cs typeface="Calibri"/>
              </a:rPr>
              <a:t>k</a:t>
            </a:r>
            <a:r>
              <a:rPr sz="2200" b="1" spc="0" dirty="0">
                <a:latin typeface="Calibri"/>
                <a:cs typeface="Calibri"/>
              </a:rPr>
              <a:t>tl</a:t>
            </a:r>
            <a:r>
              <a:rPr sz="2200" b="1" spc="-9" dirty="0">
                <a:latin typeface="Calibri"/>
                <a:cs typeface="Calibri"/>
              </a:rPr>
              <a:t>ö</a:t>
            </a:r>
            <a:r>
              <a:rPr sz="2200" b="1" spc="0" dirty="0">
                <a:latin typeface="Calibri"/>
                <a:cs typeface="Calibri"/>
              </a:rPr>
              <a:t>su</a:t>
            </a:r>
            <a:r>
              <a:rPr sz="2200" b="1" spc="-4" dirty="0">
                <a:latin typeface="Calibri"/>
                <a:cs typeface="Calibri"/>
              </a:rPr>
              <a:t>n</a:t>
            </a:r>
            <a:r>
              <a:rPr sz="2200" b="1" spc="0" dirty="0">
                <a:latin typeface="Calibri"/>
                <a:cs typeface="Calibri"/>
              </a:rPr>
              <a:t>g</a:t>
            </a:r>
            <a:r>
              <a:rPr sz="2200" b="1" spc="-83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der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Situ</a:t>
            </a:r>
            <a:r>
              <a:rPr sz="2200" b="1" spc="-29" dirty="0">
                <a:latin typeface="Calibri"/>
                <a:cs typeface="Calibri"/>
              </a:rPr>
              <a:t>a</a:t>
            </a:r>
            <a:r>
              <a:rPr sz="2200" b="1" spc="0" dirty="0">
                <a:latin typeface="Calibri"/>
                <a:cs typeface="Calibri"/>
              </a:rPr>
              <a:t>ti</a:t>
            </a:r>
            <a:r>
              <a:rPr sz="2200" b="1" spc="-9" dirty="0">
                <a:latin typeface="Calibri"/>
                <a:cs typeface="Calibri"/>
              </a:rPr>
              <a:t>o</a:t>
            </a:r>
            <a:r>
              <a:rPr sz="2200" b="1" spc="0" dirty="0">
                <a:latin typeface="Calibri"/>
                <a:cs typeface="Calibri"/>
              </a:rPr>
              <a:t>n.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691" y="2863284"/>
            <a:ext cx="164846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691" y="3886580"/>
            <a:ext cx="829956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Am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Ende soll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 j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des Gr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9" baseline="3413" dirty="0">
                <a:latin typeface="Calibri"/>
                <a:cs typeface="Calibri"/>
              </a:rPr>
              <a:t>p</a:t>
            </a:r>
            <a:r>
              <a:rPr sz="3600" b="1" spc="0" baseline="3413" dirty="0">
                <a:latin typeface="Calibri"/>
                <a:cs typeface="Calibri"/>
              </a:rPr>
              <a:t>enmitglied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z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r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bearbei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Sit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1691" y="4189856"/>
            <a:ext cx="7875768" cy="10003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545"/>
              </a:lnSpc>
              <a:spcBef>
                <a:spcPts val="127"/>
              </a:spcBef>
            </a:pP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ol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ende F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f</a:t>
            </a:r>
            <a:r>
              <a:rPr sz="3600" b="1" spc="-4" baseline="3413" dirty="0">
                <a:latin typeface="Calibri"/>
                <a:cs typeface="Calibri"/>
              </a:rPr>
              <a:t>ü</a:t>
            </a:r>
            <a:r>
              <a:rPr sz="3600" b="1" spc="0" baseline="3413" dirty="0">
                <a:latin typeface="Calibri"/>
                <a:cs typeface="Calibri"/>
              </a:rPr>
              <a:t>r sich </a:t>
            </a:r>
            <a:r>
              <a:rPr sz="3600" b="1" spc="-9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a</a:t>
            </a:r>
            <a:r>
              <a:rPr sz="3600" b="1" spc="-2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29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or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 haben.</a:t>
            </a:r>
            <a:endParaRPr sz="2400">
              <a:latin typeface="Calibri"/>
              <a:cs typeface="Calibri"/>
            </a:endParaRPr>
          </a:p>
          <a:p>
            <a:pPr marL="12700" marR="41833">
              <a:lnSpc>
                <a:spcPts val="2585"/>
              </a:lnSpc>
              <a:spcBef>
                <a:spcPts val="2"/>
              </a:spcBef>
            </a:pP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1.</a:t>
            </a:r>
            <a:r>
              <a:rPr sz="3300" b="1" spc="-16" baseline="1241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300" b="1" spc="-79" baseline="1241" dirty="0">
                <a:solidFill>
                  <a:srgbClr val="4471C4"/>
                </a:solidFill>
                <a:latin typeface="Calibri"/>
                <a:cs typeface="Calibri"/>
              </a:rPr>
              <a:t>W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elche</a:t>
            </a:r>
            <a:r>
              <a:rPr sz="3300" b="1" spc="-38" baseline="1241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300" b="1" spc="-100" baseline="1241" dirty="0">
                <a:solidFill>
                  <a:srgbClr val="4471C4"/>
                </a:solidFill>
                <a:latin typeface="Calibri"/>
                <a:cs typeface="Calibri"/>
              </a:rPr>
              <a:t>V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o</a:t>
            </a:r>
            <a:r>
              <a:rPr sz="3300" b="1" spc="-29" baseline="1241" dirty="0">
                <a:solidFill>
                  <a:srgbClr val="4471C4"/>
                </a:solidFill>
                <a:latin typeface="Calibri"/>
                <a:cs typeface="Calibri"/>
              </a:rPr>
              <a:t>r</a:t>
            </a:r>
            <a:r>
              <a:rPr sz="3300" b="1" spc="-34" baseline="1241" dirty="0">
                <a:solidFill>
                  <a:srgbClr val="4471C4"/>
                </a:solidFill>
                <a:latin typeface="Calibri"/>
                <a:cs typeface="Calibri"/>
              </a:rPr>
              <a:t>g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a</a:t>
            </a:r>
            <a:r>
              <a:rPr sz="3300" b="1" spc="-4" baseline="1241" dirty="0">
                <a:solidFill>
                  <a:srgbClr val="4471C4"/>
                </a:solidFill>
                <a:latin typeface="Calibri"/>
                <a:cs typeface="Calibri"/>
              </a:rPr>
              <a:t>b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en</a:t>
            </a:r>
            <a:r>
              <a:rPr sz="3300" b="1" spc="-63" baseline="1241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muss</a:t>
            </a:r>
            <a:r>
              <a:rPr sz="3300" b="1" spc="-47" baseline="1241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ich</a:t>
            </a:r>
            <a:r>
              <a:rPr sz="3300" b="1" spc="-26" baseline="1241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bei</a:t>
            </a:r>
            <a:r>
              <a:rPr sz="3300" b="1" spc="-23" baseline="1241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meinem</a:t>
            </a:r>
            <a:r>
              <a:rPr sz="3300" b="1" spc="-75" baseline="1241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300" b="1" spc="-100" baseline="1241" dirty="0">
                <a:solidFill>
                  <a:srgbClr val="4471C4"/>
                </a:solidFill>
                <a:latin typeface="Calibri"/>
                <a:cs typeface="Calibri"/>
              </a:rPr>
              <a:t>V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o</a:t>
            </a:r>
            <a:r>
              <a:rPr sz="3300" b="1" spc="-29" baseline="1241" dirty="0">
                <a:solidFill>
                  <a:srgbClr val="4471C4"/>
                </a:solidFill>
                <a:latin typeface="Calibri"/>
                <a:cs typeface="Calibri"/>
              </a:rPr>
              <a:t>r</a:t>
            </a:r>
            <a:r>
              <a:rPr sz="3300" b="1" spc="-19" baseline="1241" dirty="0">
                <a:solidFill>
                  <a:srgbClr val="4471C4"/>
                </a:solidFill>
                <a:latin typeface="Calibri"/>
                <a:cs typeface="Calibri"/>
              </a:rPr>
              <a:t>g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ehen</a:t>
            </a:r>
            <a:r>
              <a:rPr sz="3300" b="1" spc="-68" baseline="1241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be</a:t>
            </a:r>
            <a:r>
              <a:rPr sz="3300" b="1" spc="-9" baseline="1241" dirty="0">
                <a:solidFill>
                  <a:srgbClr val="4471C4"/>
                </a:solidFill>
                <a:latin typeface="Calibri"/>
                <a:cs typeface="Calibri"/>
              </a:rPr>
              <a:t>a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c</a:t>
            </a:r>
            <a:r>
              <a:rPr sz="3300" b="1" spc="-19" baseline="1241" dirty="0">
                <a:solidFill>
                  <a:srgbClr val="4471C4"/>
                </a:solidFill>
                <a:latin typeface="Calibri"/>
                <a:cs typeface="Calibri"/>
              </a:rPr>
              <a:t>h</a:t>
            </a:r>
            <a:r>
              <a:rPr sz="3300" b="1" spc="-29" baseline="1241" dirty="0">
                <a:solidFill>
                  <a:srgbClr val="4471C4"/>
                </a:solidFill>
                <a:latin typeface="Calibri"/>
                <a:cs typeface="Calibri"/>
              </a:rPr>
              <a:t>t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en?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2.</a:t>
            </a:r>
            <a:r>
              <a:rPr sz="2200" b="1" spc="-16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200" b="1" spc="-79" dirty="0">
                <a:solidFill>
                  <a:srgbClr val="4471C4"/>
                </a:solidFill>
                <a:latin typeface="Calibri"/>
                <a:cs typeface="Calibri"/>
              </a:rPr>
              <a:t>W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elche</a:t>
            </a:r>
            <a:r>
              <a:rPr sz="2200" b="1" spc="-38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Spiel</a:t>
            </a:r>
            <a:r>
              <a:rPr sz="2200" b="1" spc="-44" dirty="0">
                <a:solidFill>
                  <a:srgbClr val="4471C4"/>
                </a:solidFill>
                <a:latin typeface="Calibri"/>
                <a:cs typeface="Calibri"/>
              </a:rPr>
              <a:t>r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ä</a:t>
            </a:r>
            <a:r>
              <a:rPr sz="2200" b="1" spc="-4" dirty="0">
                <a:solidFill>
                  <a:srgbClr val="4471C4"/>
                </a:solidFill>
                <a:latin typeface="Calibri"/>
                <a:cs typeface="Calibri"/>
              </a:rPr>
              <a:t>u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me</a:t>
            </a:r>
            <a:r>
              <a:rPr sz="2200" b="1" spc="-88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h</a:t>
            </a:r>
            <a:r>
              <a:rPr sz="2200" b="1" spc="-4" dirty="0">
                <a:solidFill>
                  <a:srgbClr val="4471C4"/>
                </a:solidFill>
                <a:latin typeface="Calibri"/>
                <a:cs typeface="Calibri"/>
              </a:rPr>
              <a:t>a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be</a:t>
            </a:r>
            <a:r>
              <a:rPr sz="2200" b="1" spc="-3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ich</a:t>
            </a:r>
            <a:r>
              <a:rPr sz="2200" b="1" spc="-16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und</a:t>
            </a:r>
            <a:r>
              <a:rPr sz="2200" b="1" spc="-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200" b="1" spc="-9" dirty="0">
                <a:solidFill>
                  <a:srgbClr val="4471C4"/>
                </a:solidFill>
                <a:latin typeface="Calibri"/>
                <a:cs typeface="Calibri"/>
              </a:rPr>
              <a:t>w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ie</a:t>
            </a:r>
            <a:r>
              <a:rPr sz="2200" b="1" spc="-17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möc</a:t>
            </a:r>
            <a:r>
              <a:rPr sz="2200" b="1" spc="-25" dirty="0">
                <a:solidFill>
                  <a:srgbClr val="4471C4"/>
                </a:solidFill>
                <a:latin typeface="Calibri"/>
                <a:cs typeface="Calibri"/>
              </a:rPr>
              <a:t>h</a:t>
            </a:r>
            <a:r>
              <a:rPr sz="2200" b="1" spc="-29" dirty="0">
                <a:solidFill>
                  <a:srgbClr val="4471C4"/>
                </a:solidFill>
                <a:latin typeface="Calibri"/>
                <a:cs typeface="Calibri"/>
              </a:rPr>
              <a:t>t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e</a:t>
            </a:r>
            <a:r>
              <a:rPr sz="2200" b="1" spc="-36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ich</a:t>
            </a:r>
            <a:r>
              <a:rPr sz="2200" b="1" spc="-26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diese</a:t>
            </a:r>
            <a:r>
              <a:rPr sz="2200" b="1" spc="-38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200" b="1" spc="-19" dirty="0">
                <a:solidFill>
                  <a:srgbClr val="4471C4"/>
                </a:solidFill>
                <a:latin typeface="Calibri"/>
                <a:cs typeface="Calibri"/>
              </a:rPr>
              <a:t>g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e</a:t>
            </a:r>
            <a:r>
              <a:rPr sz="2200" b="1" spc="-25" dirty="0">
                <a:solidFill>
                  <a:srgbClr val="4471C4"/>
                </a:solidFill>
                <a:latin typeface="Calibri"/>
                <a:cs typeface="Calibri"/>
              </a:rPr>
              <a:t>s</a:t>
            </a:r>
            <a:r>
              <a:rPr sz="2200" b="1" spc="-29" dirty="0">
                <a:solidFill>
                  <a:srgbClr val="4471C4"/>
                </a:solidFill>
                <a:latin typeface="Calibri"/>
                <a:cs typeface="Calibri"/>
              </a:rPr>
              <a:t>t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al</a:t>
            </a:r>
            <a:r>
              <a:rPr sz="2200" b="1" spc="-34" dirty="0">
                <a:solidFill>
                  <a:srgbClr val="4471C4"/>
                </a:solidFill>
                <a:latin typeface="Calibri"/>
                <a:cs typeface="Calibri"/>
              </a:rPr>
              <a:t>t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en?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21691" y="5636082"/>
            <a:ext cx="8619494" cy="572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275"/>
              </a:lnSpc>
              <a:spcBef>
                <a:spcPts val="113"/>
              </a:spcBef>
            </a:pPr>
            <a:r>
              <a:rPr sz="3300" b="1" i="1" spc="0" baseline="1241" dirty="0">
                <a:latin typeface="Calibri"/>
                <a:cs typeface="Calibri"/>
              </a:rPr>
              <a:t>Der</a:t>
            </a:r>
            <a:r>
              <a:rPr sz="3300" b="1" i="1" spc="-32" baseline="1241" dirty="0">
                <a:latin typeface="Calibri"/>
                <a:cs typeface="Calibri"/>
              </a:rPr>
              <a:t> </a:t>
            </a:r>
            <a:r>
              <a:rPr sz="3300" b="1" i="1" spc="4" baseline="1241" dirty="0">
                <a:latin typeface="Calibri"/>
                <a:cs typeface="Calibri"/>
              </a:rPr>
              <a:t>n</a:t>
            </a:r>
            <a:r>
              <a:rPr sz="3300" b="1" i="1" spc="0" baseline="1241" dirty="0">
                <a:latin typeface="Calibri"/>
                <a:cs typeface="Calibri"/>
              </a:rPr>
              <a:t>äch</a:t>
            </a:r>
            <a:r>
              <a:rPr sz="3300" b="1" i="1" spc="-19" baseline="1241" dirty="0">
                <a:latin typeface="Calibri"/>
                <a:cs typeface="Calibri"/>
              </a:rPr>
              <a:t>s</a:t>
            </a:r>
            <a:r>
              <a:rPr sz="3300" b="1" i="1" spc="-29" baseline="1241" dirty="0">
                <a:latin typeface="Calibri"/>
                <a:cs typeface="Calibri"/>
              </a:rPr>
              <a:t>t</a:t>
            </a:r>
            <a:r>
              <a:rPr sz="3300" b="1" i="1" spc="0" baseline="1241" dirty="0">
                <a:latin typeface="Calibri"/>
                <a:cs typeface="Calibri"/>
              </a:rPr>
              <a:t>e</a:t>
            </a:r>
            <a:r>
              <a:rPr sz="3300" b="1" i="1" spc="-58" baseline="1241" dirty="0">
                <a:latin typeface="Calibri"/>
                <a:cs typeface="Calibri"/>
              </a:rPr>
              <a:t> </a:t>
            </a:r>
            <a:r>
              <a:rPr sz="3300" b="1" i="1" spc="-25" baseline="1241" dirty="0">
                <a:latin typeface="Calibri"/>
                <a:cs typeface="Calibri"/>
              </a:rPr>
              <a:t>F</a:t>
            </a:r>
            <a:r>
              <a:rPr sz="3300" b="1" i="1" spc="0" baseline="1241" dirty="0">
                <a:latin typeface="Calibri"/>
                <a:cs typeface="Calibri"/>
              </a:rPr>
              <a:t>all!</a:t>
            </a:r>
            <a:r>
              <a:rPr sz="3300" b="1" i="1" spc="9" baseline="1241" dirty="0">
                <a:latin typeface="Calibri"/>
                <a:cs typeface="Calibri"/>
              </a:rPr>
              <a:t> </a:t>
            </a:r>
            <a:r>
              <a:rPr sz="3300" b="1" i="1" spc="0" baseline="1241" dirty="0">
                <a:latin typeface="Calibri"/>
                <a:cs typeface="Calibri"/>
              </a:rPr>
              <a:t>J</a:t>
            </a:r>
            <a:r>
              <a:rPr sz="3300" b="1" i="1" spc="-9" baseline="1241" dirty="0">
                <a:latin typeface="Calibri"/>
                <a:cs typeface="Calibri"/>
              </a:rPr>
              <a:t>e</a:t>
            </a:r>
            <a:r>
              <a:rPr sz="3300" b="1" i="1" spc="0" baseline="1241" dirty="0">
                <a:latin typeface="Calibri"/>
                <a:cs typeface="Calibri"/>
              </a:rPr>
              <a:t>tzt</a:t>
            </a:r>
            <a:r>
              <a:rPr sz="3300" b="1" i="1" spc="-51" baseline="1241" dirty="0">
                <a:latin typeface="Calibri"/>
                <a:cs typeface="Calibri"/>
              </a:rPr>
              <a:t> </a:t>
            </a:r>
            <a:r>
              <a:rPr sz="3300" b="1" i="1" spc="0" baseline="1241" dirty="0">
                <a:latin typeface="Calibri"/>
                <a:cs typeface="Calibri"/>
              </a:rPr>
              <a:t>lie</a:t>
            </a:r>
            <a:r>
              <a:rPr sz="3300" b="1" i="1" spc="-25" baseline="1241" dirty="0">
                <a:latin typeface="Calibri"/>
                <a:cs typeface="Calibri"/>
              </a:rPr>
              <a:t>s</a:t>
            </a:r>
            <a:r>
              <a:rPr sz="3300" b="1" i="1" spc="0" baseline="1241" dirty="0">
                <a:latin typeface="Calibri"/>
                <a:cs typeface="Calibri"/>
              </a:rPr>
              <a:t>t</a:t>
            </a:r>
            <a:r>
              <a:rPr sz="3300" b="1" i="1" spc="-40" baseline="1241" dirty="0">
                <a:latin typeface="Calibri"/>
                <a:cs typeface="Calibri"/>
              </a:rPr>
              <a:t> </a:t>
            </a:r>
            <a:r>
              <a:rPr sz="3300" b="1" i="1" spc="-39" baseline="1241" dirty="0">
                <a:latin typeface="Calibri"/>
                <a:cs typeface="Calibri"/>
              </a:rPr>
              <a:t>P</a:t>
            </a:r>
            <a:r>
              <a:rPr sz="3300" b="1" i="1" spc="0" baseline="1241" dirty="0">
                <a:latin typeface="Calibri"/>
                <a:cs typeface="Calibri"/>
              </a:rPr>
              <a:t>erson</a:t>
            </a:r>
            <a:r>
              <a:rPr sz="3300" b="1" i="1" spc="-42" baseline="1241" dirty="0">
                <a:latin typeface="Calibri"/>
                <a:cs typeface="Calibri"/>
              </a:rPr>
              <a:t> </a:t>
            </a:r>
            <a:r>
              <a:rPr sz="3300" b="1" i="1" spc="0" baseline="1241" dirty="0">
                <a:latin typeface="Calibri"/>
                <a:cs typeface="Calibri"/>
              </a:rPr>
              <a:t>B</a:t>
            </a:r>
            <a:r>
              <a:rPr sz="3300" b="1" i="1" spc="-12" baseline="1241" dirty="0">
                <a:latin typeface="Calibri"/>
                <a:cs typeface="Calibri"/>
              </a:rPr>
              <a:t> </a:t>
            </a:r>
            <a:r>
              <a:rPr sz="3300" b="1" i="1" spc="0" baseline="1241" dirty="0">
                <a:latin typeface="Calibri"/>
                <a:cs typeface="Calibri"/>
              </a:rPr>
              <a:t>diesen</a:t>
            </a:r>
            <a:r>
              <a:rPr sz="3300" b="1" i="1" spc="-48" baseline="1241" dirty="0">
                <a:latin typeface="Calibri"/>
                <a:cs typeface="Calibri"/>
              </a:rPr>
              <a:t> </a:t>
            </a:r>
            <a:r>
              <a:rPr sz="3300" b="1" i="1" spc="-44" baseline="1241" dirty="0">
                <a:latin typeface="Calibri"/>
                <a:cs typeface="Calibri"/>
              </a:rPr>
              <a:t>P</a:t>
            </a:r>
            <a:r>
              <a:rPr sz="3300" b="1" i="1" spc="0" baseline="1241" dirty="0">
                <a:latin typeface="Calibri"/>
                <a:cs typeface="Calibri"/>
              </a:rPr>
              <a:t>erson</a:t>
            </a:r>
            <a:r>
              <a:rPr sz="3300" b="1" i="1" spc="-52" baseline="1241" dirty="0">
                <a:latin typeface="Calibri"/>
                <a:cs typeface="Calibri"/>
              </a:rPr>
              <a:t> </a:t>
            </a:r>
            <a:r>
              <a:rPr sz="3300" b="1" i="1" spc="0" baseline="1241" dirty="0">
                <a:latin typeface="Calibri"/>
                <a:cs typeface="Calibri"/>
              </a:rPr>
              <a:t>C</a:t>
            </a:r>
            <a:r>
              <a:rPr sz="3300" b="1" i="1" spc="-11" baseline="1241" dirty="0">
                <a:latin typeface="Calibri"/>
                <a:cs typeface="Calibri"/>
              </a:rPr>
              <a:t> </a:t>
            </a:r>
            <a:r>
              <a:rPr sz="3300" b="1" i="1" spc="-14" baseline="1241" dirty="0">
                <a:latin typeface="Calibri"/>
                <a:cs typeface="Calibri"/>
              </a:rPr>
              <a:t>v</a:t>
            </a:r>
            <a:r>
              <a:rPr sz="3300" b="1" i="1" spc="4" baseline="1241" dirty="0">
                <a:latin typeface="Calibri"/>
                <a:cs typeface="Calibri"/>
              </a:rPr>
              <a:t>o</a:t>
            </a:r>
            <a:r>
              <a:rPr sz="3300" b="1" i="1" spc="-159" baseline="1241" dirty="0">
                <a:latin typeface="Calibri"/>
                <a:cs typeface="Calibri"/>
              </a:rPr>
              <a:t>r</a:t>
            </a:r>
            <a:r>
              <a:rPr sz="3300" b="1" i="1" spc="0" baseline="1241" dirty="0">
                <a:latin typeface="Calibri"/>
                <a:cs typeface="Calibri"/>
              </a:rPr>
              <a:t>.</a:t>
            </a:r>
            <a:r>
              <a:rPr sz="3300" b="1" i="1" spc="-15" baseline="1241" dirty="0">
                <a:latin typeface="Calibri"/>
                <a:cs typeface="Calibri"/>
              </a:rPr>
              <a:t> </a:t>
            </a:r>
            <a:r>
              <a:rPr sz="3300" b="1" i="1" spc="-39" baseline="1241" dirty="0">
                <a:latin typeface="Calibri"/>
                <a:cs typeface="Calibri"/>
              </a:rPr>
              <a:t>P</a:t>
            </a:r>
            <a:r>
              <a:rPr sz="3300" b="1" i="1" spc="0" baseline="1241" dirty="0">
                <a:latin typeface="Calibri"/>
                <a:cs typeface="Calibri"/>
              </a:rPr>
              <a:t>erson</a:t>
            </a:r>
            <a:r>
              <a:rPr sz="3300" b="1" i="1" spc="-52" baseline="1241" dirty="0">
                <a:latin typeface="Calibri"/>
                <a:cs typeface="Calibri"/>
              </a:rPr>
              <a:t> </a:t>
            </a:r>
            <a:r>
              <a:rPr sz="3300" b="1" i="1" spc="0" baseline="1241" dirty="0">
                <a:latin typeface="Calibri"/>
                <a:cs typeface="Calibri"/>
              </a:rPr>
              <a:t>C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175"/>
              </a:lnSpc>
            </a:pPr>
            <a:r>
              <a:rPr sz="3300" b="1" i="1" spc="-9" baseline="3723" dirty="0">
                <a:latin typeface="Calibri"/>
                <a:cs typeface="Calibri"/>
              </a:rPr>
              <a:t>f</a:t>
            </a:r>
            <a:r>
              <a:rPr sz="3300" b="1" i="1" spc="4" baseline="3723" dirty="0">
                <a:latin typeface="Calibri"/>
                <a:cs typeface="Calibri"/>
              </a:rPr>
              <a:t>o</a:t>
            </a:r>
            <a:r>
              <a:rPr sz="3300" b="1" i="1" spc="0" baseline="3723" dirty="0">
                <a:latin typeface="Calibri"/>
                <a:cs typeface="Calibri"/>
              </a:rPr>
              <a:t>rmuliert</a:t>
            </a:r>
            <a:r>
              <a:rPr sz="3300" b="1" i="1" spc="-92" baseline="3723" dirty="0">
                <a:latin typeface="Calibri"/>
                <a:cs typeface="Calibri"/>
              </a:rPr>
              <a:t> </a:t>
            </a:r>
            <a:r>
              <a:rPr sz="3300" b="1" i="1" spc="0" baseline="3723" dirty="0">
                <a:latin typeface="Calibri"/>
                <a:cs typeface="Calibri"/>
              </a:rPr>
              <a:t>ihre</a:t>
            </a:r>
            <a:r>
              <a:rPr sz="3300" b="1" i="1" spc="-25" baseline="3723" dirty="0">
                <a:latin typeface="Calibri"/>
                <a:cs typeface="Calibri"/>
              </a:rPr>
              <a:t> </a:t>
            </a:r>
            <a:r>
              <a:rPr sz="3300" b="1" i="1" spc="0" baseline="3723" dirty="0">
                <a:latin typeface="Calibri"/>
                <a:cs typeface="Calibri"/>
              </a:rPr>
              <a:t>G</a:t>
            </a:r>
            <a:r>
              <a:rPr sz="3300" b="1" i="1" spc="4" baseline="3723" dirty="0">
                <a:latin typeface="Calibri"/>
                <a:cs typeface="Calibri"/>
              </a:rPr>
              <a:t>e</a:t>
            </a:r>
            <a:r>
              <a:rPr sz="3300" b="1" i="1" spc="0" baseline="3723" dirty="0">
                <a:latin typeface="Calibri"/>
                <a:cs typeface="Calibri"/>
              </a:rPr>
              <a:t>d</a:t>
            </a:r>
            <a:r>
              <a:rPr sz="3300" b="1" i="1" spc="4" baseline="3723" dirty="0">
                <a:latin typeface="Calibri"/>
                <a:cs typeface="Calibri"/>
              </a:rPr>
              <a:t>an</a:t>
            </a:r>
            <a:r>
              <a:rPr sz="3300" b="1" i="1" spc="-54" baseline="3723" dirty="0">
                <a:latin typeface="Calibri"/>
                <a:cs typeface="Calibri"/>
              </a:rPr>
              <a:t>k</a:t>
            </a:r>
            <a:r>
              <a:rPr sz="3300" b="1" i="1" spc="0" baseline="3723" dirty="0">
                <a:latin typeface="Calibri"/>
                <a:cs typeface="Calibri"/>
              </a:rPr>
              <a:t>en</a:t>
            </a:r>
            <a:r>
              <a:rPr sz="3300" b="1" i="1" spc="-83" baseline="3723" dirty="0">
                <a:latin typeface="Calibri"/>
                <a:cs typeface="Calibri"/>
              </a:rPr>
              <a:t> </a:t>
            </a:r>
            <a:r>
              <a:rPr sz="3300" b="1" i="1" spc="-9" baseline="3723" dirty="0">
                <a:latin typeface="Calibri"/>
                <a:cs typeface="Calibri"/>
              </a:rPr>
              <a:t>z</a:t>
            </a:r>
            <a:r>
              <a:rPr sz="3300" b="1" i="1" spc="4" baseline="3723" dirty="0">
                <a:latin typeface="Calibri"/>
                <a:cs typeface="Calibri"/>
              </a:rPr>
              <a:t>u</a:t>
            </a:r>
            <a:r>
              <a:rPr sz="3300" b="1" i="1" spc="0" baseline="3723" dirty="0">
                <a:latin typeface="Calibri"/>
                <a:cs typeface="Calibri"/>
              </a:rPr>
              <a:t>m</a:t>
            </a:r>
            <a:r>
              <a:rPr sz="3300" b="1" i="1" spc="-37" baseline="3723" dirty="0">
                <a:latin typeface="Calibri"/>
                <a:cs typeface="Calibri"/>
              </a:rPr>
              <a:t> </a:t>
            </a:r>
            <a:r>
              <a:rPr sz="3300" b="1" i="1" spc="-29" baseline="3723" dirty="0">
                <a:latin typeface="Calibri"/>
                <a:cs typeface="Calibri"/>
              </a:rPr>
              <a:t>F</a:t>
            </a:r>
            <a:r>
              <a:rPr sz="3300" b="1" i="1" spc="0" baseline="3723" dirty="0">
                <a:latin typeface="Calibri"/>
                <a:cs typeface="Calibri"/>
              </a:rPr>
              <a:t>all   </a:t>
            </a:r>
            <a:r>
              <a:rPr sz="3300" b="1" i="1" spc="4" baseline="3723" dirty="0">
                <a:latin typeface="Calibri"/>
                <a:cs typeface="Calibri"/>
              </a:rPr>
              <a:t> </a:t>
            </a:r>
            <a:r>
              <a:rPr sz="3300" b="1" i="1" spc="0" baseline="3723" dirty="0">
                <a:latin typeface="Calibri"/>
                <a:cs typeface="Calibri"/>
              </a:rPr>
              <a:t>….</a:t>
            </a:r>
            <a:r>
              <a:rPr sz="3300" b="1" i="1" spc="13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und</a:t>
            </a:r>
            <a:r>
              <a:rPr sz="3300" b="1" spc="-40" baseline="3723" dirty="0">
                <a:latin typeface="Calibri"/>
                <a:cs typeface="Calibri"/>
              </a:rPr>
              <a:t> </a:t>
            </a:r>
            <a:r>
              <a:rPr sz="3300" b="1" spc="-4" baseline="3723" dirty="0">
                <a:latin typeface="Calibri"/>
                <a:cs typeface="Calibri"/>
              </a:rPr>
              <a:t>d</a:t>
            </a:r>
            <a:r>
              <a:rPr sz="3300" b="1" spc="0" baseline="3723" dirty="0">
                <a:latin typeface="Calibri"/>
                <a:cs typeface="Calibri"/>
              </a:rPr>
              <a:t>a</a:t>
            </a:r>
            <a:r>
              <a:rPr sz="3300" b="1" spc="-4" baseline="3723" dirty="0">
                <a:latin typeface="Calibri"/>
                <a:cs typeface="Calibri"/>
              </a:rPr>
              <a:t>n</a:t>
            </a:r>
            <a:r>
              <a:rPr sz="3300" b="1" spc="0" baseline="3723" dirty="0">
                <a:latin typeface="Calibri"/>
                <a:cs typeface="Calibri"/>
              </a:rPr>
              <a:t>n</a:t>
            </a:r>
            <a:r>
              <a:rPr sz="3300" b="1" spc="-31" baseline="3723" dirty="0">
                <a:latin typeface="Calibri"/>
                <a:cs typeface="Calibri"/>
              </a:rPr>
              <a:t> </a:t>
            </a:r>
            <a:r>
              <a:rPr sz="3300" b="1" spc="-19" baseline="3723" dirty="0">
                <a:latin typeface="Calibri"/>
                <a:cs typeface="Calibri"/>
              </a:rPr>
              <a:t>g</a:t>
            </a:r>
            <a:r>
              <a:rPr sz="3300" b="1" spc="0" baseline="3723" dirty="0">
                <a:latin typeface="Calibri"/>
                <a:cs typeface="Calibri"/>
              </a:rPr>
              <a:t>e</a:t>
            </a:r>
            <a:r>
              <a:rPr sz="3300" b="1" spc="-29" baseline="3723" dirty="0">
                <a:latin typeface="Calibri"/>
                <a:cs typeface="Calibri"/>
              </a:rPr>
              <a:t>h</a:t>
            </a:r>
            <a:r>
              <a:rPr sz="3300" b="1" spc="0" baseline="3723" dirty="0">
                <a:latin typeface="Calibri"/>
                <a:cs typeface="Calibri"/>
              </a:rPr>
              <a:t>t</a:t>
            </a:r>
            <a:r>
              <a:rPr sz="3300" b="1" spc="-33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es</a:t>
            </a:r>
            <a:r>
              <a:rPr sz="3300" b="1" spc="-19" baseline="3723" dirty="0">
                <a:latin typeface="Calibri"/>
                <a:cs typeface="Calibri"/>
              </a:rPr>
              <a:t> </a:t>
            </a:r>
            <a:r>
              <a:rPr sz="3300" b="1" spc="-14" baseline="3723" dirty="0">
                <a:latin typeface="Calibri"/>
                <a:cs typeface="Calibri"/>
              </a:rPr>
              <a:t>w</a:t>
            </a:r>
            <a:r>
              <a:rPr sz="3300" b="1" spc="0" baseline="3723" dirty="0">
                <a:latin typeface="Calibri"/>
                <a:cs typeface="Calibri"/>
              </a:rPr>
              <a:t>ei</a:t>
            </a:r>
            <a:r>
              <a:rPr sz="3300" b="1" spc="-29" baseline="3723" dirty="0">
                <a:latin typeface="Calibri"/>
                <a:cs typeface="Calibri"/>
              </a:rPr>
              <a:t>t</a:t>
            </a:r>
            <a:r>
              <a:rPr sz="3300" b="1" spc="0" baseline="3723" dirty="0">
                <a:latin typeface="Calibri"/>
                <a:cs typeface="Calibri"/>
              </a:rPr>
              <a:t>er</a:t>
            </a:r>
            <a:r>
              <a:rPr sz="3300" b="1" spc="-34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wie</a:t>
            </a:r>
            <a:r>
              <a:rPr sz="3300" b="1" spc="-22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o</a:t>
            </a:r>
            <a:r>
              <a:rPr sz="3300" b="1" spc="-4" baseline="3723" dirty="0">
                <a:latin typeface="Calibri"/>
                <a:cs typeface="Calibri"/>
              </a:rPr>
              <a:t>b</a:t>
            </a:r>
            <a:r>
              <a:rPr sz="3300" b="1" spc="0" baseline="3723" dirty="0">
                <a:latin typeface="Calibri"/>
                <a:cs typeface="Calibri"/>
              </a:rPr>
              <a:t>en!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0" y="-27327"/>
            <a:ext cx="9194444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lang="de-DE" dirty="0"/>
          </a:p>
        </p:txBody>
      </p:sp>
      <p:sp>
        <p:nvSpPr>
          <p:cNvPr id="17" name="object 17"/>
          <p:cNvSpPr txBox="1"/>
          <p:nvPr/>
        </p:nvSpPr>
        <p:spPr>
          <a:xfrm>
            <a:off x="3230118" y="320510"/>
            <a:ext cx="2735064" cy="5341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224270"/>
                </a:solidFill>
                <a:latin typeface="Calibri"/>
                <a:cs typeface="Calibri"/>
              </a:rPr>
              <a:t>12.</a:t>
            </a:r>
            <a:r>
              <a:rPr sz="4200" b="1" spc="-15" baseline="2925" dirty="0">
                <a:solidFill>
                  <a:srgbClr val="22427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224270"/>
                </a:solidFill>
                <a:latin typeface="Calibri"/>
                <a:cs typeface="Calibri"/>
              </a:rPr>
              <a:t>Zu</a:t>
            </a:r>
            <a:r>
              <a:rPr sz="4200" b="1" spc="-18" baseline="2925" dirty="0">
                <a:solidFill>
                  <a:srgbClr val="22427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224270"/>
                </a:solidFill>
                <a:latin typeface="Calibri"/>
                <a:cs typeface="Calibri"/>
              </a:rPr>
              <a:t>gu</a:t>
            </a:r>
            <a:r>
              <a:rPr sz="4200" b="1" spc="-39" baseline="2925" dirty="0">
                <a:solidFill>
                  <a:srgbClr val="22427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224270"/>
                </a:solidFill>
                <a:latin typeface="Calibri"/>
                <a:cs typeface="Calibri"/>
              </a:rPr>
              <a:t>er</a:t>
            </a:r>
            <a:r>
              <a:rPr sz="4200" b="1" spc="-41" baseline="2925" dirty="0">
                <a:solidFill>
                  <a:srgbClr val="22427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224270"/>
                </a:solidFill>
                <a:latin typeface="Calibri"/>
                <a:cs typeface="Calibri"/>
              </a:rPr>
              <a:t>L</a:t>
            </a:r>
            <a:r>
              <a:rPr sz="4200" b="1" spc="-25" baseline="2925" dirty="0">
                <a:solidFill>
                  <a:srgbClr val="22427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224270"/>
                </a:solidFill>
                <a:latin typeface="Calibri"/>
                <a:cs typeface="Calibri"/>
              </a:rPr>
              <a:t>tz</a:t>
            </a:r>
            <a:r>
              <a:rPr sz="4200" b="1" spc="4" baseline="2925" dirty="0">
                <a:solidFill>
                  <a:srgbClr val="22427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224270"/>
                </a:solidFill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5830" y="856996"/>
            <a:ext cx="460088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Wir</a:t>
            </a:r>
            <a:r>
              <a:rPr sz="4200" b="1" spc="-3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</a:t>
            </a:r>
            <a:r>
              <a:rPr sz="4200" b="1" spc="-2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euen</a:t>
            </a:r>
            <a:r>
              <a:rPr sz="4200" b="1" spc="-6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uns über</a:t>
            </a:r>
            <a:r>
              <a:rPr sz="4200" b="1" spc="-3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</a:t>
            </a:r>
            <a:r>
              <a:rPr sz="4200" b="1" spc="-20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ur</a:t>
            </a:r>
            <a:r>
              <a:rPr sz="4200" b="1" spc="-3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28177" y="856996"/>
            <a:ext cx="146935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3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eedb</a:t>
            </a:r>
            <a:r>
              <a:rPr sz="4200" b="1" spc="-9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ck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04295" y="856996"/>
            <a:ext cx="62487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31032" y="856996"/>
            <a:ext cx="103858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Ihn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n!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2742" y="1642265"/>
            <a:ext cx="133604" cy="241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0" dirty="0"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5642" y="1655318"/>
            <a:ext cx="3820194" cy="241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5"/>
              </a:lnSpc>
              <a:spcBef>
                <a:spcPts val="91"/>
              </a:spcBef>
            </a:pPr>
            <a:r>
              <a:rPr sz="2550" b="1" spc="0" baseline="3212" dirty="0">
                <a:latin typeface="Calibri"/>
                <a:cs typeface="Calibri"/>
              </a:rPr>
              <a:t>Bi</a:t>
            </a:r>
            <a:r>
              <a:rPr sz="2550" b="1" spc="-19" baseline="3212" dirty="0">
                <a:latin typeface="Calibri"/>
                <a:cs typeface="Calibri"/>
              </a:rPr>
              <a:t>t</a:t>
            </a:r>
            <a:r>
              <a:rPr sz="2550" b="1" spc="-25" baseline="3212" dirty="0">
                <a:latin typeface="Calibri"/>
                <a:cs typeface="Calibri"/>
              </a:rPr>
              <a:t>t</a:t>
            </a:r>
            <a:r>
              <a:rPr sz="2550" b="1" spc="0" baseline="3212" dirty="0">
                <a:latin typeface="Calibri"/>
                <a:cs typeface="Calibri"/>
              </a:rPr>
              <a:t>e</a:t>
            </a:r>
            <a:r>
              <a:rPr sz="2550" b="1" spc="-19" baseline="3212" dirty="0">
                <a:latin typeface="Calibri"/>
                <a:cs typeface="Calibri"/>
              </a:rPr>
              <a:t> </a:t>
            </a:r>
            <a:r>
              <a:rPr sz="2550" b="1" spc="-25" baseline="3212" dirty="0">
                <a:latin typeface="Calibri"/>
                <a:cs typeface="Calibri"/>
              </a:rPr>
              <a:t>g</a:t>
            </a:r>
            <a:r>
              <a:rPr sz="2550" b="1" spc="-4" baseline="3212" dirty="0">
                <a:latin typeface="Calibri"/>
                <a:cs typeface="Calibri"/>
              </a:rPr>
              <a:t>e</a:t>
            </a:r>
            <a:r>
              <a:rPr sz="2550" b="1" spc="0" baseline="3212" dirty="0">
                <a:latin typeface="Calibri"/>
                <a:cs typeface="Calibri"/>
              </a:rPr>
              <a:t>b</a:t>
            </a:r>
            <a:r>
              <a:rPr sz="2550" b="1" spc="-9" baseline="3212" dirty="0">
                <a:latin typeface="Calibri"/>
                <a:cs typeface="Calibri"/>
              </a:rPr>
              <a:t>e</a:t>
            </a:r>
            <a:r>
              <a:rPr sz="2550" b="1" spc="0" baseline="3212" dirty="0">
                <a:latin typeface="Calibri"/>
                <a:cs typeface="Calibri"/>
              </a:rPr>
              <a:t>n </a:t>
            </a:r>
            <a:r>
              <a:rPr sz="2550" b="1" spc="-4" baseline="3212" dirty="0">
                <a:latin typeface="Calibri"/>
                <a:cs typeface="Calibri"/>
              </a:rPr>
              <a:t>S</a:t>
            </a:r>
            <a:r>
              <a:rPr sz="2550" b="1" spc="0" baseline="3212" dirty="0">
                <a:latin typeface="Calibri"/>
                <a:cs typeface="Calibri"/>
              </a:rPr>
              <a:t>ie</a:t>
            </a:r>
            <a:r>
              <a:rPr sz="2550" b="1" spc="-14" baseline="3212" dirty="0">
                <a:latin typeface="Calibri"/>
                <a:cs typeface="Calibri"/>
              </a:rPr>
              <a:t> </a:t>
            </a:r>
            <a:r>
              <a:rPr sz="2550" b="1" spc="0" baseline="3212" dirty="0">
                <a:latin typeface="Calibri"/>
                <a:cs typeface="Calibri"/>
              </a:rPr>
              <a:t>Ihr</a:t>
            </a:r>
            <a:r>
              <a:rPr sz="2550" b="1" spc="-4" baseline="3212" dirty="0">
                <a:latin typeface="Calibri"/>
                <a:cs typeface="Calibri"/>
              </a:rPr>
              <a:t> </a:t>
            </a:r>
            <a:r>
              <a:rPr sz="2550" b="1" spc="-25" baseline="3212" dirty="0">
                <a:latin typeface="Calibri"/>
                <a:cs typeface="Calibri"/>
              </a:rPr>
              <a:t>F</a:t>
            </a:r>
            <a:r>
              <a:rPr sz="2550" b="1" spc="-4" baseline="3212" dirty="0">
                <a:latin typeface="Calibri"/>
                <a:cs typeface="Calibri"/>
              </a:rPr>
              <a:t>ee</a:t>
            </a:r>
            <a:r>
              <a:rPr sz="2550" b="1" spc="0" baseline="3212" dirty="0">
                <a:latin typeface="Calibri"/>
                <a:cs typeface="Calibri"/>
              </a:rPr>
              <a:t>d</a:t>
            </a:r>
            <a:r>
              <a:rPr sz="2550" b="1" spc="-4" baseline="3212" dirty="0">
                <a:latin typeface="Calibri"/>
                <a:cs typeface="Calibri"/>
              </a:rPr>
              <a:t>b</a:t>
            </a:r>
            <a:r>
              <a:rPr sz="2550" b="1" spc="0" baseline="3212" dirty="0">
                <a:latin typeface="Calibri"/>
                <a:cs typeface="Calibri"/>
              </a:rPr>
              <a:t>a</a:t>
            </a:r>
            <a:r>
              <a:rPr sz="2550" b="1" spc="-4" baseline="3212" dirty="0">
                <a:latin typeface="Calibri"/>
                <a:cs typeface="Calibri"/>
              </a:rPr>
              <a:t>c</a:t>
            </a:r>
            <a:r>
              <a:rPr sz="2550" b="1" spc="0" baseline="3212" dirty="0">
                <a:latin typeface="Calibri"/>
                <a:cs typeface="Calibri"/>
              </a:rPr>
              <a:t>k </a:t>
            </a:r>
            <a:r>
              <a:rPr sz="2550" b="1" spc="-4" baseline="3212" dirty="0">
                <a:latin typeface="Calibri"/>
                <a:cs typeface="Calibri"/>
              </a:rPr>
              <a:t>ü</a:t>
            </a:r>
            <a:r>
              <a:rPr sz="2550" b="1" spc="0" baseline="3212" dirty="0">
                <a:latin typeface="Calibri"/>
                <a:cs typeface="Calibri"/>
              </a:rPr>
              <a:t>b</a:t>
            </a:r>
            <a:r>
              <a:rPr sz="2550" b="1" spc="-9" baseline="3212" dirty="0">
                <a:latin typeface="Calibri"/>
                <a:cs typeface="Calibri"/>
              </a:rPr>
              <a:t>e</a:t>
            </a:r>
            <a:r>
              <a:rPr sz="2550" b="1" spc="0" baseline="3212" dirty="0">
                <a:latin typeface="Calibri"/>
                <a:cs typeface="Calibri"/>
              </a:rPr>
              <a:t>r</a:t>
            </a:r>
            <a:r>
              <a:rPr sz="2550" b="1" spc="-4" baseline="3212" dirty="0">
                <a:latin typeface="Calibri"/>
                <a:cs typeface="Calibri"/>
              </a:rPr>
              <a:t> </a:t>
            </a:r>
            <a:r>
              <a:rPr sz="2550" b="1" spc="-25" baseline="3212" dirty="0">
                <a:latin typeface="Calibri"/>
                <a:cs typeface="Calibri"/>
              </a:rPr>
              <a:t>E</a:t>
            </a:r>
            <a:r>
              <a:rPr sz="2550" b="1" spc="0" baseline="3212" dirty="0">
                <a:latin typeface="Calibri"/>
                <a:cs typeface="Calibri"/>
              </a:rPr>
              <a:t>dkimo.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2742" y="2084324"/>
            <a:ext cx="163594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2742" y="2450338"/>
            <a:ext cx="16712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742" y="2816098"/>
            <a:ext cx="16712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6894" y="2816098"/>
            <a:ext cx="2803873" cy="1070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3660">
              <a:lnSpc>
                <a:spcPts val="1320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742" y="3654298"/>
            <a:ext cx="16620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4186" y="3797960"/>
            <a:ext cx="3356814" cy="20824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742" y="4020439"/>
            <a:ext cx="4667725" cy="324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64"/>
              </a:lnSpc>
              <a:spcBef>
                <a:spcPts val="100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20417" y="3733801"/>
            <a:ext cx="2105587" cy="7063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Vi</a:t>
            </a:r>
            <a:r>
              <a:rPr sz="3900" b="1" spc="-9" baseline="3150" dirty="0">
                <a:latin typeface="Calibri"/>
                <a:cs typeface="Calibri"/>
              </a:rPr>
              <a:t>e</a:t>
            </a:r>
            <a:r>
              <a:rPr sz="3900" b="1" spc="0" baseline="3150" dirty="0">
                <a:latin typeface="Calibri"/>
                <a:cs typeface="Calibri"/>
              </a:rPr>
              <a:t>len</a:t>
            </a:r>
            <a:r>
              <a:rPr sz="3900" b="1" spc="9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Dank!</a:t>
            </a:r>
            <a:endParaRPr sz="2600" dirty="0">
              <a:latin typeface="Calibri"/>
              <a:cs typeface="Calibri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4410362-DE38-E545-D1A2-C066E6154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672" y="2386012"/>
            <a:ext cx="3000375" cy="3000375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475232" y="472439"/>
            <a:ext cx="6048756" cy="4613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72820" y="748792"/>
            <a:ext cx="677463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Nach</a:t>
            </a:r>
            <a:r>
              <a:rPr sz="4200" b="1" spc="-38" baseline="2925" dirty="0">
                <a:solidFill>
                  <a:srgbClr val="2E5796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dem</a:t>
            </a:r>
            <a:r>
              <a:rPr sz="4200" b="1" spc="-51" baseline="2925" dirty="0">
                <a:solidFill>
                  <a:srgbClr val="2E5796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e</a:t>
            </a:r>
            <a:r>
              <a:rPr sz="4200" b="1" spc="-29" baseline="2925" dirty="0">
                <a:solidFill>
                  <a:srgbClr val="2E5796"/>
                </a:solidFill>
                <a:latin typeface="Calibri"/>
                <a:cs typeface="Calibri"/>
              </a:rPr>
              <a:t>r</a:t>
            </a:r>
            <a:r>
              <a:rPr sz="4200" b="1" spc="-34" baseline="2925" dirty="0">
                <a:solidFill>
                  <a:srgbClr val="2E5796"/>
                </a:solidFill>
                <a:latin typeface="Calibri"/>
                <a:cs typeface="Calibri"/>
              </a:rPr>
              <a:t>st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en</a:t>
            </a:r>
            <a:r>
              <a:rPr sz="4200" b="1" spc="-18" baseline="2925" dirty="0">
                <a:solidFill>
                  <a:srgbClr val="2E5796"/>
                </a:solidFill>
                <a:latin typeface="Calibri"/>
                <a:cs typeface="Calibri"/>
              </a:rPr>
              <a:t> </a:t>
            </a:r>
            <a:r>
              <a:rPr sz="4200" b="1" spc="-54" baseline="2925" dirty="0">
                <a:solidFill>
                  <a:srgbClr val="2E5796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enne</a:t>
            </a:r>
            <a:r>
              <a:rPr sz="4200" b="1" spc="-9" baseline="2925" dirty="0">
                <a:solidFill>
                  <a:srgbClr val="2E5796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lernen</a:t>
            </a:r>
            <a:r>
              <a:rPr sz="4200" b="1" spc="-108" baseline="2925" dirty="0">
                <a:solidFill>
                  <a:srgbClr val="2E5796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bi</a:t>
            </a:r>
            <a:r>
              <a:rPr sz="4200" b="1" spc="-39" baseline="2925" dirty="0">
                <a:solidFill>
                  <a:srgbClr val="2E5796"/>
                </a:solidFill>
                <a:latin typeface="Calibri"/>
                <a:cs typeface="Calibri"/>
              </a:rPr>
              <a:t>t</a:t>
            </a:r>
            <a:r>
              <a:rPr sz="4200" b="1" spc="-34" baseline="2925" dirty="0">
                <a:solidFill>
                  <a:srgbClr val="2E5796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en</a:t>
            </a:r>
            <a:r>
              <a:rPr sz="4200" b="1" spc="-9" baseline="2925" dirty="0">
                <a:solidFill>
                  <a:srgbClr val="2E5796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wir</a:t>
            </a:r>
            <a:r>
              <a:rPr sz="4200" b="1" spc="-22" baseline="2925" dirty="0">
                <a:solidFill>
                  <a:srgbClr val="2E5796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Sie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51171" y="748792"/>
            <a:ext cx="65071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nun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03475" y="748792"/>
            <a:ext cx="33113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9144" y="1709064"/>
            <a:ext cx="6065725" cy="799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600" b="1" spc="0" baseline="4551" dirty="0">
                <a:latin typeface="Calibri"/>
                <a:cs typeface="Calibri"/>
              </a:rPr>
              <a:t>… ein </a:t>
            </a:r>
            <a:r>
              <a:rPr sz="4800" b="1" spc="0" baseline="3413" dirty="0">
                <a:latin typeface="Calibri"/>
                <a:cs typeface="Calibri"/>
              </a:rPr>
              <a:t>Name</a:t>
            </a:r>
            <a:r>
              <a:rPr sz="4800" b="1" spc="-14" baseline="3413" dirty="0">
                <a:latin typeface="Calibri"/>
                <a:cs typeface="Calibri"/>
              </a:rPr>
              <a:t>n</a:t>
            </a:r>
            <a:r>
              <a:rPr sz="4800" b="1" spc="0" baseline="3413" dirty="0">
                <a:latin typeface="Calibri"/>
                <a:cs typeface="Calibri"/>
              </a:rPr>
              <a:t>ss</a:t>
            </a:r>
            <a:r>
              <a:rPr sz="4800" b="1" spc="9" baseline="3413" dirty="0">
                <a:latin typeface="Calibri"/>
                <a:cs typeface="Calibri"/>
              </a:rPr>
              <a:t>c</a:t>
            </a:r>
            <a:r>
              <a:rPr sz="4800" b="1" spc="-19" baseline="3413" dirty="0">
                <a:latin typeface="Calibri"/>
                <a:cs typeface="Calibri"/>
              </a:rPr>
              <a:t>h</a:t>
            </a:r>
            <a:r>
              <a:rPr sz="4800" b="1" spc="0" baseline="3413" dirty="0">
                <a:latin typeface="Calibri"/>
                <a:cs typeface="Calibri"/>
              </a:rPr>
              <a:t>ild </a:t>
            </a:r>
            <a:r>
              <a:rPr sz="3600" b="1" spc="0" baseline="4551" dirty="0">
                <a:latin typeface="Calibri"/>
                <a:cs typeface="Calibri"/>
              </a:rPr>
              <a:t>zu</a:t>
            </a:r>
            <a:r>
              <a:rPr sz="3600" b="1" spc="-50" baseline="4551" dirty="0">
                <a:latin typeface="Calibri"/>
                <a:cs typeface="Calibri"/>
              </a:rPr>
              <a:t> </a:t>
            </a:r>
            <a:r>
              <a:rPr sz="3600" b="1" spc="0" baseline="4551" dirty="0">
                <a:latin typeface="Calibri"/>
                <a:cs typeface="Calibri"/>
              </a:rPr>
              <a:t>e</a:t>
            </a:r>
            <a:r>
              <a:rPr sz="3600" b="1" spc="-25" baseline="4551" dirty="0">
                <a:latin typeface="Calibri"/>
                <a:cs typeface="Calibri"/>
              </a:rPr>
              <a:t>r</a:t>
            </a:r>
            <a:r>
              <a:rPr sz="3600" b="1" spc="-19" baseline="4551" dirty="0">
                <a:latin typeface="Calibri"/>
                <a:cs typeface="Calibri"/>
              </a:rPr>
              <a:t>s</a:t>
            </a:r>
            <a:r>
              <a:rPr sz="3600" b="1" spc="-29" baseline="4551" dirty="0">
                <a:latin typeface="Calibri"/>
                <a:cs typeface="Calibri"/>
              </a:rPr>
              <a:t>t</a:t>
            </a:r>
            <a:r>
              <a:rPr sz="3600" b="1" spc="0" baseline="4551" dirty="0">
                <a:latin typeface="Calibri"/>
                <a:cs typeface="Calibri"/>
              </a:rPr>
              <a:t>ellen</a:t>
            </a:r>
            <a:r>
              <a:rPr sz="3600" b="1" spc="542" baseline="4551" dirty="0">
                <a:latin typeface="Calibri"/>
                <a:cs typeface="Calibri"/>
              </a:rPr>
              <a:t> </a:t>
            </a:r>
            <a:r>
              <a:rPr sz="3600" b="1" spc="-9" baseline="4551" dirty="0">
                <a:latin typeface="Calibri"/>
                <a:cs typeface="Calibri"/>
              </a:rPr>
              <a:t>(</a:t>
            </a:r>
            <a:r>
              <a:rPr sz="3600" b="1" spc="0" baseline="4551" dirty="0">
                <a:latin typeface="Calibri"/>
                <a:cs typeface="Calibri"/>
              </a:rPr>
              <a:t>mit</a:t>
            </a:r>
            <a:r>
              <a:rPr sz="3600" b="1" spc="-9" baseline="4551" dirty="0">
                <a:latin typeface="Calibri"/>
                <a:cs typeface="Calibri"/>
              </a:rPr>
              <a:t> </a:t>
            </a:r>
            <a:r>
              <a:rPr sz="3600" b="1" spc="0" baseline="4551" dirty="0">
                <a:latin typeface="Calibri"/>
                <a:cs typeface="Calibri"/>
              </a:rPr>
              <a:t>I</a:t>
            </a:r>
            <a:r>
              <a:rPr sz="3600" b="1" spc="-9" baseline="4551" dirty="0">
                <a:latin typeface="Calibri"/>
                <a:cs typeface="Calibri"/>
              </a:rPr>
              <a:t>h</a:t>
            </a:r>
            <a:r>
              <a:rPr sz="3600" b="1" spc="-25" baseline="4551" dirty="0">
                <a:latin typeface="Calibri"/>
                <a:cs typeface="Calibri"/>
              </a:rPr>
              <a:t>r</a:t>
            </a:r>
            <a:r>
              <a:rPr sz="3600" b="1" spc="0" baseline="4551" dirty="0"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  <a:p>
            <a:pPr marL="12700" marR="61081">
              <a:lnSpc>
                <a:spcPts val="2870"/>
              </a:lnSpc>
            </a:pPr>
            <a:r>
              <a:rPr sz="3600" b="1" spc="-5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äche</a:t>
            </a:r>
            <a:r>
              <a:rPr sz="3600" b="1" spc="4" baseline="1137" dirty="0">
                <a:latin typeface="Calibri"/>
                <a:cs typeface="Calibri"/>
              </a:rPr>
              <a:t>r</a:t>
            </a:r>
            <a:r>
              <a:rPr sz="3600" b="1" spc="-6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o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b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25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r>
              <a:rPr sz="3600" b="1" spc="-2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 </a:t>
            </a:r>
            <a:r>
              <a:rPr sz="3600" b="1" spc="9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chu</a:t>
            </a:r>
            <a:r>
              <a:rPr sz="3600" b="1" spc="-4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e),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767243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9144" y="3099333"/>
            <a:ext cx="7529895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600" b="1" spc="0" baseline="4551" dirty="0">
                <a:latin typeface="Calibri"/>
                <a:cs typeface="Calibri"/>
              </a:rPr>
              <a:t>… sich</a:t>
            </a:r>
            <a:r>
              <a:rPr sz="3600" b="1" spc="-4" baseline="4551" dirty="0">
                <a:latin typeface="Calibri"/>
                <a:cs typeface="Calibri"/>
              </a:rPr>
              <a:t> </a:t>
            </a:r>
            <a:r>
              <a:rPr sz="3600" b="1" spc="0" baseline="4551" dirty="0">
                <a:latin typeface="Calibri"/>
                <a:cs typeface="Calibri"/>
              </a:rPr>
              <a:t>f</a:t>
            </a:r>
            <a:r>
              <a:rPr sz="3600" b="1" spc="-4" baseline="4551" dirty="0">
                <a:latin typeface="Calibri"/>
                <a:cs typeface="Calibri"/>
              </a:rPr>
              <a:t>ü</a:t>
            </a:r>
            <a:r>
              <a:rPr sz="3600" b="1" spc="0" baseline="4551" dirty="0">
                <a:latin typeface="Calibri"/>
                <a:cs typeface="Calibri"/>
              </a:rPr>
              <a:t>r</a:t>
            </a:r>
            <a:r>
              <a:rPr sz="3600" b="1" spc="4" baseline="4551" dirty="0">
                <a:latin typeface="Calibri"/>
                <a:cs typeface="Calibri"/>
              </a:rPr>
              <a:t> </a:t>
            </a:r>
            <a:r>
              <a:rPr sz="3600" b="1" spc="0" baseline="4551" dirty="0">
                <a:latin typeface="Calibri"/>
                <a:cs typeface="Calibri"/>
              </a:rPr>
              <a:t>das ü</a:t>
            </a:r>
            <a:r>
              <a:rPr sz="3600" b="1" spc="-9" baseline="4551" dirty="0">
                <a:latin typeface="Calibri"/>
                <a:cs typeface="Calibri"/>
              </a:rPr>
              <a:t>b</a:t>
            </a:r>
            <a:r>
              <a:rPr sz="3600" b="1" spc="0" baseline="4551" dirty="0">
                <a:latin typeface="Calibri"/>
                <a:cs typeface="Calibri"/>
              </a:rPr>
              <a:t>er</a:t>
            </a:r>
            <a:r>
              <a:rPr sz="3600" b="1" spc="-34" baseline="4551" dirty="0">
                <a:latin typeface="Calibri"/>
                <a:cs typeface="Calibri"/>
              </a:rPr>
              <a:t>f</a:t>
            </a:r>
            <a:r>
              <a:rPr sz="3600" b="1" spc="0" baseline="4551" dirty="0">
                <a:latin typeface="Calibri"/>
                <a:cs typeface="Calibri"/>
              </a:rPr>
              <a:t>achliche </a:t>
            </a:r>
            <a:r>
              <a:rPr sz="4800" b="1" spc="0" baseline="3413" dirty="0">
                <a:latin typeface="Calibri"/>
                <a:cs typeface="Calibri"/>
              </a:rPr>
              <a:t>Gru</a:t>
            </a:r>
            <a:r>
              <a:rPr sz="4800" b="1" spc="-14" baseline="3413" dirty="0">
                <a:latin typeface="Calibri"/>
                <a:cs typeface="Calibri"/>
              </a:rPr>
              <a:t>p</a:t>
            </a:r>
            <a:r>
              <a:rPr sz="4800" b="1" spc="0" baseline="3413" dirty="0">
                <a:latin typeface="Calibri"/>
                <a:cs typeface="Calibri"/>
              </a:rPr>
              <a:t>p</a:t>
            </a:r>
            <a:r>
              <a:rPr sz="4800" b="1" spc="-9" baseline="3413" dirty="0">
                <a:latin typeface="Calibri"/>
                <a:cs typeface="Calibri"/>
              </a:rPr>
              <a:t>e</a:t>
            </a:r>
            <a:r>
              <a:rPr sz="4800" b="1" spc="-19" baseline="3413" dirty="0">
                <a:latin typeface="Calibri"/>
                <a:cs typeface="Calibri"/>
              </a:rPr>
              <a:t>n</a:t>
            </a:r>
            <a:r>
              <a:rPr sz="4800" b="1" spc="-54" baseline="3413" dirty="0">
                <a:latin typeface="Calibri"/>
                <a:cs typeface="Calibri"/>
              </a:rPr>
              <a:t>f</a:t>
            </a:r>
            <a:r>
              <a:rPr sz="4800" b="1" spc="0" baseline="3413" dirty="0">
                <a:latin typeface="Calibri"/>
                <a:cs typeface="Calibri"/>
              </a:rPr>
              <a:t>o</a:t>
            </a:r>
            <a:r>
              <a:rPr sz="4800" b="1" spc="-25" baseline="3413" dirty="0">
                <a:latin typeface="Calibri"/>
                <a:cs typeface="Calibri"/>
              </a:rPr>
              <a:t>t</a:t>
            </a:r>
            <a:r>
              <a:rPr sz="4800" b="1" spc="0" baseline="3413" dirty="0">
                <a:latin typeface="Calibri"/>
                <a:cs typeface="Calibri"/>
              </a:rPr>
              <a:t>o</a:t>
            </a:r>
            <a:r>
              <a:rPr sz="4800" b="1" spc="-19" baseline="3413" dirty="0">
                <a:latin typeface="Calibri"/>
                <a:cs typeface="Calibri"/>
              </a:rPr>
              <a:t> </a:t>
            </a:r>
            <a:r>
              <a:rPr sz="3600" b="1" spc="0" baseline="4551" dirty="0">
                <a:latin typeface="Calibri"/>
                <a:cs typeface="Calibri"/>
              </a:rPr>
              <a:t>au</a:t>
            </a:r>
            <a:r>
              <a:rPr sz="3600" b="1" spc="-29" baseline="4551" dirty="0">
                <a:latin typeface="Calibri"/>
                <a:cs typeface="Calibri"/>
              </a:rPr>
              <a:t>f</a:t>
            </a:r>
            <a:r>
              <a:rPr sz="3600" b="1" spc="0" baseline="4551" dirty="0">
                <a:latin typeface="Calibri"/>
                <a:cs typeface="Calibri"/>
              </a:rPr>
              <a:t>z</a:t>
            </a:r>
            <a:r>
              <a:rPr sz="3600" b="1" spc="-9" baseline="4551" dirty="0">
                <a:latin typeface="Calibri"/>
                <a:cs typeface="Calibri"/>
              </a:rPr>
              <a:t>u</a:t>
            </a:r>
            <a:r>
              <a:rPr sz="3600" b="1" spc="-19" baseline="4551" dirty="0">
                <a:latin typeface="Calibri"/>
                <a:cs typeface="Calibri"/>
              </a:rPr>
              <a:t>s</a:t>
            </a:r>
            <a:r>
              <a:rPr sz="3600" b="1" spc="-29" baseline="4551" dirty="0">
                <a:latin typeface="Calibri"/>
                <a:cs typeface="Calibri"/>
              </a:rPr>
              <a:t>t</a:t>
            </a:r>
            <a:r>
              <a:rPr sz="3600" b="1" spc="0" baseline="4551" dirty="0">
                <a:latin typeface="Calibri"/>
                <a:cs typeface="Calibri"/>
              </a:rPr>
              <a:t>ellen,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15775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9144" y="4123944"/>
            <a:ext cx="6337660" cy="798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3600" b="1" spc="0" baseline="4551" dirty="0">
                <a:latin typeface="Calibri"/>
                <a:cs typeface="Calibri"/>
              </a:rPr>
              <a:t>… sich</a:t>
            </a:r>
            <a:r>
              <a:rPr sz="3600" b="1" spc="-4" baseline="4551" dirty="0">
                <a:latin typeface="Calibri"/>
                <a:cs typeface="Calibri"/>
              </a:rPr>
              <a:t> </a:t>
            </a:r>
            <a:r>
              <a:rPr sz="3600" b="1" spc="0" baseline="4551" dirty="0">
                <a:latin typeface="Calibri"/>
                <a:cs typeface="Calibri"/>
              </a:rPr>
              <a:t>in</a:t>
            </a:r>
            <a:r>
              <a:rPr sz="3600" b="1" spc="-4" baseline="4551" dirty="0">
                <a:latin typeface="Calibri"/>
                <a:cs typeface="Calibri"/>
              </a:rPr>
              <a:t> d</a:t>
            </a:r>
            <a:r>
              <a:rPr sz="3600" b="1" spc="0" baseline="4551" dirty="0">
                <a:latin typeface="Calibri"/>
                <a:cs typeface="Calibri"/>
              </a:rPr>
              <a:t>ie </a:t>
            </a:r>
            <a:r>
              <a:rPr sz="3600" b="1" spc="-19" baseline="4551" dirty="0">
                <a:latin typeface="Calibri"/>
                <a:cs typeface="Calibri"/>
              </a:rPr>
              <a:t>v</a:t>
            </a:r>
            <a:r>
              <a:rPr sz="3600" b="1" spc="0" baseline="4551" dirty="0">
                <a:latin typeface="Calibri"/>
                <a:cs typeface="Calibri"/>
              </a:rPr>
              <a:t>orlie</a:t>
            </a:r>
            <a:r>
              <a:rPr sz="3600" b="1" spc="-14" baseline="4551" dirty="0">
                <a:latin typeface="Calibri"/>
                <a:cs typeface="Calibri"/>
              </a:rPr>
              <a:t>g</a:t>
            </a:r>
            <a:r>
              <a:rPr sz="3600" b="1" spc="0" baseline="4551" dirty="0">
                <a:latin typeface="Calibri"/>
                <a:cs typeface="Calibri"/>
              </a:rPr>
              <a:t>ende</a:t>
            </a:r>
            <a:r>
              <a:rPr sz="3600" b="1" spc="-9" baseline="4551" dirty="0">
                <a:latin typeface="Calibri"/>
                <a:cs typeface="Calibri"/>
              </a:rPr>
              <a:t> </a:t>
            </a:r>
            <a:r>
              <a:rPr sz="4800" b="1" spc="0" baseline="3413" dirty="0">
                <a:latin typeface="Calibri"/>
                <a:cs typeface="Calibri"/>
              </a:rPr>
              <a:t>A</a:t>
            </a:r>
            <a:r>
              <a:rPr sz="4800" b="1" spc="-19" baseline="3413" dirty="0">
                <a:latin typeface="Calibri"/>
                <a:cs typeface="Calibri"/>
              </a:rPr>
              <a:t>nw</a:t>
            </a:r>
            <a:r>
              <a:rPr sz="4800" b="1" spc="0" baseline="3413" dirty="0">
                <a:latin typeface="Calibri"/>
                <a:cs typeface="Calibri"/>
              </a:rPr>
              <a:t>esenhei</a:t>
            </a:r>
            <a:r>
              <a:rPr sz="4800" b="1" spc="4" baseline="3413" dirty="0">
                <a:latin typeface="Calibri"/>
                <a:cs typeface="Calibri"/>
              </a:rPr>
              <a:t>t</a:t>
            </a:r>
            <a:r>
              <a:rPr sz="4800" b="1" spc="0" baseline="3413" dirty="0">
                <a:latin typeface="Calibri"/>
                <a:cs typeface="Calibri"/>
              </a:rPr>
              <a:t>s</a:t>
            </a:r>
            <a:r>
              <a:rPr sz="4800" b="1" spc="9" baseline="3413" dirty="0">
                <a:latin typeface="Calibri"/>
                <a:cs typeface="Calibri"/>
              </a:rPr>
              <a:t>l</a:t>
            </a:r>
            <a:r>
              <a:rPr sz="4800" b="1" spc="0" baseline="3413" dirty="0">
                <a:latin typeface="Calibri"/>
                <a:cs typeface="Calibri"/>
              </a:rPr>
              <a:t>i</a:t>
            </a:r>
            <a:r>
              <a:rPr sz="4800" b="1" spc="-34" baseline="3413" dirty="0">
                <a:latin typeface="Calibri"/>
                <a:cs typeface="Calibri"/>
              </a:rPr>
              <a:t>s</a:t>
            </a:r>
            <a:r>
              <a:rPr sz="4800" b="1" spc="-29" baseline="3413" dirty="0">
                <a:latin typeface="Calibri"/>
                <a:cs typeface="Calibri"/>
              </a:rPr>
              <a:t>t</a:t>
            </a:r>
            <a:r>
              <a:rPr sz="4800" b="1" spc="0" baseline="3413" dirty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  <a:p>
            <a:pPr marL="12700" marR="61036">
              <a:lnSpc>
                <a:spcPts val="2870"/>
              </a:lnSpc>
            </a:pPr>
            <a:r>
              <a:rPr sz="3600" b="1" spc="0" baseline="1137" dirty="0">
                <a:latin typeface="Calibri"/>
                <a:cs typeface="Calibri"/>
              </a:rPr>
              <a:t>ein</a:t>
            </a:r>
            <a:r>
              <a:rPr sz="3600" b="1" spc="-4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9" baseline="1137" dirty="0">
                <a:latin typeface="Calibri"/>
                <a:cs typeface="Calibri"/>
              </a:rPr>
              <a:t>t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19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182141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5451963"/>
            <a:ext cx="17780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79144" y="5470347"/>
            <a:ext cx="7650276" cy="695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… 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nd 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 </a:t>
            </a:r>
            <a:r>
              <a:rPr sz="3600" b="1" spc="-200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ele</a:t>
            </a:r>
            <a:r>
              <a:rPr sz="3600" b="1" spc="-44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onn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m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(</a:t>
            </a:r>
            <a:r>
              <a:rPr sz="3600" b="1" spc="-4" baseline="3413" dirty="0">
                <a:latin typeface="Calibri"/>
                <a:cs typeface="Calibri"/>
              </a:rPr>
              <a:t>f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eiwill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g) f</a:t>
            </a:r>
            <a:r>
              <a:rPr sz="3600" b="1" spc="-9" baseline="3413" dirty="0">
                <a:latin typeface="Calibri"/>
                <a:cs typeface="Calibri"/>
              </a:rPr>
              <a:t>ü</a:t>
            </a:r>
            <a:r>
              <a:rPr sz="3600" b="1" spc="0" baseline="3413" dirty="0">
                <a:latin typeface="Calibri"/>
                <a:cs typeface="Calibri"/>
              </a:rPr>
              <a:t>r</a:t>
            </a:r>
            <a:r>
              <a:rPr sz="3600" b="1" spc="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dr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ende </a:t>
            </a:r>
            <a:r>
              <a:rPr sz="3600" b="1" spc="-5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älle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zu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29" baseline="1137" dirty="0">
                <a:latin typeface="Calibri"/>
                <a:cs typeface="Calibri"/>
              </a:rPr>
              <a:t>nt</a:t>
            </a:r>
            <a:r>
              <a:rPr sz="3600" b="1" spc="0" baseline="1137" dirty="0">
                <a:latin typeface="Calibri"/>
                <a:cs typeface="Calibri"/>
              </a:rPr>
              <a:t>erle</a:t>
            </a:r>
            <a:r>
              <a:rPr sz="3600" b="1" spc="-14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en.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9160" y="1629156"/>
            <a:ext cx="7129272" cy="4320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92377" y="378358"/>
            <a:ext cx="401634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65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98368" y="378358"/>
            <a:ext cx="1341316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65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-10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elche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41763" y="378358"/>
            <a:ext cx="3797688" cy="9204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65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Ziel</a:t>
            </a:r>
            <a:r>
              <a:rPr kumimoji="0" sz="4800" b="1" i="0" u="none" strike="noStrike" kern="1200" cap="none" spc="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tz</a:t>
            </a:r>
            <a:r>
              <a:rPr kumimoji="0" sz="4800" b="1" i="0" u="none" strike="noStrike" kern="1200" cap="none" spc="-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800" b="1" i="0" u="none" strike="noStrike" kern="1200" cap="none" spc="-3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800" b="1" i="0" u="none" strike="noStrike" kern="1200" cap="none" spc="-5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4800" b="1" i="0" u="none" strike="noStrike" kern="1200" cap="none" spc="-5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93078" marR="61081" lvl="0" indent="0" algn="l" defTabSz="914400" rtl="0" eaLnBrk="1" fontAlgn="auto" latinLnBrk="0" hangingPunct="1">
              <a:lnSpc>
                <a:spcPts val="3840"/>
              </a:lnSpc>
              <a:spcBef>
                <a:spcPts val="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800" b="1" i="0" u="none" strike="noStrike" kern="1200" cap="none" spc="-75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-1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4800" b="1" i="0" u="none" strike="noStrike" kern="1200" cap="none" spc="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seme</a:t>
            </a:r>
            <a:r>
              <a:rPr kumimoji="0" sz="4800" b="1" i="0" u="none" strike="noStrike" kern="1200" cap="none" spc="-5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er?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43501" y="378358"/>
            <a:ext cx="668470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65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das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936" y="6464681"/>
            <a:ext cx="125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40" y="165861"/>
            <a:ext cx="8267544" cy="1828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0854" marR="0" lvl="0" indent="0" algn="l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Ziel</a:t>
            </a:r>
            <a:r>
              <a:rPr kumimoji="0" sz="4800" b="1" i="0" u="none" strike="noStrike" kern="1200" cap="none" spc="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tz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800" b="1" i="0" u="none" strike="noStrike" kern="1200" cap="none" spc="-3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800" b="1" i="0" u="none" strike="noStrike" kern="1200" cap="none" spc="-4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 P</a:t>
            </a:r>
            <a:r>
              <a:rPr kumimoji="0" sz="4800" b="1" i="0" u="none" strike="noStrike" kern="1200" cap="none" spc="-7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-1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4800" b="1" i="0" u="none" strike="noStrike" kern="1200" cap="none" spc="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</a:t>
            </a:r>
            <a:r>
              <a:rPr kumimoji="0" sz="4800" b="1" i="0" u="none" strike="noStrike" kern="1200" cap="none" spc="-3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4800" b="1" i="0" u="none" strike="noStrike" kern="1200" cap="none" spc="-4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emäß</a:t>
            </a:r>
            <a:r>
              <a:rPr kumimoji="0" sz="4800" b="1" i="0" u="none" strike="noStrike" kern="1200" cap="none" spc="-1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LZV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61698" lvl="0" indent="0" algn="l" defTabSz="914400" rtl="0" eaLnBrk="1" fontAlgn="auto" latinLnBrk="0" hangingPunct="1">
              <a:lnSpc>
                <a:spcPts val="3000"/>
              </a:lnSpc>
              <a:spcBef>
                <a:spcPts val="18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</a:t>
            </a:r>
            <a:r>
              <a:rPr kumimoji="0" sz="25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5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tituie</a:t>
            </a:r>
            <a:r>
              <a:rPr kumimoji="0" sz="25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500" b="1" i="0" u="none" strike="noStrike" kern="1200" cap="none" spc="4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(…)</a:t>
            </a:r>
            <a:r>
              <a:rPr kumimoji="0" sz="2500" b="1" i="0" u="none" strike="noStrike" kern="1200" cap="none" spc="-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5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 (…)</a:t>
            </a:r>
            <a:r>
              <a:rPr kumimoji="0" sz="2500" b="1" i="0" u="none" strike="noStrike" kern="1200" cap="none" spc="-5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eine</a:t>
            </a:r>
            <a:r>
              <a:rPr kumimoji="0" sz="25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5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5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essio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sorie</a:t>
            </a:r>
            <a:r>
              <a:rPr kumimoji="0" sz="25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</a:t>
            </a:r>
            <a:r>
              <a:rPr kumimoji="0" sz="2500" b="1" i="0" u="none" strike="noStrike" kern="1200" cap="none" spc="-3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</a:t>
            </a:r>
            <a:r>
              <a:rPr kumimoji="0" sz="25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ompe</a:t>
            </a:r>
            <a:r>
              <a:rPr kumimoji="0" sz="25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-4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twicklun</a:t>
            </a:r>
            <a:r>
              <a:rPr kumimoji="0" sz="2500" b="1" i="0" u="none" strike="noStrike" kern="1200" cap="none" spc="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2500" b="1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Dab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500" b="1" i="0" u="none" strike="noStrike" kern="1200" cap="none" spc="-6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5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5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</a:t>
            </a:r>
            <a:r>
              <a:rPr kumimoji="0" sz="2500" b="1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25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eb</a:t>
            </a:r>
            <a:r>
              <a:rPr kumimoji="0" sz="25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 </a:t>
            </a:r>
            <a:r>
              <a:rPr kumimoji="0" sz="2500" b="1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ähi</a:t>
            </a:r>
            <a:r>
              <a:rPr kumimoji="0" sz="25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500" b="1" i="0" u="none" strike="noStrike" kern="1200" cap="none" spc="-6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25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740" y="2014277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1640" y="2033397"/>
            <a:ext cx="7721722" cy="18667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19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ndl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3750" b="1" i="0" u="none" strike="noStrike" kern="1200" cap="none" spc="-18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3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36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lischen</a:t>
            </a:r>
            <a:r>
              <a:rPr kumimoji="0" sz="3750" b="1" i="0" u="none" strike="noStrike" kern="1200" cap="none" spc="-12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-25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-71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Ler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0"/>
              </a:lnSpc>
              <a:spcBef>
                <a:spcPts val="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3750" b="1" i="0" u="none" strike="noStrike" kern="1200" cap="none" spc="-81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chzuf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3750" b="1" i="0" u="none" strike="noStrike" kern="1200" cap="none" spc="-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92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38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flekt</a:t>
            </a:r>
            <a:r>
              <a:rPr kumimoji="0" sz="3750" b="1" i="0" u="none" strike="noStrike" kern="1200" cap="none" spc="-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</a:t>
            </a:r>
            <a:r>
              <a:rPr kumimoji="0" sz="3750" b="1" i="0" u="none" strike="noStrike" kern="1200" cap="none" spc="-3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07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1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2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750" b="1" i="0" u="none" strike="noStrike" kern="1200" cap="none" spc="-3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tun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sb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ur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eilu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3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pä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ogisc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13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Dia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tik</a:t>
            </a:r>
            <a:r>
              <a:rPr kumimoji="0" sz="3750" b="1" i="0" u="none" strike="noStrike" kern="1200" cap="none" spc="-72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ividu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ller</a:t>
            </a:r>
            <a:r>
              <a:rPr kumimoji="0" sz="3750" b="1" i="0" u="none" strike="noStrike" kern="1200" cap="none" spc="-1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ö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anzu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152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53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flekt</a:t>
            </a:r>
            <a:r>
              <a:rPr kumimoji="0" sz="3750" b="1" i="0" u="none" strike="noStrike" kern="1200" cap="none" spc="-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48320" y="2033397"/>
            <a:ext cx="525807" cy="342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(.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.)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69137" y="2033397"/>
            <a:ext cx="369045" cy="342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2776658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8740" y="3919658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21640" y="3938778"/>
            <a:ext cx="7169028" cy="7236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39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Erzieh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sau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-5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</a:t>
            </a:r>
            <a:r>
              <a:rPr kumimoji="0" sz="3750" b="1" i="0" u="none" strike="noStrike" kern="1200" cap="none" spc="-16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4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Schule</a:t>
            </a:r>
            <a:r>
              <a:rPr kumimoji="0" sz="3750" b="1" i="0" u="none" strike="noStrike" kern="1200" cap="none" spc="-52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5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zune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men</a:t>
            </a:r>
            <a:r>
              <a:rPr kumimoji="0" sz="3750" b="1" i="0" u="none" strike="noStrike" kern="1200" cap="none" spc="-192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0"/>
              </a:lnSpc>
              <a:spcBef>
                <a:spcPts val="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Umse</a:t>
            </a:r>
            <a:r>
              <a:rPr kumimoji="0" sz="3750" b="1" i="0" u="none" strike="noStrike" kern="1200" cap="none" spc="-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zung</a:t>
            </a:r>
            <a:r>
              <a:rPr kumimoji="0" sz="3750" b="1" i="0" u="none" strike="noStrike" kern="1200" cap="none" spc="-116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-28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</a:t>
            </a:r>
            <a:r>
              <a:rPr kumimoji="0" sz="3750" b="1" i="0" u="none" strike="noStrike" kern="1200" cap="none" spc="-3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eili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89086" y="3938778"/>
            <a:ext cx="580012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sich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67913" y="3938778"/>
            <a:ext cx="913760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3750" b="1" i="0" u="none" strike="noStrike" kern="1200" cap="none" spc="-25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681912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701032"/>
            <a:ext cx="8460327" cy="1671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4848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theo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</a:t>
            </a:r>
            <a:r>
              <a:rPr kumimoji="0" sz="3750" b="1" i="0" u="none" strike="noStrike" kern="1200" cap="none" spc="-1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elei</a:t>
            </a:r>
            <a:r>
              <a:rPr kumimoji="0" sz="3750" b="1" i="0" u="none" strike="noStrike" kern="1200" cap="none" spc="-2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-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3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43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3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3750" b="1" i="0" u="none" strike="noStrike" kern="1200" cap="none" spc="-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2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3750" b="1" i="0" u="none" strike="noStrike" kern="1200" cap="none" spc="-26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Handl</a:t>
            </a:r>
            <a:r>
              <a:rPr kumimoji="0" sz="3750" b="1" i="0" u="none" strike="noStrike" kern="1200" cap="none" spc="1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-25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-4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eld</a:t>
            </a:r>
            <a:r>
              <a:rPr kumimoji="0" sz="3750" b="1" i="0" u="none" strike="noStrike" kern="1200" cap="none" spc="-15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Schule</a:t>
            </a:r>
            <a:r>
              <a:rPr kumimoji="0" sz="3750" b="1" i="0" u="none" strike="noStrike" kern="1200" cap="none" spc="-52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000"/>
              </a:lnSpc>
              <a:spcBef>
                <a:spcPts val="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3750" b="1" i="0" u="none" strike="noStrike" kern="1200" cap="none" spc="-81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chzuf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3750" b="1" i="0" u="none" strike="noStrike" kern="1200" cap="none" spc="-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92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03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sowie</a:t>
            </a:r>
            <a:r>
              <a:rPr kumimoji="0" sz="3750" b="1" i="0" u="none" strike="noStrike" kern="1200" cap="none" spc="-5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aus</a:t>
            </a:r>
            <a:r>
              <a:rPr kumimoji="0" sz="3750" b="1" i="0" u="none" strike="noStrike" kern="1200" cap="none" spc="-3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3750" b="1" i="0" u="none" strike="noStrike" kern="1200" cap="none" spc="-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4848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750" b="1" i="0" u="none" strike="noStrike" kern="1200" cap="none" spc="-5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xis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-5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ellu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36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Theori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92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38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twic</a:t>
            </a:r>
            <a:r>
              <a:rPr kumimoji="0" sz="3750" b="1" i="0" u="none" strike="noStrike" kern="1200" cap="none" spc="-6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eln</a:t>
            </a:r>
            <a:r>
              <a:rPr kumimoji="0" sz="3750" b="1" i="0" u="none" strike="noStrike" kern="1200" cap="none" spc="-113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nd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4848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</a:t>
            </a:r>
            <a:r>
              <a:rPr kumimoji="0" sz="3750" b="1" i="0" u="none" strike="noStrike" kern="1200" cap="none" spc="-22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3750" b="1" i="0" u="none" strike="noStrike" kern="1200" cap="none" spc="-7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750" b="1" i="0" u="none" strike="noStrike" kern="1200" cap="none" spc="-3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essio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elles</a:t>
            </a:r>
            <a:r>
              <a:rPr kumimoji="0" sz="3750" b="1" i="0" u="none" strike="noStrike" kern="1200" cap="none" spc="-131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Sel</a:t>
            </a:r>
            <a:r>
              <a:rPr kumimoji="0" sz="3750" b="1" i="0" u="none" strike="noStrike" kern="1200" cap="none" spc="-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-6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ept</a:t>
            </a:r>
            <a:r>
              <a:rPr kumimoji="0" sz="3750" b="1" i="0" u="none" strike="noStrike" kern="1200" cap="none" spc="-13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38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twic</a:t>
            </a:r>
            <a:r>
              <a:rPr kumimoji="0" sz="3750" b="1" i="0" u="none" strike="noStrike" kern="1200" cap="none" spc="-6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3750" b="1" i="0" u="none" strike="noStrike" kern="1200" cap="none" spc="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2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88183" marR="21988" lvl="0" indent="0" algn="l" defTabSz="9144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[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s:</a:t>
            </a:r>
            <a:r>
              <a:rPr kumimoji="0" sz="1800" b="0" i="0" u="none" strike="noStrike" kern="1200" cap="none" spc="271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dnun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 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üb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800" b="1" i="0" u="none" strike="noStrike" kern="1200" cap="none" spc="-2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800" b="1" i="0" u="none" strike="noStrike" kern="1200" cap="none" spc="2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 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drh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1" i="0" u="none" strike="noStrike" kern="1200" cap="none" spc="3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</a:t>
            </a:r>
            <a:r>
              <a:rPr kumimoji="0" sz="1800" b="1" i="0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1" i="0" u="none" strike="noStrike" kern="1200" cap="none" spc="-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-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rb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ere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825217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81171" y="6377736"/>
            <a:ext cx="443013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0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fü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Le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800" b="1" i="0" u="none" strike="noStrike" kern="1200" cap="none" spc="-1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800" b="1" i="0" u="none" strike="noStrike" kern="1200" cap="none" spc="-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800" b="1" i="0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800" b="1" i="0" u="none" strike="noStrike" kern="1200" cap="none" spc="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ZV)</a:t>
            </a:r>
            <a:r>
              <a:rPr kumimoji="0" sz="1800" b="1" i="0" u="none" strike="noStrike" kern="1200" cap="none" spc="1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 </a:t>
            </a:r>
            <a:r>
              <a:rPr kumimoji="0" sz="1800" b="0" i="0" u="none" strike="noStrike" kern="1200" cap="none" spc="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.0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.2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1800" b="0" i="0" u="none" strike="noStrike" kern="1200" cap="none" spc="2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§8</a:t>
            </a:r>
            <a:r>
              <a:rPr kumimoji="0" sz="1800" b="0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1800" b="1" i="1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rax</a:t>
            </a:r>
            <a:r>
              <a:rPr kumimoji="0" sz="1800" b="1" i="1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1" i="1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ss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1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1" u="none" strike="noStrike" kern="1200" cap="none" spc="-1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1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1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]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5355</Words>
  <Application>Microsoft Office PowerPoint</Application>
  <PresentationFormat>Bildschirmpräsentation (4:3)</PresentationFormat>
  <Paragraphs>1037</Paragraphs>
  <Slides>69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69</vt:i4>
      </vt:variant>
    </vt:vector>
  </HeadingPairs>
  <TitlesOfParts>
    <vt:vector size="77" baseType="lpstr">
      <vt:lpstr>-apple-system</vt:lpstr>
      <vt:lpstr>Arial</vt:lpstr>
      <vt:lpstr>Calibri</vt:lpstr>
      <vt:lpstr>Cambria</vt:lpstr>
      <vt:lpstr>Segoe UI Symbol</vt:lpstr>
      <vt:lpstr>Times New Roman</vt:lpstr>
      <vt:lpstr>Office Theme</vt:lpstr>
      <vt:lpstr>Larissa</vt:lpstr>
      <vt:lpstr>PowerPoint-Präsentation</vt:lpstr>
      <vt:lpstr>  Welche Informationen enthält diese Ablauf-PDF?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4. Wie differenziert sich die schulseitige Obligatorik?</vt:lpstr>
      <vt:lpstr>Die Anwesenheitsobligatorik in der Schule</vt:lpstr>
      <vt:lpstr>Eine aufgetretene Problematik vergangener PS-Durchgänge</vt:lpstr>
      <vt:lpstr>Folgerungen für das PS 09/2025</vt:lpstr>
      <vt:lpstr>PowerPoint-Präsentation</vt:lpstr>
      <vt:lpstr>Mit welchen Personen habe ich am Lernort ZfsL näher zu tun?</vt:lpstr>
      <vt:lpstr>Wo sind für mich wichtige Informationen/ Dokumente hinterlegt? </vt:lpstr>
      <vt:lpstr>PowerPoint-Präsentation</vt:lpstr>
      <vt:lpstr>An welchen Tagen liegen meine ZfsL-Begleitveranstaltungen? </vt:lpstr>
      <vt:lpstr>Fortsetzung:</vt:lpstr>
      <vt:lpstr>  Welche Begleitformate absolviere ich am ZfsL?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Wie wird der erfolgreich absolvierte schulpraktische Teil meines Praxissemesters bescheinigt? –  Die Doppelbescheinigung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Aktuelle Umstellung von G8 auf G9</vt:lpstr>
      <vt:lpstr>PowerPoint-Präsentation</vt:lpstr>
      <vt:lpstr>PowerPoint-Präsentation</vt:lpstr>
      <vt:lpstr>PowerPoint-Präsentation</vt:lpstr>
      <vt:lpstr>Fortsetzung: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badde11</dc:creator>
  <cp:lastModifiedBy>32_nesudo</cp:lastModifiedBy>
  <cp:revision>70</cp:revision>
  <dcterms:modified xsi:type="dcterms:W3CDTF">2025-09-02T11:21:19Z</dcterms:modified>
</cp:coreProperties>
</file>