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48"/>
  </p:notesMasterIdLst>
  <p:handoutMasterIdLst>
    <p:handoutMasterId r:id="rId49"/>
  </p:handoutMasterIdLst>
  <p:sldIdLst>
    <p:sldId id="258" r:id="rId5"/>
    <p:sldId id="380" r:id="rId6"/>
    <p:sldId id="445" r:id="rId7"/>
    <p:sldId id="446" r:id="rId8"/>
    <p:sldId id="475" r:id="rId9"/>
    <p:sldId id="477" r:id="rId10"/>
    <p:sldId id="385" r:id="rId11"/>
    <p:sldId id="416" r:id="rId12"/>
    <p:sldId id="357" r:id="rId13"/>
    <p:sldId id="359" r:id="rId14"/>
    <p:sldId id="363" r:id="rId15"/>
    <p:sldId id="284" r:id="rId16"/>
    <p:sldId id="286" r:id="rId17"/>
    <p:sldId id="364" r:id="rId18"/>
    <p:sldId id="417" r:id="rId19"/>
    <p:sldId id="428" r:id="rId20"/>
    <p:sldId id="356" r:id="rId21"/>
    <p:sldId id="429" r:id="rId22"/>
    <p:sldId id="289" r:id="rId23"/>
    <p:sldId id="427" r:id="rId24"/>
    <p:sldId id="426" r:id="rId25"/>
    <p:sldId id="418" r:id="rId26"/>
    <p:sldId id="447" r:id="rId27"/>
    <p:sldId id="448" r:id="rId28"/>
    <p:sldId id="421" r:id="rId29"/>
    <p:sldId id="405" r:id="rId30"/>
    <p:sldId id="408" r:id="rId31"/>
    <p:sldId id="451" r:id="rId32"/>
    <p:sldId id="422" r:id="rId33"/>
    <p:sldId id="480" r:id="rId34"/>
    <p:sldId id="431" r:id="rId35"/>
    <p:sldId id="432" r:id="rId36"/>
    <p:sldId id="476" r:id="rId37"/>
    <p:sldId id="449" r:id="rId38"/>
    <p:sldId id="442" r:id="rId39"/>
    <p:sldId id="474" r:id="rId40"/>
    <p:sldId id="478" r:id="rId41"/>
    <p:sldId id="479" r:id="rId42"/>
    <p:sldId id="330" r:id="rId43"/>
    <p:sldId id="332" r:id="rId44"/>
    <p:sldId id="384" r:id="rId45"/>
    <p:sldId id="264" r:id="rId46"/>
    <p:sldId id="345" r:id="rId47"/>
  </p:sldIdLst>
  <p:sldSz cx="12192000" cy="6858000"/>
  <p:notesSz cx="6797675" cy="9926638"/>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u Julia Haarmann" initials="FJH" lastIdx="33" clrIdx="0"/>
  <p:cmAuthor id="2" name="User" initials="U" lastIdx="4" clrIdx="1"/>
  <p:cmAuthor id="3" name="Frau Dr. Jutta Walke" initials="FDJW" lastIdx="6" clrIdx="2"/>
  <p:cmAuthor id="4" name="Frau Corinna Schopphoff" initials="FCS" lastIdx="2" clrIdx="3"/>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Haarmann, Julia" initials="HJ" lastIdx="13" clrIdx="5">
    <p:extLst>
      <p:ext uri="{19B8F6BF-5375-455C-9EA6-DF929625EA0E}">
        <p15:presenceInfo xmlns:p15="http://schemas.microsoft.com/office/powerpoint/2012/main" userId="S-1-5-21-1275473729-210398050-1432810428-1444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D700"/>
    <a:srgbClr val="007890"/>
    <a:srgbClr val="7AB516"/>
    <a:srgbClr val="FFFFFF"/>
    <a:srgbClr val="F5F5F5"/>
    <a:srgbClr val="9AB7D2"/>
    <a:srgbClr val="F66860"/>
    <a:srgbClr val="F37E72"/>
    <a:srgbClr val="DCF4AF"/>
    <a:srgbClr val="008E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33" autoAdjust="0"/>
    <p:restoredTop sz="77193" autoAdjust="0"/>
  </p:normalViewPr>
  <p:slideViewPr>
    <p:cSldViewPr snapToObjects="1">
      <p:cViewPr varScale="1">
        <p:scale>
          <a:sx n="86" d="100"/>
          <a:sy n="86" d="100"/>
        </p:scale>
        <p:origin x="708" y="126"/>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2"/>
            <a:ext cx="2946400" cy="496889"/>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49689" y="2"/>
            <a:ext cx="2946400" cy="496889"/>
          </a:xfrm>
          <a:prstGeom prst="rect">
            <a:avLst/>
          </a:prstGeom>
        </p:spPr>
        <p:txBody>
          <a:bodyPr vert="horz" lIns="91440" tIns="45720" rIns="91440" bIns="45720" rtlCol="0"/>
          <a:lstStyle>
            <a:lvl1pPr algn="r">
              <a:defRPr sz="1200"/>
            </a:lvl1pPr>
          </a:lstStyle>
          <a:p>
            <a:fld id="{54CA6683-C75E-4ABA-9D0C-C4AC0D80E78B}" type="datetimeFigureOut">
              <a:rPr lang="de-DE" smtClean="0"/>
              <a:t>22.04.2024</a:t>
            </a:fld>
            <a:endParaRPr lang="de-DE"/>
          </a:p>
        </p:txBody>
      </p:sp>
      <p:sp>
        <p:nvSpPr>
          <p:cNvPr id="4" name="Fußzeilenplatzhalter 3"/>
          <p:cNvSpPr>
            <a:spLocks noGrp="1"/>
          </p:cNvSpPr>
          <p:nvPr>
            <p:ph type="ftr" sz="quarter" idx="2"/>
          </p:nvPr>
        </p:nvSpPr>
        <p:spPr>
          <a:xfrm>
            <a:off x="1" y="9429751"/>
            <a:ext cx="2946400" cy="496889"/>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49689" y="9429751"/>
            <a:ext cx="2946400" cy="496889"/>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5659" cy="498055"/>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6" y="1"/>
            <a:ext cx="2945659" cy="498055"/>
          </a:xfrm>
          <a:prstGeom prst="rect">
            <a:avLst/>
          </a:prstGeom>
        </p:spPr>
        <p:txBody>
          <a:bodyPr vert="horz" lIns="91440" tIns="45720" rIns="91440" bIns="45720" rtlCol="0"/>
          <a:lstStyle>
            <a:lvl1pPr algn="r">
              <a:defRPr sz="1200"/>
            </a:lvl1pPr>
          </a:lstStyle>
          <a:p>
            <a:fld id="{85CEDDC4-A7BF-4A62-85FF-17C95660EF76}" type="datetimeFigureOut">
              <a:rPr lang="de-DE" smtClean="0"/>
              <a:t>22.04.2024</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6"/>
            <a:ext cx="5438140" cy="390861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2"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6" y="9428584"/>
            <a:ext cx="2945659" cy="498055"/>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a:t>
            </a:fld>
            <a:endParaRPr lang="de-DE"/>
          </a:p>
        </p:txBody>
      </p:sp>
    </p:spTree>
    <p:extLst>
      <p:ext uri="{BB962C8B-B14F-4D97-AF65-F5344CB8AC3E}">
        <p14:creationId xmlns:p14="http://schemas.microsoft.com/office/powerpoint/2010/main" val="1788238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0688" y="1241425"/>
            <a:ext cx="5956300"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0688" y="1241425"/>
            <a:ext cx="5956300"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1462841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6350" y="877888"/>
            <a:ext cx="4203700"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1487494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2010091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2875504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2039795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1075081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2236853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1817419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2943384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5</a:t>
            </a:fld>
            <a:endParaRPr lang="de-DE"/>
          </a:p>
        </p:txBody>
      </p:sp>
    </p:spTree>
    <p:extLst>
      <p:ext uri="{BB962C8B-B14F-4D97-AF65-F5344CB8AC3E}">
        <p14:creationId xmlns:p14="http://schemas.microsoft.com/office/powerpoint/2010/main" val="2746496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2741584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1387411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1734548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1848962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4031918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3279207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869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0688" y="1241425"/>
            <a:ext cx="5956300"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50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Design B // Linie + Fläche // Titel">
    <p:spTree>
      <p:nvGrpSpPr>
        <p:cNvPr id="1" name=""/>
        <p:cNvGrpSpPr/>
        <p:nvPr/>
      </p:nvGrpSpPr>
      <p:grpSpPr>
        <a:xfrm>
          <a:off x="0" y="0"/>
          <a:ext cx="0" cy="0"/>
          <a:chOff x="0" y="0"/>
          <a:chExt cx="0" cy="0"/>
        </a:xfrm>
      </p:grpSpPr>
      <p:sp>
        <p:nvSpPr>
          <p:cNvPr id="48" name="Titel 1"/>
          <p:cNvSpPr>
            <a:spLocks noGrp="1"/>
          </p:cNvSpPr>
          <p:nvPr>
            <p:ph type="ctrTitle" hasCustomPrompt="1"/>
          </p:nvPr>
        </p:nvSpPr>
        <p:spPr>
          <a:xfrm>
            <a:off x="359625" y="2067931"/>
            <a:ext cx="6401332" cy="1276350"/>
          </a:xfrm>
        </p:spPr>
        <p:txBody>
          <a:bodyPr anchor="t" anchorCtr="0"/>
          <a:lstStyle>
            <a:lvl1pPr marL="0" indent="0" algn="l">
              <a:lnSpc>
                <a:spcPct val="90000"/>
              </a:lnSpc>
              <a:buFont typeface="Arial" panose="020B0604020202020204" pitchFamily="34" charset="0"/>
              <a:buNone/>
              <a:defRPr sz="3596" b="1">
                <a:solidFill>
                  <a:schemeClr val="accent5"/>
                </a:solidFill>
              </a:defRPr>
            </a:lvl1pPr>
          </a:lstStyle>
          <a:p>
            <a:r>
              <a:rPr lang="de-DE" dirty="0"/>
              <a:t>Titel der Präsentation </a:t>
            </a:r>
            <a:br>
              <a:rPr lang="de-DE" dirty="0"/>
            </a:br>
            <a:r>
              <a:rPr lang="de-DE" dirty="0"/>
              <a:t>auf zwei Zeilen einfügen</a:t>
            </a:r>
          </a:p>
        </p:txBody>
      </p:sp>
      <p:sp>
        <p:nvSpPr>
          <p:cNvPr id="49" name="Untertitel 2"/>
          <p:cNvSpPr>
            <a:spLocks noGrp="1"/>
          </p:cNvSpPr>
          <p:nvPr>
            <p:ph type="subTitle" idx="1" hasCustomPrompt="1"/>
          </p:nvPr>
        </p:nvSpPr>
        <p:spPr>
          <a:xfrm>
            <a:off x="359625" y="3344281"/>
            <a:ext cx="6401332" cy="900000"/>
          </a:xfrm>
        </p:spPr>
        <p:txBody>
          <a:bodyPr/>
          <a:lstStyle>
            <a:lvl1pPr marL="0" indent="0" algn="l">
              <a:lnSpc>
                <a:spcPct val="100000"/>
              </a:lnSpc>
              <a:spcBef>
                <a:spcPts val="0"/>
              </a:spcBef>
              <a:buFont typeface="Arial" panose="020B0604020202020204" pitchFamily="34" charset="0"/>
              <a:buNone/>
              <a:defRPr sz="1798" b="0">
                <a:solidFill>
                  <a:srgbClr val="333F48"/>
                </a:solidFill>
              </a:defRPr>
            </a:lvl1pPr>
            <a:lvl2pPr marL="0" indent="0" algn="l">
              <a:lnSpc>
                <a:spcPct val="100000"/>
              </a:lnSpc>
              <a:spcBef>
                <a:spcPts val="0"/>
              </a:spcBef>
              <a:buFont typeface="Arial" panose="020B0604020202020204" pitchFamily="34" charset="0"/>
              <a:buNone/>
              <a:defRPr sz="1798" b="0">
                <a:solidFill>
                  <a:schemeClr val="bg2"/>
                </a:solidFill>
              </a:defRPr>
            </a:lvl2pPr>
            <a:lvl3pPr marL="0" indent="0" algn="l">
              <a:lnSpc>
                <a:spcPct val="100000"/>
              </a:lnSpc>
              <a:spcBef>
                <a:spcPts val="0"/>
              </a:spcBef>
              <a:buFont typeface="Arial" panose="020B0604020202020204" pitchFamily="34" charset="0"/>
              <a:buNone/>
              <a:defRPr sz="1798" b="0">
                <a:solidFill>
                  <a:schemeClr val="bg2"/>
                </a:solidFill>
              </a:defRPr>
            </a:lvl3pPr>
            <a:lvl4pPr marL="0" indent="0" algn="l">
              <a:lnSpc>
                <a:spcPct val="100000"/>
              </a:lnSpc>
              <a:spcBef>
                <a:spcPts val="0"/>
              </a:spcBef>
              <a:buFont typeface="Arial" panose="020B0604020202020204" pitchFamily="34" charset="0"/>
              <a:buNone/>
              <a:defRPr sz="1798" b="0">
                <a:solidFill>
                  <a:schemeClr val="bg2"/>
                </a:solidFill>
              </a:defRPr>
            </a:lvl4pPr>
            <a:lvl5pPr marL="0" indent="0" algn="l">
              <a:lnSpc>
                <a:spcPct val="100000"/>
              </a:lnSpc>
              <a:spcBef>
                <a:spcPts val="0"/>
              </a:spcBef>
              <a:buFont typeface="Arial" panose="020B0604020202020204" pitchFamily="34" charset="0"/>
              <a:buNone/>
              <a:defRPr sz="1798" b="0">
                <a:solidFill>
                  <a:schemeClr val="bg2"/>
                </a:solidFill>
              </a:defRPr>
            </a:lvl5pPr>
            <a:lvl6pPr marL="0" indent="0" algn="l">
              <a:lnSpc>
                <a:spcPct val="100000"/>
              </a:lnSpc>
              <a:spcBef>
                <a:spcPts val="0"/>
              </a:spcBef>
              <a:buFont typeface="Arial" panose="020B0604020202020204" pitchFamily="34" charset="0"/>
              <a:buNone/>
              <a:defRPr sz="1798" b="0">
                <a:solidFill>
                  <a:schemeClr val="bg2"/>
                </a:solidFill>
              </a:defRPr>
            </a:lvl6pPr>
            <a:lvl7pPr marL="0" indent="0" algn="l">
              <a:lnSpc>
                <a:spcPct val="100000"/>
              </a:lnSpc>
              <a:spcBef>
                <a:spcPts val="0"/>
              </a:spcBef>
              <a:buFont typeface="Arial" panose="020B0604020202020204" pitchFamily="34" charset="0"/>
              <a:buNone/>
              <a:defRPr sz="1798" b="0">
                <a:solidFill>
                  <a:schemeClr val="bg2"/>
                </a:solidFill>
              </a:defRPr>
            </a:lvl7pPr>
            <a:lvl8pPr marL="0" indent="0" algn="l">
              <a:lnSpc>
                <a:spcPct val="100000"/>
              </a:lnSpc>
              <a:spcBef>
                <a:spcPts val="0"/>
              </a:spcBef>
              <a:buFont typeface="Arial" panose="020B0604020202020204" pitchFamily="34" charset="0"/>
              <a:buNone/>
              <a:defRPr sz="1798" b="0">
                <a:solidFill>
                  <a:schemeClr val="bg2"/>
                </a:solidFill>
              </a:defRPr>
            </a:lvl8pPr>
            <a:lvl9pPr marL="0" indent="0" algn="l">
              <a:lnSpc>
                <a:spcPct val="100000"/>
              </a:lnSpc>
              <a:spcBef>
                <a:spcPts val="0"/>
              </a:spcBef>
              <a:buFont typeface="Arial" panose="020B0604020202020204" pitchFamily="34" charset="0"/>
              <a:buNone/>
              <a:defRPr sz="1798" b="0">
                <a:solidFill>
                  <a:schemeClr val="bg2"/>
                </a:solidFill>
              </a:defRPr>
            </a:lvl9pPr>
          </a:lstStyle>
          <a:p>
            <a:pPr lvl="0"/>
            <a:r>
              <a:rPr lang="de-DE" dirty="0"/>
              <a:t>Untertitel bzw. Kurzbeschreibung der Präsentation</a:t>
            </a:r>
            <a:br>
              <a:rPr lang="de-DE" dirty="0"/>
            </a:br>
            <a:r>
              <a:rPr lang="de-DE" dirty="0"/>
              <a:t>Name: der Referentin / des Referenten</a:t>
            </a:r>
          </a:p>
        </p:txBody>
      </p:sp>
      <p:cxnSp>
        <p:nvCxnSpPr>
          <p:cNvPr id="10" name="Gerade Verbindung 9">
            <a:extLst>
              <a:ext uri="{FF2B5EF4-FFF2-40B4-BE49-F238E27FC236}">
                <a16:creationId xmlns:a16="http://schemas.microsoft.com/office/drawing/2014/main" id="{DCCE4440-18B9-870D-62E3-0576E0A7A3B9}"/>
              </a:ext>
            </a:extLst>
          </p:cNvPr>
          <p:cNvCxnSpPr>
            <a:cxnSpLocks/>
          </p:cNvCxnSpPr>
          <p:nvPr userDrawn="1"/>
        </p:nvCxnSpPr>
        <p:spPr>
          <a:xfrm rot="360000">
            <a:off x="-194859" y="5262595"/>
            <a:ext cx="12586889"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Rechteck 1">
            <a:extLst>
              <a:ext uri="{FF2B5EF4-FFF2-40B4-BE49-F238E27FC236}">
                <a16:creationId xmlns:a16="http://schemas.microsoft.com/office/drawing/2014/main" id="{4B862DA9-1217-21E7-2EF6-BC88A8925AC1}"/>
              </a:ext>
            </a:extLst>
          </p:cNvPr>
          <p:cNvSpPr/>
          <p:nvPr userDrawn="1"/>
        </p:nvSpPr>
        <p:spPr>
          <a:xfrm>
            <a:off x="5179347" y="0"/>
            <a:ext cx="7012653" cy="3139126"/>
          </a:xfrm>
          <a:custGeom>
            <a:avLst/>
            <a:gdLst>
              <a:gd name="connsiteX0" fmla="*/ 0 w 7019958"/>
              <a:gd name="connsiteY0" fmla="*/ 0 h 3139126"/>
              <a:gd name="connsiteX1" fmla="*/ 7019958 w 7019958"/>
              <a:gd name="connsiteY1" fmla="*/ 0 h 3139126"/>
              <a:gd name="connsiteX2" fmla="*/ 7019958 w 7019958"/>
              <a:gd name="connsiteY2" fmla="*/ 3139126 h 3139126"/>
              <a:gd name="connsiteX3" fmla="*/ 0 w 7019958"/>
              <a:gd name="connsiteY3" fmla="*/ 3139126 h 3139126"/>
              <a:gd name="connsiteX4" fmla="*/ 0 w 7019958"/>
              <a:gd name="connsiteY4" fmla="*/ 0 h 3139126"/>
              <a:gd name="connsiteX0" fmla="*/ 0 w 7019958"/>
              <a:gd name="connsiteY0" fmla="*/ 0 h 3139126"/>
              <a:gd name="connsiteX1" fmla="*/ 7019958 w 7019958"/>
              <a:gd name="connsiteY1" fmla="*/ 0 h 3139126"/>
              <a:gd name="connsiteX2" fmla="*/ 7019958 w 7019958"/>
              <a:gd name="connsiteY2" fmla="*/ 3139126 h 3139126"/>
              <a:gd name="connsiteX3" fmla="*/ 0 w 7019958"/>
              <a:gd name="connsiteY3" fmla="*/ 0 h 3139126"/>
            </a:gdLst>
            <a:ahLst/>
            <a:cxnLst>
              <a:cxn ang="0">
                <a:pos x="connsiteX0" y="connsiteY0"/>
              </a:cxn>
              <a:cxn ang="0">
                <a:pos x="connsiteX1" y="connsiteY1"/>
              </a:cxn>
              <a:cxn ang="0">
                <a:pos x="connsiteX2" y="connsiteY2"/>
              </a:cxn>
              <a:cxn ang="0">
                <a:pos x="connsiteX3" y="connsiteY3"/>
              </a:cxn>
            </a:cxnLst>
            <a:rect l="l" t="t" r="r" b="b"/>
            <a:pathLst>
              <a:path w="7019958" h="3139126">
                <a:moveTo>
                  <a:pt x="0" y="0"/>
                </a:moveTo>
                <a:lnTo>
                  <a:pt x="7019958" y="0"/>
                </a:lnTo>
                <a:lnTo>
                  <a:pt x="7019958" y="3139126"/>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nvGrpSpPr>
          <p:cNvPr id="23" name="Gruppieren 22">
            <a:extLst>
              <a:ext uri="{FF2B5EF4-FFF2-40B4-BE49-F238E27FC236}">
                <a16:creationId xmlns:a16="http://schemas.microsoft.com/office/drawing/2014/main" id="{F284B6C2-39F1-5E7A-F183-41AED5885ACF}"/>
              </a:ext>
            </a:extLst>
          </p:cNvPr>
          <p:cNvGrpSpPr/>
          <p:nvPr userDrawn="1"/>
        </p:nvGrpSpPr>
        <p:grpSpPr>
          <a:xfrm>
            <a:off x="-467513" y="-468000"/>
            <a:ext cx="13126327" cy="7776000"/>
            <a:chOff x="-468000" y="-468000"/>
            <a:chExt cx="13140000" cy="7776000"/>
          </a:xfrm>
        </p:grpSpPr>
        <p:sp>
          <p:nvSpPr>
            <p:cNvPr id="25" name="Hilfslinien">
              <a:extLst>
                <a:ext uri="{FF2B5EF4-FFF2-40B4-BE49-F238E27FC236}">
                  <a16:creationId xmlns:a16="http://schemas.microsoft.com/office/drawing/2014/main" id="{67092469-8237-7D0F-191D-E724110C7A46}"/>
                </a:ext>
              </a:extLst>
            </p:cNvPr>
            <p:cNvSpPr txBox="1"/>
            <p:nvPr userDrawn="1"/>
          </p:nvSpPr>
          <p:spPr>
            <a:xfrm rot="10800000" flipH="1" flipV="1">
              <a:off x="360000" y="-468000"/>
              <a:ext cx="11484000"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6480" rtl="0" eaLnBrk="1" fontAlgn="auto" latinLnBrk="0" hangingPunct="1">
                <a:lnSpc>
                  <a:spcPct val="100000"/>
                </a:lnSpc>
                <a:spcBef>
                  <a:spcPts val="0"/>
                </a:spcBef>
                <a:spcAft>
                  <a:spcPts val="0"/>
                </a:spcAft>
                <a:buClrTx/>
                <a:buSzTx/>
                <a:buFontTx/>
                <a:buNone/>
                <a:tabLst/>
                <a:defRPr/>
              </a:pPr>
              <a:r>
                <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rPr>
                <a:t>Hilfslinien anzeigen über Menü: </a:t>
              </a:r>
              <a:r>
                <a:rPr kumimoji="0" lang="de-DE" sz="1099" b="1" i="0" u="none" strike="noStrike" kern="1200" cap="none" spc="0" normalizeH="0" baseline="0" noProof="0" dirty="0">
                  <a:ln>
                    <a:noFill/>
                  </a:ln>
                  <a:solidFill>
                    <a:schemeClr val="tx1">
                      <a:lumMod val="60000"/>
                      <a:lumOff val="40000"/>
                    </a:schemeClr>
                  </a:solidFill>
                  <a:effectLst/>
                  <a:uLnTx/>
                  <a:uFillTx/>
                  <a:latin typeface="+mn-lt"/>
                  <a:ea typeface="+mn-ea"/>
                  <a:cs typeface="+mn-cs"/>
                </a:rPr>
                <a:t>Ansicht &gt; Anzeigen &gt; Haken bei Führungslinien setzen</a:t>
              </a:r>
            </a:p>
          </p:txBody>
        </p:sp>
        <p:cxnSp>
          <p:nvCxnSpPr>
            <p:cNvPr id="26" name="Linie">
              <a:extLst>
                <a:ext uri="{FF2B5EF4-FFF2-40B4-BE49-F238E27FC236}">
                  <a16:creationId xmlns:a16="http://schemas.microsoft.com/office/drawing/2014/main" id="{F208395A-DCAA-05E9-2F73-BEF0981A498E}"/>
                </a:ext>
              </a:extLst>
            </p:cNvPr>
            <p:cNvCxnSpPr/>
            <p:nvPr userDrawn="1"/>
          </p:nvCxnSpPr>
          <p:spPr>
            <a:xfrm>
              <a:off x="12312000" y="5742000"/>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Linie">
              <a:extLst>
                <a:ext uri="{FF2B5EF4-FFF2-40B4-BE49-F238E27FC236}">
                  <a16:creationId xmlns:a16="http://schemas.microsoft.com/office/drawing/2014/main" id="{4CDA1422-A3C2-705C-9CE7-6478238842D2}"/>
                </a:ext>
              </a:extLst>
            </p:cNvPr>
            <p:cNvCxnSpPr/>
            <p:nvPr userDrawn="1"/>
          </p:nvCxnSpPr>
          <p:spPr>
            <a:xfrm>
              <a:off x="11844000" y="-46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Linie">
              <a:extLst>
                <a:ext uri="{FF2B5EF4-FFF2-40B4-BE49-F238E27FC236}">
                  <a16:creationId xmlns:a16="http://schemas.microsoft.com/office/drawing/2014/main" id="{8E7FC7E7-E963-FA68-DC1F-05445A979C75}"/>
                </a:ext>
              </a:extLst>
            </p:cNvPr>
            <p:cNvCxnSpPr/>
            <p:nvPr userDrawn="1"/>
          </p:nvCxnSpPr>
          <p:spPr>
            <a:xfrm>
              <a:off x="360000" y="-46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Linie">
              <a:extLst>
                <a:ext uri="{FF2B5EF4-FFF2-40B4-BE49-F238E27FC236}">
                  <a16:creationId xmlns:a16="http://schemas.microsoft.com/office/drawing/2014/main" id="{BB9E224D-BF84-BA43-85D9-3F7A9C455348}"/>
                </a:ext>
              </a:extLst>
            </p:cNvPr>
            <p:cNvCxnSpPr/>
            <p:nvPr userDrawn="1"/>
          </p:nvCxnSpPr>
          <p:spPr>
            <a:xfrm>
              <a:off x="11844000" y="694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Linie">
              <a:extLst>
                <a:ext uri="{FF2B5EF4-FFF2-40B4-BE49-F238E27FC236}">
                  <a16:creationId xmlns:a16="http://schemas.microsoft.com/office/drawing/2014/main" id="{AD304CD7-AE36-7C4C-A9AB-807DAAC7417F}"/>
                </a:ext>
              </a:extLst>
            </p:cNvPr>
            <p:cNvCxnSpPr/>
            <p:nvPr userDrawn="1"/>
          </p:nvCxnSpPr>
          <p:spPr>
            <a:xfrm>
              <a:off x="360000" y="6948000"/>
              <a:ext cx="0" cy="36000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Linie">
              <a:extLst>
                <a:ext uri="{FF2B5EF4-FFF2-40B4-BE49-F238E27FC236}">
                  <a16:creationId xmlns:a16="http://schemas.microsoft.com/office/drawing/2014/main" id="{2C0614AD-FE4D-80DA-B138-8568EF642911}"/>
                </a:ext>
              </a:extLst>
            </p:cNvPr>
            <p:cNvCxnSpPr/>
            <p:nvPr userDrawn="1"/>
          </p:nvCxnSpPr>
          <p:spPr>
            <a:xfrm>
              <a:off x="-468000" y="5742000"/>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Linie">
              <a:extLst>
                <a:ext uri="{FF2B5EF4-FFF2-40B4-BE49-F238E27FC236}">
                  <a16:creationId xmlns:a16="http://schemas.microsoft.com/office/drawing/2014/main" id="{88683533-55A0-48EC-7833-3E9147979A9E}"/>
                </a:ext>
              </a:extLst>
            </p:cNvPr>
            <p:cNvCxnSpPr/>
            <p:nvPr userDrawn="1"/>
          </p:nvCxnSpPr>
          <p:spPr>
            <a:xfrm>
              <a:off x="-468000" y="1346554"/>
              <a:ext cx="360000" cy="0"/>
            </a:xfrm>
            <a:prstGeom prst="line">
              <a:avLst/>
            </a:prstGeom>
            <a:ln w="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5" name="Hilfslinien">
            <a:extLst>
              <a:ext uri="{FF2B5EF4-FFF2-40B4-BE49-F238E27FC236}">
                <a16:creationId xmlns:a16="http://schemas.microsoft.com/office/drawing/2014/main" id="{B702F998-434E-4CBD-5603-75E04148AEFC}"/>
              </a:ext>
            </a:extLst>
          </p:cNvPr>
          <p:cNvSpPr txBox="1"/>
          <p:nvPr userDrawn="1"/>
        </p:nvSpPr>
        <p:spPr>
          <a:xfrm rot="10800000" flipH="1" flipV="1">
            <a:off x="359625" y="7029450"/>
            <a:ext cx="11472050"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6480" rtl="0" eaLnBrk="1" fontAlgn="auto" latinLnBrk="0" hangingPunct="1">
              <a:lnSpc>
                <a:spcPct val="100000"/>
              </a:lnSpc>
              <a:spcBef>
                <a:spcPts val="0"/>
              </a:spcBef>
              <a:spcAft>
                <a:spcPts val="0"/>
              </a:spcAft>
              <a:buClrTx/>
              <a:buSzTx/>
              <a:buFontTx/>
              <a:buNone/>
              <a:tabLst/>
              <a:defRPr/>
            </a:pPr>
            <a:endPar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endParaRPr>
          </a:p>
          <a:p>
            <a:pPr marL="0" marR="0" lvl="0" indent="0" algn="ctr" defTabSz="1376480" rtl="0" eaLnBrk="1" fontAlgn="auto" latinLnBrk="0" hangingPunct="1">
              <a:lnSpc>
                <a:spcPct val="100000"/>
              </a:lnSpc>
              <a:spcBef>
                <a:spcPts val="0"/>
              </a:spcBef>
              <a:spcAft>
                <a:spcPts val="0"/>
              </a:spcAft>
              <a:buClrTx/>
              <a:buSzTx/>
              <a:buFontTx/>
              <a:buNone/>
              <a:tabLst/>
              <a:defRPr/>
            </a:pPr>
            <a:r>
              <a:rPr kumimoji="0" lang="de-DE" sz="1099" b="0" i="0" u="none" strike="noStrike" kern="1200" cap="none" spc="0" normalizeH="0" baseline="0" noProof="0" dirty="0">
                <a:ln>
                  <a:noFill/>
                </a:ln>
                <a:solidFill>
                  <a:schemeClr val="tx1">
                    <a:lumMod val="60000"/>
                    <a:lumOff val="40000"/>
                  </a:schemeClr>
                </a:solidFill>
                <a:effectLst/>
                <a:uLnTx/>
                <a:uFillTx/>
                <a:latin typeface="+mn-lt"/>
                <a:ea typeface="+mn-ea"/>
                <a:cs typeface="+mn-cs"/>
              </a:rPr>
              <a:t>Die Linien und Flächen dürfen im Rahmen des Corporate Designs (siehe CD Manual) verändert werden. </a:t>
            </a:r>
            <a:endParaRPr kumimoji="0" lang="de-DE" sz="1099" b="1" i="0" u="none" strike="noStrike" kern="1200" cap="none" spc="0" normalizeH="0" baseline="0" noProof="0" dirty="0">
              <a:ln>
                <a:noFill/>
              </a:ln>
              <a:solidFill>
                <a:schemeClr val="tx1">
                  <a:lumMod val="60000"/>
                  <a:lumOff val="40000"/>
                </a:schemeClr>
              </a:solidFill>
              <a:effectLst/>
              <a:uLnTx/>
              <a:uFillTx/>
              <a:latin typeface="+mn-lt"/>
              <a:ea typeface="+mn-ea"/>
              <a:cs typeface="+mn-cs"/>
            </a:endParaRPr>
          </a:p>
        </p:txBody>
      </p:sp>
      <p:pic>
        <p:nvPicPr>
          <p:cNvPr id="2" name="Grafik 1">
            <a:extLst>
              <a:ext uri="{FF2B5EF4-FFF2-40B4-BE49-F238E27FC236}">
                <a16:creationId xmlns:a16="http://schemas.microsoft.com/office/drawing/2014/main" id="{D1419749-203C-E47E-EE98-AB0DB45F19E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2381" b="2381"/>
          <a:stretch/>
        </p:blipFill>
        <p:spPr>
          <a:xfrm>
            <a:off x="334614" y="6335368"/>
            <a:ext cx="1200484" cy="182081"/>
          </a:xfrm>
          <a:prstGeom prst="rect">
            <a:avLst/>
          </a:prstGeom>
        </p:spPr>
      </p:pic>
      <p:pic>
        <p:nvPicPr>
          <p:cNvPr id="3" name="Grafik 2">
            <a:extLst>
              <a:ext uri="{FF2B5EF4-FFF2-40B4-BE49-F238E27FC236}">
                <a16:creationId xmlns:a16="http://schemas.microsoft.com/office/drawing/2014/main" id="{4F4BE955-38F1-1D3F-A9A4-C0770F303C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0957" y="276643"/>
            <a:ext cx="2906903" cy="813335"/>
          </a:xfrm>
          <a:prstGeom prst="rect">
            <a:avLst/>
          </a:prstGeom>
        </p:spPr>
      </p:pic>
      <p:pic>
        <p:nvPicPr>
          <p:cNvPr id="19" name="Grafik 18">
            <a:extLst>
              <a:ext uri="{FF2B5EF4-FFF2-40B4-BE49-F238E27FC236}">
                <a16:creationId xmlns:a16="http://schemas.microsoft.com/office/drawing/2014/main" id="{E0B9E9B8-BF75-462C-B6D1-849493BF88D7}"/>
              </a:ext>
            </a:extLst>
          </p:cNvPr>
          <p:cNvPicPr>
            <a:picLocks noChangeAspect="1"/>
          </p:cNvPicPr>
          <p:nvPr userDrawn="1"/>
        </p:nvPicPr>
        <p:blipFill>
          <a:blip r:embed="rId6">
            <a:duotone>
              <a:schemeClr val="accent6">
                <a:shade val="45000"/>
                <a:satMod val="135000"/>
              </a:schemeClr>
              <a:prstClr val="white"/>
            </a:duotone>
          </a:blip>
          <a:stretch>
            <a:fillRect/>
          </a:stretch>
        </p:blipFill>
        <p:spPr>
          <a:xfrm>
            <a:off x="9908453" y="5951899"/>
            <a:ext cx="1749801" cy="763054"/>
          </a:xfrm>
          <a:prstGeom prst="rect">
            <a:avLst/>
          </a:prstGeom>
        </p:spPr>
      </p:pic>
    </p:spTree>
    <p:extLst>
      <p:ext uri="{BB962C8B-B14F-4D97-AF65-F5344CB8AC3E}">
        <p14:creationId xmlns:p14="http://schemas.microsoft.com/office/powerpoint/2010/main" val="1962036416"/>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209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esign Inhalt // Headline + Inhalt">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lvl1pPr>
              <a:defRPr>
                <a:solidFill>
                  <a:srgbClr val="333F48"/>
                </a:solidFill>
              </a:defRPr>
            </a:lvl1pPr>
          </a:lstStyle>
          <a:p>
            <a:fld id="{6C8FC03C-C266-4645-ABC5-645062898383}" type="slidenum">
              <a:rPr lang="de-DE" sz="1598" smtClean="0">
                <a:latin typeface="Calibri" panose="020F0502020204030204" pitchFamily="34" charset="0"/>
                <a:cs typeface="Calibri" panose="020F0502020204030204" pitchFamily="34" charset="0"/>
              </a:rPr>
              <a:pPr/>
              <a:t>‹Nr.›</a:t>
            </a:fld>
            <a:r>
              <a:rPr lang="de-DE" dirty="0"/>
              <a:t> </a:t>
            </a:r>
            <a:endParaRPr lang="de-DE" sz="1399" dirty="0"/>
          </a:p>
        </p:txBody>
      </p:sp>
      <p:sp>
        <p:nvSpPr>
          <p:cNvPr id="13" name="Titel 1"/>
          <p:cNvSpPr>
            <a:spLocks noGrp="1"/>
          </p:cNvSpPr>
          <p:nvPr>
            <p:ph type="title" hasCustomPrompt="1"/>
          </p:nvPr>
        </p:nvSpPr>
        <p:spPr>
          <a:xfrm>
            <a:off x="359625" y="1350963"/>
            <a:ext cx="11472050" cy="575329"/>
          </a:xfrm>
        </p:spPr>
        <p:txBody>
          <a:bodyPr/>
          <a:lstStyle>
            <a:lvl1pPr>
              <a:defRPr>
                <a:solidFill>
                  <a:srgbClr val="333F48"/>
                </a:solidFill>
              </a:defRPr>
            </a:lvl1pPr>
          </a:lstStyle>
          <a:p>
            <a:r>
              <a:rPr lang="de-DE" dirty="0"/>
              <a:t>Headline einfügen</a:t>
            </a:r>
          </a:p>
        </p:txBody>
      </p:sp>
      <p:sp>
        <p:nvSpPr>
          <p:cNvPr id="14" name="Inhaltsplatzhalter 2"/>
          <p:cNvSpPr>
            <a:spLocks noGrp="1"/>
          </p:cNvSpPr>
          <p:nvPr>
            <p:ph idx="1" hasCustomPrompt="1"/>
          </p:nvPr>
        </p:nvSpPr>
        <p:spPr>
          <a:xfrm>
            <a:off x="359625" y="2322513"/>
            <a:ext cx="11472050" cy="3421062"/>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Listenebene erhöhen </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859357242"/>
      </p:ext>
    </p:extLst>
  </p:cSld>
  <p:clrMapOvr>
    <a:masterClrMapping/>
  </p:clrMapOvr>
  <p:extLst>
    <p:ext uri="{DCECCB84-F9BA-43D5-87BE-67443E8EF086}">
      <p15:sldGuideLst xmlns:p15="http://schemas.microsoft.com/office/powerpoint/2012/main">
        <p15:guide id="1" orient="horz" pos="1457">
          <p15:clr>
            <a:srgbClr val="FBAE40"/>
          </p15:clr>
        </p15:guide>
        <p15:guide id="3" orient="horz" pos="84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sign Inhalt // Nur Headline">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lvl1pPr>
              <a:defRPr sz="1598">
                <a:latin typeface="Calibri" panose="020F0502020204030204" pitchFamily="34" charset="0"/>
                <a:cs typeface="Calibri" panose="020F0502020204030204" pitchFamily="34" charset="0"/>
              </a:defRPr>
            </a:lvl1pPr>
          </a:lstStyle>
          <a:p>
            <a:fld id="{6C8FC03C-C266-4645-ABC5-645062898383}" type="slidenum">
              <a:rPr lang="de-DE" smtClean="0"/>
              <a:pPr/>
              <a:t>‹Nr.›</a:t>
            </a:fld>
            <a:r>
              <a:rPr lang="de-DE"/>
              <a:t> </a:t>
            </a:r>
            <a:endParaRPr lang="de-DE" dirty="0"/>
          </a:p>
        </p:txBody>
      </p:sp>
      <p:sp>
        <p:nvSpPr>
          <p:cNvPr id="9" name="Titel 1"/>
          <p:cNvSpPr>
            <a:spLocks noGrp="1"/>
          </p:cNvSpPr>
          <p:nvPr>
            <p:ph type="title" hasCustomPrompt="1"/>
          </p:nvPr>
        </p:nvSpPr>
        <p:spPr>
          <a:xfrm>
            <a:off x="359625" y="1350963"/>
            <a:ext cx="11472050" cy="575329"/>
          </a:xfrm>
        </p:spPr>
        <p:txBody>
          <a:bodyPr/>
          <a:lstStyle/>
          <a:p>
            <a:r>
              <a:rPr lang="de-DE" dirty="0"/>
              <a:t>Headline einfügen</a:t>
            </a:r>
          </a:p>
        </p:txBody>
      </p:sp>
    </p:spTree>
    <p:extLst>
      <p:ext uri="{BB962C8B-B14F-4D97-AF65-F5344CB8AC3E}">
        <p14:creationId xmlns:p14="http://schemas.microsoft.com/office/powerpoint/2010/main" val="1575369419"/>
      </p:ext>
    </p:extLst>
  </p:cSld>
  <p:clrMapOvr>
    <a:masterClrMapping/>
  </p:clrMapOvr>
  <p:extLst>
    <p:ext uri="{DCECCB84-F9BA-43D5-87BE-67443E8EF086}">
      <p15:sldGuideLst xmlns:p15="http://schemas.microsoft.com/office/powerpoint/2012/main">
        <p15:guide id="3" orient="horz" pos="84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591328"/>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106095259"/>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212938951"/>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grpSp>
        <p:nvGrpSpPr>
          <p:cNvPr id="14" name="Ecke"/>
          <p:cNvGrpSpPr>
            <a:grpSpLocks noChangeAspect="1"/>
          </p:cNvGrpSpPr>
          <p:nvPr userDrawn="1"/>
        </p:nvGrpSpPr>
        <p:grpSpPr bwMode="auto">
          <a:xfrm>
            <a:off x="7679882" y="0"/>
            <a:ext cx="4512119" cy="6858000"/>
            <a:chOff x="1461" y="0"/>
            <a:chExt cx="1507" cy="3054"/>
          </a:xfrm>
        </p:grpSpPr>
        <p:sp>
          <p:nvSpPr>
            <p:cNvPr id="18" name="Fläche"/>
            <p:cNvSpPr>
              <a:spLocks/>
            </p:cNvSpPr>
            <p:nvPr userDrawn="1"/>
          </p:nvSpPr>
          <p:spPr bwMode="auto">
            <a:xfrm>
              <a:off x="1461" y="0"/>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FONT"/>
            <p:cNvSpPr>
              <a:spLocks noEditPoints="1"/>
            </p:cNvSpPr>
            <p:nvPr userDrawn="1"/>
          </p:nvSpPr>
          <p:spPr bwMode="auto">
            <a:xfrm>
              <a:off x="1525" y="168"/>
              <a:ext cx="1443" cy="2886"/>
            </a:xfrm>
            <a:custGeom>
              <a:avLst/>
              <a:gdLst>
                <a:gd name="T0" fmla="*/ 7939 w 9002"/>
                <a:gd name="T1" fmla="*/ 17810 h 18003"/>
                <a:gd name="T2" fmla="*/ 7891 w 9002"/>
                <a:gd name="T3" fmla="*/ 16466 h 18003"/>
                <a:gd name="T4" fmla="*/ 7861 w 9002"/>
                <a:gd name="T5" fmla="*/ 15732 h 18003"/>
                <a:gd name="T6" fmla="*/ 7174 w 9002"/>
                <a:gd name="T7" fmla="*/ 17550 h 18003"/>
                <a:gd name="T8" fmla="*/ 8919 w 9002"/>
                <a:gd name="T9" fmla="*/ 11932 h 18003"/>
                <a:gd name="T10" fmla="*/ 7310 w 9002"/>
                <a:gd name="T11" fmla="*/ 15581 h 18003"/>
                <a:gd name="T12" fmla="*/ 8048 w 9002"/>
                <a:gd name="T13" fmla="*/ 14091 h 18003"/>
                <a:gd name="T14" fmla="*/ 6298 w 9002"/>
                <a:gd name="T15" fmla="*/ 17900 h 18003"/>
                <a:gd name="T16" fmla="*/ 6033 w 9002"/>
                <a:gd name="T17" fmla="*/ 16982 h 18003"/>
                <a:gd name="T18" fmla="*/ 6563 w 9002"/>
                <a:gd name="T19" fmla="*/ 14919 h 18003"/>
                <a:gd name="T20" fmla="*/ 7414 w 9002"/>
                <a:gd name="T21" fmla="*/ 13588 h 18003"/>
                <a:gd name="T22" fmla="*/ 8000 w 9002"/>
                <a:gd name="T23" fmla="*/ 12116 h 18003"/>
                <a:gd name="T24" fmla="*/ 8727 w 9002"/>
                <a:gd name="T25" fmla="*/ 11344 h 18003"/>
                <a:gd name="T26" fmla="*/ 7352 w 9002"/>
                <a:gd name="T27" fmla="*/ 11669 h 18003"/>
                <a:gd name="T28" fmla="*/ 8211 w 9002"/>
                <a:gd name="T29" fmla="*/ 9916 h 18003"/>
                <a:gd name="T30" fmla="*/ 4470 w 9002"/>
                <a:gd name="T31" fmla="*/ 17914 h 18003"/>
                <a:gd name="T32" fmla="*/ 5148 w 9002"/>
                <a:gd name="T33" fmla="*/ 16261 h 18003"/>
                <a:gd name="T34" fmla="*/ 6221 w 9002"/>
                <a:gd name="T35" fmla="*/ 14589 h 18003"/>
                <a:gd name="T36" fmla="*/ 6939 w 9002"/>
                <a:gd name="T37" fmla="*/ 13351 h 18003"/>
                <a:gd name="T38" fmla="*/ 3664 w 9002"/>
                <a:gd name="T39" fmla="*/ 17772 h 18003"/>
                <a:gd name="T40" fmla="*/ 5066 w 9002"/>
                <a:gd name="T41" fmla="*/ 15495 h 18003"/>
                <a:gd name="T42" fmla="*/ 5714 w 9002"/>
                <a:gd name="T43" fmla="*/ 13730 h 18003"/>
                <a:gd name="T44" fmla="*/ 6301 w 9002"/>
                <a:gd name="T45" fmla="*/ 12333 h 18003"/>
                <a:gd name="T46" fmla="*/ 6954 w 9002"/>
                <a:gd name="T47" fmla="*/ 10831 h 18003"/>
                <a:gd name="T48" fmla="*/ 7690 w 9002"/>
                <a:gd name="T49" fmla="*/ 10093 h 18003"/>
                <a:gd name="T50" fmla="*/ 7511 w 9002"/>
                <a:gd name="T51" fmla="*/ 8004 h 18003"/>
                <a:gd name="T52" fmla="*/ 8061 w 9002"/>
                <a:gd name="T53" fmla="*/ 7520 h 18003"/>
                <a:gd name="T54" fmla="*/ 4270 w 9002"/>
                <a:gd name="T55" fmla="*/ 14402 h 18003"/>
                <a:gd name="T56" fmla="*/ 5120 w 9002"/>
                <a:gd name="T57" fmla="*/ 13071 h 18003"/>
                <a:gd name="T58" fmla="*/ 5952 w 9002"/>
                <a:gd name="T59" fmla="*/ 11500 h 18003"/>
                <a:gd name="T60" fmla="*/ 6453 w 9002"/>
                <a:gd name="T61" fmla="*/ 10202 h 18003"/>
                <a:gd name="T62" fmla="*/ 7126 w 9002"/>
                <a:gd name="T63" fmla="*/ 8774 h 18003"/>
                <a:gd name="T64" fmla="*/ 3063 w 9002"/>
                <a:gd name="T65" fmla="*/ 17037 h 18003"/>
                <a:gd name="T66" fmla="*/ 3725 w 9002"/>
                <a:gd name="T67" fmla="*/ 15628 h 18003"/>
                <a:gd name="T68" fmla="*/ 4952 w 9002"/>
                <a:gd name="T69" fmla="*/ 12294 h 18003"/>
                <a:gd name="T70" fmla="*/ 5721 w 9002"/>
                <a:gd name="T71" fmla="*/ 10435 h 18003"/>
                <a:gd name="T72" fmla="*/ 6816 w 9002"/>
                <a:gd name="T73" fmla="*/ 8388 h 18003"/>
                <a:gd name="T74" fmla="*/ 7634 w 9002"/>
                <a:gd name="T75" fmla="*/ 6388 h 18003"/>
                <a:gd name="T76" fmla="*/ 8332 w 9002"/>
                <a:gd name="T77" fmla="*/ 4457 h 18003"/>
                <a:gd name="T78" fmla="*/ 1766 w 9002"/>
                <a:gd name="T79" fmla="*/ 17838 h 18003"/>
                <a:gd name="T80" fmla="*/ 2851 w 9002"/>
                <a:gd name="T81" fmla="*/ 15558 h 18003"/>
                <a:gd name="T82" fmla="*/ 3526 w 9002"/>
                <a:gd name="T83" fmla="*/ 14622 h 18003"/>
                <a:gd name="T84" fmla="*/ 8422 w 9002"/>
                <a:gd name="T85" fmla="*/ 3398 h 18003"/>
                <a:gd name="T86" fmla="*/ 8906 w 9002"/>
                <a:gd name="T87" fmla="*/ 1706 h 18003"/>
                <a:gd name="T88" fmla="*/ 2343 w 9002"/>
                <a:gd name="T89" fmla="*/ 14867 h 18003"/>
                <a:gd name="T90" fmla="*/ 3213 w 9002"/>
                <a:gd name="T91" fmla="*/ 13242 h 18003"/>
                <a:gd name="T92" fmla="*/ 4745 w 9002"/>
                <a:gd name="T93" fmla="*/ 10971 h 18003"/>
                <a:gd name="T94" fmla="*/ 5373 w 9002"/>
                <a:gd name="T95" fmla="*/ 9515 h 18003"/>
                <a:gd name="T96" fmla="*/ 6306 w 9002"/>
                <a:gd name="T97" fmla="*/ 7798 h 18003"/>
                <a:gd name="T98" fmla="*/ 6569 w 9002"/>
                <a:gd name="T99" fmla="*/ 6278 h 18003"/>
                <a:gd name="T100" fmla="*/ 7290 w 9002"/>
                <a:gd name="T101" fmla="*/ 4932 h 18003"/>
                <a:gd name="T102" fmla="*/ 930 w 9002"/>
                <a:gd name="T103" fmla="*/ 17812 h 18003"/>
                <a:gd name="T104" fmla="*/ 6354 w 9002"/>
                <a:gd name="T105" fmla="*/ 4988 h 18003"/>
                <a:gd name="T106" fmla="*/ 7317 w 9002"/>
                <a:gd name="T107" fmla="*/ 3302 h 18003"/>
                <a:gd name="T108" fmla="*/ 7938 w 9002"/>
                <a:gd name="T109" fmla="*/ 1887 h 18003"/>
                <a:gd name="T110" fmla="*/ 8489 w 9002"/>
                <a:gd name="T111" fmla="*/ 565 h 18003"/>
                <a:gd name="T112" fmla="*/ 786 w 9002"/>
                <a:gd name="T113" fmla="*/ 16116 h 18003"/>
                <a:gd name="T114" fmla="*/ 2073 w 9002"/>
                <a:gd name="T115" fmla="*/ 14674 h 18003"/>
                <a:gd name="T116" fmla="*/ 3212 w 9002"/>
                <a:gd name="T117" fmla="*/ 12018 h 18003"/>
                <a:gd name="T118" fmla="*/ 3581 w 9002"/>
                <a:gd name="T119" fmla="*/ 10623 h 18003"/>
                <a:gd name="T120" fmla="*/ 4349 w 9002"/>
                <a:gd name="T121" fmla="*/ 9040 h 18003"/>
                <a:gd name="T122" fmla="*/ 5564 w 9002"/>
                <a:gd name="T123" fmla="*/ 7435 h 18003"/>
                <a:gd name="T124" fmla="*/ 5648 w 9002"/>
                <a:gd name="T125" fmla="*/ 6423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217" y="17461"/>
                  </a:moveTo>
                  <a:lnTo>
                    <a:pt x="194" y="17508"/>
                  </a:lnTo>
                  <a:lnTo>
                    <a:pt x="396" y="17668"/>
                  </a:lnTo>
                  <a:cubicBezTo>
                    <a:pt x="409" y="17678"/>
                    <a:pt x="422" y="17688"/>
                    <a:pt x="435" y="17698"/>
                  </a:cubicBezTo>
                  <a:cubicBezTo>
                    <a:pt x="448" y="17707"/>
                    <a:pt x="459" y="17716"/>
                    <a:pt x="469" y="17723"/>
                  </a:cubicBezTo>
                  <a:cubicBezTo>
                    <a:pt x="480" y="17731"/>
                    <a:pt x="488" y="17737"/>
                    <a:pt x="494" y="17742"/>
                  </a:cubicBezTo>
                  <a:cubicBezTo>
                    <a:pt x="500" y="17746"/>
                    <a:pt x="503" y="17748"/>
                    <a:pt x="504" y="17749"/>
                  </a:cubicBezTo>
                  <a:cubicBezTo>
                    <a:pt x="502" y="17749"/>
                    <a:pt x="499" y="17748"/>
                    <a:pt x="495" y="17747"/>
                  </a:cubicBezTo>
                  <a:cubicBezTo>
                    <a:pt x="489" y="17745"/>
                    <a:pt x="481" y="17742"/>
                    <a:pt x="470" y="17739"/>
                  </a:cubicBezTo>
                  <a:cubicBezTo>
                    <a:pt x="461" y="17736"/>
                    <a:pt x="449" y="17733"/>
                    <a:pt x="435" y="17730"/>
                  </a:cubicBezTo>
                  <a:cubicBezTo>
                    <a:pt x="422" y="17727"/>
                    <a:pt x="407" y="17723"/>
                    <a:pt x="391" y="17719"/>
                  </a:cubicBezTo>
                  <a:lnTo>
                    <a:pt x="122" y="17653"/>
                  </a:lnTo>
                  <a:lnTo>
                    <a:pt x="96" y="17706"/>
                  </a:lnTo>
                  <a:lnTo>
                    <a:pt x="305" y="17873"/>
                  </a:lnTo>
                  <a:cubicBezTo>
                    <a:pt x="314" y="17881"/>
                    <a:pt x="325" y="17889"/>
                    <a:pt x="337" y="17898"/>
                  </a:cubicBezTo>
                  <a:cubicBezTo>
                    <a:pt x="349" y="17908"/>
                    <a:pt x="359" y="17916"/>
                    <a:pt x="369" y="17923"/>
                  </a:cubicBezTo>
                  <a:cubicBezTo>
                    <a:pt x="379" y="17930"/>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8"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7" y="17775"/>
                    <a:pt x="246" y="17767"/>
                    <a:pt x="235" y="17758"/>
                  </a:cubicBezTo>
                  <a:cubicBezTo>
                    <a:pt x="224" y="17749"/>
                    <a:pt x="214" y="17742"/>
                    <a:pt x="205" y="17735"/>
                  </a:cubicBezTo>
                  <a:cubicBezTo>
                    <a:pt x="196" y="17729"/>
                    <a:pt x="188" y="17723"/>
                    <a:pt x="182" y="17719"/>
                  </a:cubicBezTo>
                  <a:cubicBezTo>
                    <a:pt x="176" y="17715"/>
                    <a:pt x="173" y="17713"/>
                    <a:pt x="172" y="17712"/>
                  </a:cubicBezTo>
                  <a:cubicBezTo>
                    <a:pt x="174" y="17713"/>
                    <a:pt x="178" y="17714"/>
                    <a:pt x="185" y="17716"/>
                  </a:cubicBezTo>
                  <a:cubicBezTo>
                    <a:pt x="191" y="17718"/>
                    <a:pt x="200" y="17720"/>
                    <a:pt x="211" y="17723"/>
                  </a:cubicBezTo>
                  <a:cubicBezTo>
                    <a:pt x="221" y="17726"/>
                    <a:pt x="234" y="17730"/>
                    <a:pt x="248" y="17733"/>
                  </a:cubicBezTo>
                  <a:cubicBezTo>
                    <a:pt x="262" y="17738"/>
                    <a:pt x="277" y="17741"/>
                    <a:pt x="292" y="17746"/>
                  </a:cubicBezTo>
                  <a:lnTo>
                    <a:pt x="533" y="17804"/>
                  </a:lnTo>
                  <a:lnTo>
                    <a:pt x="563" y="17743"/>
                  </a:lnTo>
                  <a:lnTo>
                    <a:pt x="217" y="17461"/>
                  </a:lnTo>
                  <a:close/>
                  <a:moveTo>
                    <a:pt x="9002" y="17701"/>
                  </a:moveTo>
                  <a:lnTo>
                    <a:pt x="8657" y="17567"/>
                  </a:lnTo>
                  <a:lnTo>
                    <a:pt x="8623" y="17636"/>
                  </a:lnTo>
                  <a:lnTo>
                    <a:pt x="8847" y="17837"/>
                  </a:lnTo>
                  <a:cubicBezTo>
                    <a:pt x="8860" y="17848"/>
                    <a:pt x="8873" y="17859"/>
                    <a:pt x="8884" y="17867"/>
                  </a:cubicBezTo>
                  <a:cubicBezTo>
                    <a:pt x="8895" y="17876"/>
                    <a:pt x="8902" y="17881"/>
                    <a:pt x="8903" y="17882"/>
                  </a:cubicBezTo>
                  <a:cubicBezTo>
                    <a:pt x="8901" y="17882"/>
                    <a:pt x="8893" y="17879"/>
                    <a:pt x="8880" y="17876"/>
                  </a:cubicBezTo>
                  <a:cubicBezTo>
                    <a:pt x="8866" y="17872"/>
                    <a:pt x="8849" y="17868"/>
                    <a:pt x="8828" y="17864"/>
                  </a:cubicBezTo>
                  <a:lnTo>
                    <a:pt x="8537"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4" y="17873"/>
                    <a:pt x="8577" y="17870"/>
                    <a:pt x="8571" y="17866"/>
                  </a:cubicBezTo>
                  <a:cubicBezTo>
                    <a:pt x="8567" y="17863"/>
                    <a:pt x="8564" y="17862"/>
                    <a:pt x="8562" y="17861"/>
                  </a:cubicBezTo>
                  <a:cubicBezTo>
                    <a:pt x="8566" y="17862"/>
                    <a:pt x="8576" y="17864"/>
                    <a:pt x="8590" y="17867"/>
                  </a:cubicBezTo>
                  <a:cubicBezTo>
                    <a:pt x="8604" y="17870"/>
                    <a:pt x="8623" y="17873"/>
                    <a:pt x="8645" y="17878"/>
                  </a:cubicBezTo>
                  <a:lnTo>
                    <a:pt x="8961" y="17937"/>
                  </a:lnTo>
                  <a:lnTo>
                    <a:pt x="8980" y="17897"/>
                  </a:lnTo>
                  <a:lnTo>
                    <a:pt x="8730" y="17670"/>
                  </a:lnTo>
                  <a:cubicBezTo>
                    <a:pt x="8724" y="17665"/>
                    <a:pt x="8719" y="17660"/>
                    <a:pt x="8713" y="17655"/>
                  </a:cubicBezTo>
                  <a:cubicBezTo>
                    <a:pt x="8707" y="17650"/>
                    <a:pt x="8702" y="17646"/>
                    <a:pt x="8696" y="17641"/>
                  </a:cubicBezTo>
                  <a:cubicBezTo>
                    <a:pt x="8691" y="17636"/>
                    <a:pt x="8686" y="17633"/>
                    <a:pt x="8683" y="17629"/>
                  </a:cubicBezTo>
                  <a:cubicBezTo>
                    <a:pt x="8679" y="17627"/>
                    <a:pt x="8677" y="17625"/>
                    <a:pt x="8676" y="17624"/>
                  </a:cubicBezTo>
                  <a:cubicBezTo>
                    <a:pt x="8677" y="17624"/>
                    <a:pt x="8680" y="17626"/>
                    <a:pt x="8685" y="17627"/>
                  </a:cubicBezTo>
                  <a:cubicBezTo>
                    <a:pt x="8689" y="17630"/>
                    <a:pt x="8695" y="17633"/>
                    <a:pt x="8701" y="17635"/>
                  </a:cubicBezTo>
                  <a:cubicBezTo>
                    <a:pt x="8708" y="17638"/>
                    <a:pt x="8715" y="17642"/>
                    <a:pt x="8723" y="17645"/>
                  </a:cubicBezTo>
                  <a:cubicBezTo>
                    <a:pt x="8730" y="17648"/>
                    <a:pt x="8737" y="17651"/>
                    <a:pt x="8744" y="17654"/>
                  </a:cubicBezTo>
                  <a:lnTo>
                    <a:pt x="9002" y="17756"/>
                  </a:lnTo>
                  <a:lnTo>
                    <a:pt x="9002" y="17701"/>
                  </a:lnTo>
                  <a:close/>
                  <a:moveTo>
                    <a:pt x="9002" y="17410"/>
                  </a:moveTo>
                  <a:lnTo>
                    <a:pt x="9002" y="17336"/>
                  </a:lnTo>
                  <a:cubicBezTo>
                    <a:pt x="8992" y="17343"/>
                    <a:pt x="8982" y="17353"/>
                    <a:pt x="8970" y="17366"/>
                  </a:cubicBezTo>
                  <a:lnTo>
                    <a:pt x="8933" y="17404"/>
                  </a:lnTo>
                  <a:cubicBezTo>
                    <a:pt x="8914" y="17424"/>
                    <a:pt x="8898" y="17436"/>
                    <a:pt x="8883" y="17441"/>
                  </a:cubicBezTo>
                  <a:cubicBezTo>
                    <a:pt x="8868" y="17447"/>
                    <a:pt x="8853" y="17445"/>
                    <a:pt x="8837" y="17438"/>
                  </a:cubicBezTo>
                  <a:cubicBezTo>
                    <a:pt x="8818" y="17428"/>
                    <a:pt x="8805" y="17413"/>
                    <a:pt x="8800" y="17394"/>
                  </a:cubicBezTo>
                  <a:cubicBezTo>
                    <a:pt x="8796" y="17375"/>
                    <a:pt x="8799" y="17352"/>
                    <a:pt x="8811" y="17328"/>
                  </a:cubicBezTo>
                  <a:cubicBezTo>
                    <a:pt x="8816" y="17319"/>
                    <a:pt x="8820" y="17312"/>
                    <a:pt x="8825" y="17305"/>
                  </a:cubicBezTo>
                  <a:cubicBezTo>
                    <a:pt x="8830" y="17298"/>
                    <a:pt x="8835" y="17291"/>
                    <a:pt x="8842" y="17285"/>
                  </a:cubicBezTo>
                  <a:cubicBezTo>
                    <a:pt x="8848" y="17279"/>
                    <a:pt x="8855" y="17274"/>
                    <a:pt x="8863" y="17268"/>
                  </a:cubicBezTo>
                  <a:cubicBezTo>
                    <a:pt x="8871" y="17262"/>
                    <a:pt x="8880" y="17256"/>
                    <a:pt x="8891" y="17249"/>
                  </a:cubicBezTo>
                  <a:lnTo>
                    <a:pt x="8868" y="17212"/>
                  </a:lnTo>
                  <a:cubicBezTo>
                    <a:pt x="8825" y="17237"/>
                    <a:pt x="8793" y="17270"/>
                    <a:pt x="8772" y="17311"/>
                  </a:cubicBezTo>
                  <a:cubicBezTo>
                    <a:pt x="8763" y="17330"/>
                    <a:pt x="8757" y="17349"/>
                    <a:pt x="8755" y="17367"/>
                  </a:cubicBezTo>
                  <a:cubicBezTo>
                    <a:pt x="8753" y="17385"/>
                    <a:pt x="8754" y="17403"/>
                    <a:pt x="8758" y="17419"/>
                  </a:cubicBezTo>
                  <a:cubicBezTo>
                    <a:pt x="8763" y="17434"/>
                    <a:pt x="8771" y="17449"/>
                    <a:pt x="8781" y="17462"/>
                  </a:cubicBezTo>
                  <a:cubicBezTo>
                    <a:pt x="8792" y="17475"/>
                    <a:pt x="8806" y="17485"/>
                    <a:pt x="8822" y="17493"/>
                  </a:cubicBezTo>
                  <a:cubicBezTo>
                    <a:pt x="8847" y="17505"/>
                    <a:pt x="8872" y="17508"/>
                    <a:pt x="8898" y="17500"/>
                  </a:cubicBezTo>
                  <a:cubicBezTo>
                    <a:pt x="8910" y="17497"/>
                    <a:pt x="8920" y="17490"/>
                    <a:pt x="8931" y="17482"/>
                  </a:cubicBezTo>
                  <a:cubicBezTo>
                    <a:pt x="8941" y="17474"/>
                    <a:pt x="8953" y="17463"/>
                    <a:pt x="8967" y="17448"/>
                  </a:cubicBezTo>
                  <a:lnTo>
                    <a:pt x="8998" y="17414"/>
                  </a:lnTo>
                  <a:lnTo>
                    <a:pt x="9002" y="17410"/>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80"/>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6" y="17549"/>
                  </a:lnTo>
                  <a:lnTo>
                    <a:pt x="8207" y="17742"/>
                  </a:lnTo>
                  <a:lnTo>
                    <a:pt x="8315" y="17522"/>
                  </a:lnTo>
                  <a:close/>
                  <a:moveTo>
                    <a:pt x="8232" y="16705"/>
                  </a:moveTo>
                  <a:lnTo>
                    <a:pt x="8209" y="16752"/>
                  </a:lnTo>
                  <a:lnTo>
                    <a:pt x="8412" y="16912"/>
                  </a:lnTo>
                  <a:cubicBezTo>
                    <a:pt x="8425" y="16921"/>
                    <a:pt x="8438" y="16931"/>
                    <a:pt x="8450" y="16941"/>
                  </a:cubicBezTo>
                  <a:cubicBezTo>
                    <a:pt x="8463" y="16951"/>
                    <a:pt x="8474" y="16960"/>
                    <a:pt x="8484" y="16967"/>
                  </a:cubicBezTo>
                  <a:cubicBezTo>
                    <a:pt x="8495" y="16974"/>
                    <a:pt x="8503" y="16981"/>
                    <a:pt x="8510" y="16986"/>
                  </a:cubicBezTo>
                  <a:cubicBezTo>
                    <a:pt x="8515" y="16989"/>
                    <a:pt x="8518" y="16992"/>
                    <a:pt x="8520" y="16993"/>
                  </a:cubicBezTo>
                  <a:cubicBezTo>
                    <a:pt x="8518" y="16993"/>
                    <a:pt x="8515" y="16992"/>
                    <a:pt x="8510" y="16991"/>
                  </a:cubicBezTo>
                  <a:cubicBezTo>
                    <a:pt x="8504" y="16988"/>
                    <a:pt x="8496" y="16986"/>
                    <a:pt x="8486" y="16983"/>
                  </a:cubicBezTo>
                  <a:cubicBezTo>
                    <a:pt x="8476" y="16980"/>
                    <a:pt x="8464" y="16977"/>
                    <a:pt x="8451" y="16973"/>
                  </a:cubicBezTo>
                  <a:cubicBezTo>
                    <a:pt x="8438" y="16970"/>
                    <a:pt x="8422" y="16966"/>
                    <a:pt x="8407" y="16962"/>
                  </a:cubicBezTo>
                  <a:lnTo>
                    <a:pt x="8137" y="16897"/>
                  </a:lnTo>
                  <a:lnTo>
                    <a:pt x="8111" y="16950"/>
                  </a:lnTo>
                  <a:lnTo>
                    <a:pt x="8320" y="17117"/>
                  </a:lnTo>
                  <a:cubicBezTo>
                    <a:pt x="8330" y="17125"/>
                    <a:pt x="8341" y="17133"/>
                    <a:pt x="8352" y="17142"/>
                  </a:cubicBezTo>
                  <a:cubicBezTo>
                    <a:pt x="8364" y="17151"/>
                    <a:pt x="8375" y="17160"/>
                    <a:pt x="8385" y="17167"/>
                  </a:cubicBezTo>
                  <a:cubicBezTo>
                    <a:pt x="8395" y="17174"/>
                    <a:pt x="8403" y="17181"/>
                    <a:pt x="8410" y="17186"/>
                  </a:cubicBezTo>
                  <a:cubicBezTo>
                    <a:pt x="8417" y="17192"/>
                    <a:pt x="8421" y="17194"/>
                    <a:pt x="8422" y="17195"/>
                  </a:cubicBezTo>
                  <a:cubicBezTo>
                    <a:pt x="8420" y="17194"/>
                    <a:pt x="8415" y="17193"/>
                    <a:pt x="8407" y="17190"/>
                  </a:cubicBezTo>
                  <a:cubicBezTo>
                    <a:pt x="8398" y="17187"/>
                    <a:pt x="8388" y="17184"/>
                    <a:pt x="8375" y="17180"/>
                  </a:cubicBezTo>
                  <a:cubicBezTo>
                    <a:pt x="8363" y="17176"/>
                    <a:pt x="8349" y="17172"/>
                    <a:pt x="8335" y="17168"/>
                  </a:cubicBezTo>
                  <a:cubicBezTo>
                    <a:pt x="8321" y="17165"/>
                    <a:pt x="8306" y="17161"/>
                    <a:pt x="8293" y="17157"/>
                  </a:cubicBezTo>
                  <a:lnTo>
                    <a:pt x="8040" y="17095"/>
                  </a:lnTo>
                  <a:lnTo>
                    <a:pt x="8016" y="17145"/>
                  </a:lnTo>
                  <a:lnTo>
                    <a:pt x="8452" y="17245"/>
                  </a:lnTo>
                  <a:lnTo>
                    <a:pt x="8482" y="17184"/>
                  </a:lnTo>
                  <a:lnTo>
                    <a:pt x="8285" y="17028"/>
                  </a:lnTo>
                  <a:cubicBezTo>
                    <a:pt x="8273" y="17019"/>
                    <a:pt x="8261" y="17010"/>
                    <a:pt x="8250" y="17001"/>
                  </a:cubicBezTo>
                  <a:cubicBezTo>
                    <a:pt x="8239" y="16993"/>
                    <a:pt x="8229" y="16985"/>
                    <a:pt x="8220" y="16979"/>
                  </a:cubicBezTo>
                  <a:cubicBezTo>
                    <a:pt x="8212" y="16972"/>
                    <a:pt x="8204" y="16967"/>
                    <a:pt x="8198" y="16963"/>
                  </a:cubicBezTo>
                  <a:cubicBezTo>
                    <a:pt x="8192" y="16959"/>
                    <a:pt x="8189" y="16957"/>
                    <a:pt x="8188" y="16956"/>
                  </a:cubicBezTo>
                  <a:cubicBezTo>
                    <a:pt x="8190" y="16957"/>
                    <a:pt x="8193"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9"/>
                  </a:lnTo>
                  <a:lnTo>
                    <a:pt x="8836" y="16464"/>
                  </a:lnTo>
                  <a:lnTo>
                    <a:pt x="8800" y="16438"/>
                  </a:lnTo>
                  <a:close/>
                  <a:moveTo>
                    <a:pt x="7637" y="16188"/>
                  </a:moveTo>
                  <a:lnTo>
                    <a:pt x="7614" y="16234"/>
                  </a:lnTo>
                  <a:lnTo>
                    <a:pt x="7817" y="16394"/>
                  </a:lnTo>
                  <a:cubicBezTo>
                    <a:pt x="7830" y="16404"/>
                    <a:pt x="7843" y="16414"/>
                    <a:pt x="7856" y="16424"/>
                  </a:cubicBezTo>
                  <a:cubicBezTo>
                    <a:pt x="7869" y="16434"/>
                    <a:pt x="7880" y="16443"/>
                    <a:pt x="7890" y="16450"/>
                  </a:cubicBezTo>
                  <a:cubicBezTo>
                    <a:pt x="7900" y="16457"/>
                    <a:pt x="7908" y="16463"/>
                    <a:pt x="7915" y="16469"/>
                  </a:cubicBezTo>
                  <a:cubicBezTo>
                    <a:pt x="7920" y="16472"/>
                    <a:pt x="7924" y="16474"/>
                    <a:pt x="7925" y="16476"/>
                  </a:cubicBezTo>
                  <a:cubicBezTo>
                    <a:pt x="7923" y="16476"/>
                    <a:pt x="7920" y="16475"/>
                    <a:pt x="7916" y="16473"/>
                  </a:cubicBezTo>
                  <a:cubicBezTo>
                    <a:pt x="7910" y="16471"/>
                    <a:pt x="7902"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7"/>
                    <a:pt x="7746" y="16616"/>
                    <a:pt x="7758" y="16625"/>
                  </a:cubicBezTo>
                  <a:cubicBezTo>
                    <a:pt x="7769" y="16634"/>
                    <a:pt x="7780" y="16642"/>
                    <a:pt x="7790" y="16649"/>
                  </a:cubicBezTo>
                  <a:cubicBezTo>
                    <a:pt x="7800" y="16657"/>
                    <a:pt x="7809" y="16663"/>
                    <a:pt x="7815" y="16669"/>
                  </a:cubicBezTo>
                  <a:cubicBezTo>
                    <a:pt x="7822" y="16674"/>
                    <a:pt x="7827" y="16677"/>
                    <a:pt x="7827" y="16678"/>
                  </a:cubicBezTo>
                  <a:cubicBezTo>
                    <a:pt x="7825" y="16677"/>
                    <a:pt x="7820" y="16676"/>
                    <a:pt x="7812" y="16673"/>
                  </a:cubicBezTo>
                  <a:cubicBezTo>
                    <a:pt x="7803" y="16670"/>
                    <a:pt x="7793" y="16667"/>
                    <a:pt x="7781" y="16663"/>
                  </a:cubicBezTo>
                  <a:cubicBezTo>
                    <a:pt x="7768" y="16659"/>
                    <a:pt x="7755" y="16655"/>
                    <a:pt x="7740" y="16651"/>
                  </a:cubicBezTo>
                  <a:cubicBezTo>
                    <a:pt x="7726" y="16648"/>
                    <a:pt x="7712" y="16643"/>
                    <a:pt x="7698" y="16640"/>
                  </a:cubicBezTo>
                  <a:lnTo>
                    <a:pt x="7445" y="16577"/>
                  </a:lnTo>
                  <a:lnTo>
                    <a:pt x="7421" y="16628"/>
                  </a:lnTo>
                  <a:lnTo>
                    <a:pt x="7857" y="16728"/>
                  </a:lnTo>
                  <a:lnTo>
                    <a:pt x="7887" y="16667"/>
                  </a:lnTo>
                  <a:lnTo>
                    <a:pt x="7690" y="16511"/>
                  </a:lnTo>
                  <a:cubicBezTo>
                    <a:pt x="7678" y="16502"/>
                    <a:pt x="7667" y="16493"/>
                    <a:pt x="7656" y="16484"/>
                  </a:cubicBezTo>
                  <a:cubicBezTo>
                    <a:pt x="7645" y="16476"/>
                    <a:pt x="7634" y="16468"/>
                    <a:pt x="7626" y="16462"/>
                  </a:cubicBezTo>
                  <a:cubicBezTo>
                    <a:pt x="7617" y="16455"/>
                    <a:pt x="7609" y="16450"/>
                    <a:pt x="7603" y="16446"/>
                  </a:cubicBezTo>
                  <a:cubicBezTo>
                    <a:pt x="7597" y="16442"/>
                    <a:pt x="7594" y="16440"/>
                    <a:pt x="7593" y="16439"/>
                  </a:cubicBezTo>
                  <a:cubicBezTo>
                    <a:pt x="7595" y="16439"/>
                    <a:pt x="7598" y="16440"/>
                    <a:pt x="7605" y="16442"/>
                  </a:cubicBezTo>
                  <a:cubicBezTo>
                    <a:pt x="7612" y="16444"/>
                    <a:pt x="7621" y="16447"/>
                    <a:pt x="7631" y="16450"/>
                  </a:cubicBezTo>
                  <a:cubicBezTo>
                    <a:pt x="7642" y="16453"/>
                    <a:pt x="7654" y="16457"/>
                    <a:pt x="7668" y="16460"/>
                  </a:cubicBezTo>
                  <a:cubicBezTo>
                    <a:pt x="7682" y="16464"/>
                    <a:pt x="7697" y="16468"/>
                    <a:pt x="7713" y="16472"/>
                  </a:cubicBezTo>
                  <a:lnTo>
                    <a:pt x="7954" y="16531"/>
                  </a:lnTo>
                  <a:lnTo>
                    <a:pt x="7984" y="16470"/>
                  </a:lnTo>
                  <a:lnTo>
                    <a:pt x="7637" y="16188"/>
                  </a:lnTo>
                  <a:close/>
                  <a:moveTo>
                    <a:pt x="9002" y="14335"/>
                  </a:moveTo>
                  <a:lnTo>
                    <a:pt x="9002" y="14280"/>
                  </a:lnTo>
                  <a:cubicBezTo>
                    <a:pt x="8993" y="14287"/>
                    <a:pt x="8983" y="14293"/>
                    <a:pt x="8972" y="14299"/>
                  </a:cubicBezTo>
                  <a:lnTo>
                    <a:pt x="8998" y="14338"/>
                  </a:lnTo>
                  <a:lnTo>
                    <a:pt x="9002" y="14335"/>
                  </a:lnTo>
                  <a:close/>
                  <a:moveTo>
                    <a:pt x="9002" y="14078"/>
                  </a:moveTo>
                  <a:lnTo>
                    <a:pt x="9002" y="14018"/>
                  </a:lnTo>
                  <a:cubicBezTo>
                    <a:pt x="8989" y="14017"/>
                    <a:pt x="8977" y="14018"/>
                    <a:pt x="8966" y="14022"/>
                  </a:cubicBezTo>
                  <a:cubicBezTo>
                    <a:pt x="8953" y="14025"/>
                    <a:pt x="8941" y="14030"/>
                    <a:pt x="8929" y="14038"/>
                  </a:cubicBezTo>
                  <a:cubicBezTo>
                    <a:pt x="8919" y="14045"/>
                    <a:pt x="8906" y="14056"/>
                    <a:pt x="8892" y="14071"/>
                  </a:cubicBezTo>
                  <a:lnTo>
                    <a:pt x="8856" y="14109"/>
                  </a:lnTo>
                  <a:cubicBezTo>
                    <a:pt x="8837" y="14129"/>
                    <a:pt x="8820" y="14141"/>
                    <a:pt x="8806" y="14146"/>
                  </a:cubicBezTo>
                  <a:cubicBezTo>
                    <a:pt x="8791" y="14152"/>
                    <a:pt x="8776" y="14151"/>
                    <a:pt x="8760" y="14143"/>
                  </a:cubicBezTo>
                  <a:cubicBezTo>
                    <a:pt x="8740" y="14133"/>
                    <a:pt x="8728" y="14118"/>
                    <a:pt x="8723" y="14099"/>
                  </a:cubicBezTo>
                  <a:cubicBezTo>
                    <a:pt x="8718" y="14080"/>
                    <a:pt x="8722" y="14057"/>
                    <a:pt x="8734" y="14033"/>
                  </a:cubicBezTo>
                  <a:cubicBezTo>
                    <a:pt x="8738" y="14024"/>
                    <a:pt x="8743" y="14017"/>
                    <a:pt x="8748" y="14010"/>
                  </a:cubicBezTo>
                  <a:cubicBezTo>
                    <a:pt x="8753" y="14003"/>
                    <a:pt x="8758" y="13996"/>
                    <a:pt x="8764" y="13990"/>
                  </a:cubicBezTo>
                  <a:cubicBezTo>
                    <a:pt x="8771" y="13984"/>
                    <a:pt x="8778" y="13979"/>
                    <a:pt x="8786" y="13973"/>
                  </a:cubicBezTo>
                  <a:cubicBezTo>
                    <a:pt x="8794" y="13967"/>
                    <a:pt x="8803" y="13961"/>
                    <a:pt x="8814" y="13954"/>
                  </a:cubicBezTo>
                  <a:lnTo>
                    <a:pt x="8791" y="13917"/>
                  </a:lnTo>
                  <a:cubicBezTo>
                    <a:pt x="8747" y="13942"/>
                    <a:pt x="8715" y="13975"/>
                    <a:pt x="8695" y="14016"/>
                  </a:cubicBezTo>
                  <a:cubicBezTo>
                    <a:pt x="8686" y="14035"/>
                    <a:pt x="8680" y="14054"/>
                    <a:pt x="8677" y="14072"/>
                  </a:cubicBezTo>
                  <a:cubicBezTo>
                    <a:pt x="8676" y="14090"/>
                    <a:pt x="8677" y="14108"/>
                    <a:pt x="8681" y="14124"/>
                  </a:cubicBezTo>
                  <a:cubicBezTo>
                    <a:pt x="8686" y="14139"/>
                    <a:pt x="8693" y="14154"/>
                    <a:pt x="8704" y="14167"/>
                  </a:cubicBezTo>
                  <a:cubicBezTo>
                    <a:pt x="8714" y="14180"/>
                    <a:pt x="8728" y="14190"/>
                    <a:pt x="8745" y="14198"/>
                  </a:cubicBezTo>
                  <a:cubicBezTo>
                    <a:pt x="8770" y="14210"/>
                    <a:pt x="8795" y="14213"/>
                    <a:pt x="8821" y="14205"/>
                  </a:cubicBezTo>
                  <a:cubicBezTo>
                    <a:pt x="8832" y="14202"/>
                    <a:pt x="8843" y="14196"/>
                    <a:pt x="8854" y="14187"/>
                  </a:cubicBezTo>
                  <a:cubicBezTo>
                    <a:pt x="8864" y="14180"/>
                    <a:pt x="8876" y="14168"/>
                    <a:pt x="8890" y="14153"/>
                  </a:cubicBezTo>
                  <a:lnTo>
                    <a:pt x="8921" y="14119"/>
                  </a:lnTo>
                  <a:cubicBezTo>
                    <a:pt x="8949" y="14090"/>
                    <a:pt x="8976" y="14076"/>
                    <a:pt x="9002" y="14078"/>
                  </a:cubicBezTo>
                  <a:close/>
                  <a:moveTo>
                    <a:pt x="9002" y="13914"/>
                  </a:moveTo>
                  <a:lnTo>
                    <a:pt x="9002" y="13850"/>
                  </a:lnTo>
                  <a:cubicBezTo>
                    <a:pt x="8992" y="13844"/>
                    <a:pt x="8983" y="13838"/>
                    <a:pt x="8975" y="13833"/>
                  </a:cubicBezTo>
                  <a:cubicBezTo>
                    <a:pt x="8960" y="13822"/>
                    <a:pt x="8947" y="13810"/>
                    <a:pt x="8937" y="13798"/>
                  </a:cubicBezTo>
                  <a:cubicBezTo>
                    <a:pt x="8919" y="13778"/>
                    <a:pt x="8909" y="13757"/>
                    <a:pt x="8906" y="13735"/>
                  </a:cubicBezTo>
                  <a:cubicBezTo>
                    <a:pt x="8902" y="13714"/>
                    <a:pt x="8906" y="13692"/>
                    <a:pt x="8917" y="13669"/>
                  </a:cubicBezTo>
                  <a:cubicBezTo>
                    <a:pt x="8924" y="13655"/>
                    <a:pt x="8932" y="13642"/>
                    <a:pt x="8942" y="13632"/>
                  </a:cubicBezTo>
                  <a:cubicBezTo>
                    <a:pt x="8952" y="13623"/>
                    <a:pt x="8964" y="13615"/>
                    <a:pt x="8978" y="13607"/>
                  </a:cubicBezTo>
                  <a:lnTo>
                    <a:pt x="8960" y="13567"/>
                  </a:lnTo>
                  <a:cubicBezTo>
                    <a:pt x="8943" y="13575"/>
                    <a:pt x="8928" y="13586"/>
                    <a:pt x="8914" y="13600"/>
                  </a:cubicBezTo>
                  <a:cubicBezTo>
                    <a:pt x="8901" y="13614"/>
                    <a:pt x="8889" y="13631"/>
                    <a:pt x="8880" y="13650"/>
                  </a:cubicBezTo>
                  <a:cubicBezTo>
                    <a:pt x="8868" y="13673"/>
                    <a:pt x="8862" y="13698"/>
                    <a:pt x="8862" y="13723"/>
                  </a:cubicBezTo>
                  <a:cubicBezTo>
                    <a:pt x="8863" y="13748"/>
                    <a:pt x="8868" y="13772"/>
                    <a:pt x="8879" y="13795"/>
                  </a:cubicBezTo>
                  <a:cubicBezTo>
                    <a:pt x="8890" y="13819"/>
                    <a:pt x="8906" y="13841"/>
                    <a:pt x="8926" y="13861"/>
                  </a:cubicBezTo>
                  <a:cubicBezTo>
                    <a:pt x="8947" y="13882"/>
                    <a:pt x="8972" y="13899"/>
                    <a:pt x="9001" y="13913"/>
                  </a:cubicBezTo>
                  <a:lnTo>
                    <a:pt x="9002" y="13914"/>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0" y="15678"/>
                  </a:moveTo>
                  <a:cubicBezTo>
                    <a:pt x="8176" y="15677"/>
                    <a:pt x="8162" y="15678"/>
                    <a:pt x="8149" y="15681"/>
                  </a:cubicBezTo>
                  <a:cubicBezTo>
                    <a:pt x="8136" y="15684"/>
                    <a:pt x="8124" y="15690"/>
                    <a:pt x="8113" y="15697"/>
                  </a:cubicBezTo>
                  <a:cubicBezTo>
                    <a:pt x="8102" y="15705"/>
                    <a:pt x="8090" y="15715"/>
                    <a:pt x="8076" y="15731"/>
                  </a:cubicBezTo>
                  <a:lnTo>
                    <a:pt x="8039" y="15769"/>
                  </a:lnTo>
                  <a:cubicBezTo>
                    <a:pt x="8021" y="15788"/>
                    <a:pt x="8004" y="15801"/>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69"/>
                  </a:cubicBezTo>
                  <a:cubicBezTo>
                    <a:pt x="7936" y="15662"/>
                    <a:pt x="7941" y="15656"/>
                    <a:pt x="7948" y="15650"/>
                  </a:cubicBezTo>
                  <a:cubicBezTo>
                    <a:pt x="7954" y="15644"/>
                    <a:pt x="7961" y="15638"/>
                    <a:pt x="7969" y="15632"/>
                  </a:cubicBezTo>
                  <a:cubicBezTo>
                    <a:pt x="7977" y="15626"/>
                    <a:pt x="7987" y="15620"/>
                    <a:pt x="7998" y="15614"/>
                  </a:cubicBezTo>
                  <a:lnTo>
                    <a:pt x="7974" y="15576"/>
                  </a:lnTo>
                  <a:cubicBezTo>
                    <a:pt x="7931" y="15601"/>
                    <a:pt x="7899" y="15634"/>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50"/>
                    <a:pt x="7928" y="15858"/>
                  </a:cubicBezTo>
                  <a:cubicBezTo>
                    <a:pt x="7954" y="15870"/>
                    <a:pt x="7979" y="15872"/>
                    <a:pt x="8004" y="15865"/>
                  </a:cubicBezTo>
                  <a:cubicBezTo>
                    <a:pt x="8016" y="15861"/>
                    <a:pt x="8027" y="15855"/>
                    <a:pt x="8037" y="15847"/>
                  </a:cubicBezTo>
                  <a:cubicBezTo>
                    <a:pt x="8047" y="15839"/>
                    <a:pt x="8059" y="15827"/>
                    <a:pt x="8073" y="15812"/>
                  </a:cubicBezTo>
                  <a:lnTo>
                    <a:pt x="8105" y="15779"/>
                  </a:lnTo>
                  <a:cubicBezTo>
                    <a:pt x="8142" y="15739"/>
                    <a:pt x="8177" y="15727"/>
                    <a:pt x="8212" y="15745"/>
                  </a:cubicBezTo>
                  <a:cubicBezTo>
                    <a:pt x="8235" y="15756"/>
                    <a:pt x="8249" y="15774"/>
                    <a:pt x="8254" y="15800"/>
                  </a:cubicBezTo>
                  <a:cubicBezTo>
                    <a:pt x="8256" y="15812"/>
                    <a:pt x="8256" y="15822"/>
                    <a:pt x="8254" y="15833"/>
                  </a:cubicBezTo>
                  <a:cubicBezTo>
                    <a:pt x="8253" y="15843"/>
                    <a:pt x="8248" y="15856"/>
                    <a:pt x="8241" y="15870"/>
                  </a:cubicBezTo>
                  <a:cubicBezTo>
                    <a:pt x="8231" y="15890"/>
                    <a:pt x="8219" y="15907"/>
                    <a:pt x="8206" y="15921"/>
                  </a:cubicBezTo>
                  <a:cubicBezTo>
                    <a:pt x="8192" y="15936"/>
                    <a:pt x="8176"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299" y="15823"/>
                    <a:pt x="8300" y="15807"/>
                    <a:pt x="8298" y="15790"/>
                  </a:cubicBezTo>
                  <a:cubicBezTo>
                    <a:pt x="8296" y="15767"/>
                    <a:pt x="8288" y="15747"/>
                    <a:pt x="8276" y="15729"/>
                  </a:cubicBezTo>
                  <a:cubicBezTo>
                    <a:pt x="8264" y="15712"/>
                    <a:pt x="8249" y="15698"/>
                    <a:pt x="8231" y="15689"/>
                  </a:cubicBezTo>
                  <a:cubicBezTo>
                    <a:pt x="8219" y="15683"/>
                    <a:pt x="8205" y="15680"/>
                    <a:pt x="8190"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2" y="15154"/>
                  </a:lnTo>
                  <a:lnTo>
                    <a:pt x="8655" y="15106"/>
                  </a:lnTo>
                  <a:lnTo>
                    <a:pt x="8553" y="15010"/>
                  </a:lnTo>
                  <a:lnTo>
                    <a:pt x="8625" y="14864"/>
                  </a:lnTo>
                  <a:lnTo>
                    <a:pt x="8763" y="14886"/>
                  </a:lnTo>
                  <a:lnTo>
                    <a:pt x="8789" y="14833"/>
                  </a:lnTo>
                  <a:close/>
                  <a:moveTo>
                    <a:pt x="8581" y="14857"/>
                  </a:moveTo>
                  <a:lnTo>
                    <a:pt x="8521" y="14978"/>
                  </a:lnTo>
                  <a:lnTo>
                    <a:pt x="8360" y="14822"/>
                  </a:lnTo>
                  <a:lnTo>
                    <a:pt x="8581" y="14857"/>
                  </a:lnTo>
                  <a:close/>
                  <a:moveTo>
                    <a:pt x="8227" y="14801"/>
                  </a:moveTo>
                  <a:cubicBezTo>
                    <a:pt x="8218" y="14804"/>
                    <a:pt x="8212" y="14809"/>
                    <a:pt x="8208" y="14818"/>
                  </a:cubicBezTo>
                  <a:cubicBezTo>
                    <a:pt x="8204" y="14826"/>
                    <a:pt x="8204" y="14834"/>
                    <a:pt x="8206" y="14842"/>
                  </a:cubicBezTo>
                  <a:cubicBezTo>
                    <a:pt x="8209" y="14851"/>
                    <a:pt x="8215" y="14857"/>
                    <a:pt x="8223" y="14861"/>
                  </a:cubicBezTo>
                  <a:cubicBezTo>
                    <a:pt x="8231" y="14865"/>
                    <a:pt x="8240" y="14866"/>
                    <a:pt x="8248" y="14863"/>
                  </a:cubicBezTo>
                  <a:cubicBezTo>
                    <a:pt x="8257" y="14860"/>
                    <a:pt x="8263" y="14855"/>
                    <a:pt x="8268" y="14846"/>
                  </a:cubicBezTo>
                  <a:cubicBezTo>
                    <a:pt x="8272" y="14838"/>
                    <a:pt x="8272" y="14830"/>
                    <a:pt x="8269" y="14821"/>
                  </a:cubicBezTo>
                  <a:cubicBezTo>
                    <a:pt x="8266" y="14813"/>
                    <a:pt x="8260" y="14807"/>
                    <a:pt x="8252" y="14802"/>
                  </a:cubicBezTo>
                  <a:cubicBezTo>
                    <a:pt x="8244" y="14799"/>
                    <a:pt x="8235" y="14798"/>
                    <a:pt x="8227" y="14801"/>
                  </a:cubicBezTo>
                  <a:close/>
                  <a:moveTo>
                    <a:pt x="8285" y="14684"/>
                  </a:moveTo>
                  <a:cubicBezTo>
                    <a:pt x="8276" y="14686"/>
                    <a:pt x="8270" y="14692"/>
                    <a:pt x="8266" y="14700"/>
                  </a:cubicBezTo>
                  <a:cubicBezTo>
                    <a:pt x="8262" y="14708"/>
                    <a:pt x="8261" y="14717"/>
                    <a:pt x="8264" y="14725"/>
                  </a:cubicBezTo>
                  <a:cubicBezTo>
                    <a:pt x="8267" y="14734"/>
                    <a:pt x="8273" y="14740"/>
                    <a:pt x="8280" y="14744"/>
                  </a:cubicBezTo>
                  <a:cubicBezTo>
                    <a:pt x="8289" y="14748"/>
                    <a:pt x="8297" y="14748"/>
                    <a:pt x="8306" y="14746"/>
                  </a:cubicBezTo>
                  <a:cubicBezTo>
                    <a:pt x="8315" y="14743"/>
                    <a:pt x="8321" y="14738"/>
                    <a:pt x="8325" y="14729"/>
                  </a:cubicBezTo>
                  <a:cubicBezTo>
                    <a:pt x="8329" y="14720"/>
                    <a:pt x="8330" y="14712"/>
                    <a:pt x="8327" y="14703"/>
                  </a:cubicBezTo>
                  <a:cubicBezTo>
                    <a:pt x="8323" y="14695"/>
                    <a:pt x="8318" y="14689"/>
                    <a:pt x="8309" y="14685"/>
                  </a:cubicBezTo>
                  <a:cubicBezTo>
                    <a:pt x="8301" y="14681"/>
                    <a:pt x="8293" y="14681"/>
                    <a:pt x="8285" y="14684"/>
                  </a:cubicBezTo>
                  <a:close/>
                  <a:moveTo>
                    <a:pt x="8885" y="14538"/>
                  </a:moveTo>
                  <a:lnTo>
                    <a:pt x="8809" y="14693"/>
                  </a:lnTo>
                  <a:lnTo>
                    <a:pt x="8458" y="14520"/>
                  </a:lnTo>
                  <a:lnTo>
                    <a:pt x="8435" y="14567"/>
                  </a:lnTo>
                  <a:lnTo>
                    <a:pt x="8826" y="14759"/>
                  </a:lnTo>
                  <a:lnTo>
                    <a:pt x="8922" y="14564"/>
                  </a:lnTo>
                  <a:lnTo>
                    <a:pt x="8885" y="14538"/>
                  </a:lnTo>
                  <a:close/>
                  <a:moveTo>
                    <a:pt x="8984" y="14437"/>
                  </a:moveTo>
                  <a:lnTo>
                    <a:pt x="8593" y="14245"/>
                  </a:lnTo>
                  <a:lnTo>
                    <a:pt x="8571" y="14290"/>
                  </a:lnTo>
                  <a:lnTo>
                    <a:pt x="8962" y="14482"/>
                  </a:lnTo>
                  <a:lnTo>
                    <a:pt x="8984" y="14437"/>
                  </a:lnTo>
                  <a:close/>
                  <a:moveTo>
                    <a:pt x="7792" y="17079"/>
                  </a:moveTo>
                  <a:lnTo>
                    <a:pt x="7243" y="16809"/>
                  </a:lnTo>
                  <a:lnTo>
                    <a:pt x="7224" y="16847"/>
                  </a:lnTo>
                  <a:lnTo>
                    <a:pt x="7773" y="17117"/>
                  </a:lnTo>
                  <a:lnTo>
                    <a:pt x="7792" y="17079"/>
                  </a:lnTo>
                  <a:close/>
                  <a:moveTo>
                    <a:pt x="6885" y="17716"/>
                  </a:moveTo>
                  <a:lnTo>
                    <a:pt x="6758" y="17975"/>
                  </a:lnTo>
                  <a:lnTo>
                    <a:pt x="6797" y="17994"/>
                  </a:lnTo>
                  <a:lnTo>
                    <a:pt x="6849" y="17889"/>
                  </a:lnTo>
                  <a:lnTo>
                    <a:pt x="7080" y="18003"/>
                  </a:lnTo>
                  <a:lnTo>
                    <a:pt x="7194" y="18003"/>
                  </a:lnTo>
                  <a:lnTo>
                    <a:pt x="6871" y="17844"/>
                  </a:lnTo>
                  <a:lnTo>
                    <a:pt x="6923" y="17738"/>
                  </a:lnTo>
                  <a:lnTo>
                    <a:pt x="6885" y="17716"/>
                  </a:ln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10" y="17300"/>
                    <a:pt x="7491" y="17303"/>
                  </a:cubicBezTo>
                  <a:cubicBezTo>
                    <a:pt x="7472" y="17305"/>
                    <a:pt x="7454" y="17307"/>
                    <a:pt x="7438" y="17310"/>
                  </a:cubicBezTo>
                  <a:cubicBezTo>
                    <a:pt x="7421" y="17312"/>
                    <a:pt x="7410" y="17314"/>
                    <a:pt x="7403" y="17315"/>
                  </a:cubicBezTo>
                  <a:cubicBezTo>
                    <a:pt x="7393" y="17317"/>
                    <a:pt x="7383" y="17319"/>
                    <a:pt x="7370" y="17323"/>
                  </a:cubicBezTo>
                  <a:cubicBezTo>
                    <a:pt x="7358" y="17326"/>
                    <a:pt x="7348" y="17329"/>
                    <a:pt x="7340" y="17333"/>
                  </a:cubicBezTo>
                  <a:lnTo>
                    <a:pt x="7343" y="17327"/>
                  </a:lnTo>
                  <a:cubicBezTo>
                    <a:pt x="7350" y="17312"/>
                    <a:pt x="7354" y="17296"/>
                    <a:pt x="7356" y="17281"/>
                  </a:cubicBezTo>
                  <a:cubicBezTo>
                    <a:pt x="7357" y="17266"/>
                    <a:pt x="7355" y="17251"/>
                    <a:pt x="7350" y="17238"/>
                  </a:cubicBezTo>
                  <a:cubicBezTo>
                    <a:pt x="7345" y="17224"/>
                    <a:pt x="7337" y="17211"/>
                    <a:pt x="7327" y="17200"/>
                  </a:cubicBezTo>
                  <a:cubicBezTo>
                    <a:pt x="7316" y="17188"/>
                    <a:pt x="7302" y="17179"/>
                    <a:pt x="7286" y="17171"/>
                  </a:cubicBezTo>
                  <a:cubicBezTo>
                    <a:pt x="7276" y="17166"/>
                    <a:pt x="7266" y="17162"/>
                    <a:pt x="7256" y="17160"/>
                  </a:cubicBezTo>
                  <a:cubicBezTo>
                    <a:pt x="7246" y="17159"/>
                    <a:pt x="7238" y="17158"/>
                    <a:pt x="7229" y="17158"/>
                  </a:cubicBezTo>
                  <a:cubicBezTo>
                    <a:pt x="7220" y="17159"/>
                    <a:pt x="7212" y="17160"/>
                    <a:pt x="7205" y="17162"/>
                  </a:cubicBezTo>
                  <a:cubicBezTo>
                    <a:pt x="7197" y="17164"/>
                    <a:pt x="7191" y="17166"/>
                    <a:pt x="7185" y="17169"/>
                  </a:cubicBezTo>
                  <a:cubicBezTo>
                    <a:pt x="7179" y="17172"/>
                    <a:pt x="7173" y="17175"/>
                    <a:pt x="7168" y="17180"/>
                  </a:cubicBezTo>
                  <a:cubicBezTo>
                    <a:pt x="7162"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7"/>
                  </a:lnTo>
                  <a:cubicBezTo>
                    <a:pt x="7309" y="17397"/>
                    <a:pt x="7315" y="17390"/>
                    <a:pt x="7320" y="17385"/>
                  </a:cubicBezTo>
                  <a:cubicBezTo>
                    <a:pt x="7327" y="17381"/>
                    <a:pt x="7337" y="17377"/>
                    <a:pt x="7351" y="17374"/>
                  </a:cubicBezTo>
                  <a:cubicBezTo>
                    <a:pt x="7373" y="17369"/>
                    <a:pt x="7395" y="17365"/>
                    <a:pt x="7416" y="17362"/>
                  </a:cubicBezTo>
                  <a:cubicBezTo>
                    <a:pt x="7437" y="17359"/>
                    <a:pt x="7456" y="17356"/>
                    <a:pt x="7473" y="17353"/>
                  </a:cubicBezTo>
                  <a:cubicBezTo>
                    <a:pt x="7491" y="17351"/>
                    <a:pt x="7506" y="17350"/>
                    <a:pt x="7519" y="17350"/>
                  </a:cubicBezTo>
                  <a:cubicBezTo>
                    <a:pt x="7533" y="17349"/>
                    <a:pt x="7543" y="17349"/>
                    <a:pt x="7551" y="17349"/>
                  </a:cubicBezTo>
                  <a:lnTo>
                    <a:pt x="7580" y="17291"/>
                  </a:lnTo>
                  <a:close/>
                  <a:moveTo>
                    <a:pt x="7293" y="17242"/>
                  </a:moveTo>
                  <a:cubicBezTo>
                    <a:pt x="7302" y="17250"/>
                    <a:pt x="7307" y="17259"/>
                    <a:pt x="7311" y="17268"/>
                  </a:cubicBezTo>
                  <a:cubicBezTo>
                    <a:pt x="7314" y="17279"/>
                    <a:pt x="7314" y="17291"/>
                    <a:pt x="7312" y="17304"/>
                  </a:cubicBezTo>
                  <a:cubicBezTo>
                    <a:pt x="7310" y="17316"/>
                    <a:pt x="7305"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3" y="17242"/>
                  </a:cubicBezTo>
                  <a:close/>
                  <a:moveTo>
                    <a:pt x="6427" y="16922"/>
                  </a:moveTo>
                  <a:lnTo>
                    <a:pt x="6404" y="16968"/>
                  </a:lnTo>
                  <a:lnTo>
                    <a:pt x="6676" y="17102"/>
                  </a:lnTo>
                  <a:cubicBezTo>
                    <a:pt x="6689" y="17108"/>
                    <a:pt x="6701" y="17115"/>
                    <a:pt x="6709" y="17121"/>
                  </a:cubicBezTo>
                  <a:cubicBezTo>
                    <a:pt x="6718" y="17127"/>
                    <a:pt x="6725" y="17136"/>
                    <a:pt x="6730" y="17147"/>
                  </a:cubicBezTo>
                  <a:cubicBezTo>
                    <a:pt x="6735" y="17157"/>
                    <a:pt x="6737" y="17169"/>
                    <a:pt x="6735" y="17183"/>
                  </a:cubicBezTo>
                  <a:cubicBezTo>
                    <a:pt x="6733" y="17197"/>
                    <a:pt x="6729" y="17211"/>
                    <a:pt x="6721" y="17228"/>
                  </a:cubicBezTo>
                  <a:cubicBezTo>
                    <a:pt x="6715" y="17240"/>
                    <a:pt x="6708" y="17250"/>
                    <a:pt x="6702" y="17258"/>
                  </a:cubicBezTo>
                  <a:cubicBezTo>
                    <a:pt x="6695" y="17265"/>
                    <a:pt x="6689" y="17271"/>
                    <a:pt x="6682" y="17275"/>
                  </a:cubicBezTo>
                  <a:cubicBezTo>
                    <a:pt x="6675" y="17280"/>
                    <a:pt x="6668" y="17282"/>
                    <a:pt x="6662" y="17283"/>
                  </a:cubicBezTo>
                  <a:cubicBezTo>
                    <a:pt x="6656" y="17285"/>
                    <a:pt x="6650" y="17286"/>
                    <a:pt x="6645" y="17285"/>
                  </a:cubicBezTo>
                  <a:cubicBezTo>
                    <a:pt x="6637" y="17285"/>
                    <a:pt x="6628" y="17283"/>
                    <a:pt x="6617" y="17278"/>
                  </a:cubicBezTo>
                  <a:cubicBezTo>
                    <a:pt x="6605" y="17274"/>
                    <a:pt x="6595" y="17269"/>
                    <a:pt x="6585" y="17264"/>
                  </a:cubicBezTo>
                  <a:lnTo>
                    <a:pt x="6322" y="17135"/>
                  </a:lnTo>
                  <a:lnTo>
                    <a:pt x="6299" y="17181"/>
                  </a:lnTo>
                  <a:lnTo>
                    <a:pt x="6579" y="17319"/>
                  </a:lnTo>
                  <a:cubicBezTo>
                    <a:pt x="6588" y="17323"/>
                    <a:pt x="6599" y="17328"/>
                    <a:pt x="6610" y="17332"/>
                  </a:cubicBezTo>
                  <a:cubicBezTo>
                    <a:pt x="6622" y="17336"/>
                    <a:pt x="6634" y="17338"/>
                    <a:pt x="6646" y="17338"/>
                  </a:cubicBezTo>
                  <a:cubicBezTo>
                    <a:pt x="6671" y="17336"/>
                    <a:pt x="6692" y="17329"/>
                    <a:pt x="6710" y="17315"/>
                  </a:cubicBezTo>
                  <a:cubicBezTo>
                    <a:pt x="6728" y="17302"/>
                    <a:pt x="6744" y="17280"/>
                    <a:pt x="6759" y="17250"/>
                  </a:cubicBezTo>
                  <a:cubicBezTo>
                    <a:pt x="6771" y="17226"/>
                    <a:pt x="6779" y="17205"/>
                    <a:pt x="6782" y="17186"/>
                  </a:cubicBezTo>
                  <a:cubicBezTo>
                    <a:pt x="6784" y="17167"/>
                    <a:pt x="6784" y="17149"/>
                    <a:pt x="6780" y="17132"/>
                  </a:cubicBezTo>
                  <a:cubicBezTo>
                    <a:pt x="6776" y="17116"/>
                    <a:pt x="6768" y="17102"/>
                    <a:pt x="6757" y="17091"/>
                  </a:cubicBezTo>
                  <a:cubicBezTo>
                    <a:pt x="6745" y="17081"/>
                    <a:pt x="6728" y="17070"/>
                    <a:pt x="6705" y="17059"/>
                  </a:cubicBezTo>
                  <a:lnTo>
                    <a:pt x="6427" y="16922"/>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6"/>
                    <a:pt x="8750" y="12403"/>
                    <a:pt x="8742" y="12400"/>
                  </a:cubicBezTo>
                  <a:cubicBezTo>
                    <a:pt x="8735" y="12397"/>
                    <a:pt x="8730" y="12395"/>
                    <a:pt x="8727" y="12394"/>
                  </a:cubicBezTo>
                  <a:cubicBezTo>
                    <a:pt x="8731" y="12394"/>
                    <a:pt x="8736" y="12395"/>
                    <a:pt x="8744" y="12395"/>
                  </a:cubicBezTo>
                  <a:cubicBezTo>
                    <a:pt x="8752" y="12395"/>
                    <a:pt x="8760" y="12395"/>
                    <a:pt x="8770" y="12395"/>
                  </a:cubicBezTo>
                  <a:cubicBezTo>
                    <a:pt x="8781"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6"/>
                  </a:lnTo>
                  <a:lnTo>
                    <a:pt x="8754" y="12193"/>
                  </a:lnTo>
                  <a:lnTo>
                    <a:pt x="8967" y="12295"/>
                  </a:lnTo>
                  <a:cubicBezTo>
                    <a:pt x="8979" y="12301"/>
                    <a:pt x="8990" y="12306"/>
                    <a:pt x="9002" y="12312"/>
                  </a:cubicBezTo>
                  <a:close/>
                  <a:moveTo>
                    <a:pt x="9002" y="12105"/>
                  </a:moveTo>
                  <a:lnTo>
                    <a:pt x="9002" y="12040"/>
                  </a:lnTo>
                  <a:cubicBezTo>
                    <a:pt x="8998" y="12042"/>
                    <a:pt x="8994" y="12044"/>
                    <a:pt x="8990" y="12046"/>
                  </a:cubicBezTo>
                  <a:cubicBezTo>
                    <a:pt x="8976" y="12051"/>
                    <a:pt x="8961" y="12050"/>
                    <a:pt x="8945" y="12042"/>
                  </a:cubicBezTo>
                  <a:cubicBezTo>
                    <a:pt x="8925" y="12032"/>
                    <a:pt x="8912" y="12018"/>
                    <a:pt x="8907" y="11998"/>
                  </a:cubicBezTo>
                  <a:cubicBezTo>
                    <a:pt x="8903" y="11979"/>
                    <a:pt x="8907" y="11957"/>
                    <a:pt x="8919" y="11932"/>
                  </a:cubicBezTo>
                  <a:cubicBezTo>
                    <a:pt x="8923" y="11924"/>
                    <a:pt x="8927" y="11916"/>
                    <a:pt x="8932" y="11909"/>
                  </a:cubicBezTo>
                  <a:cubicBezTo>
                    <a:pt x="8937" y="11902"/>
                    <a:pt x="8942" y="11896"/>
                    <a:pt x="8949" y="11890"/>
                  </a:cubicBezTo>
                  <a:cubicBezTo>
                    <a:pt x="8955" y="11884"/>
                    <a:pt x="8962" y="11878"/>
                    <a:pt x="8970" y="11872"/>
                  </a:cubicBezTo>
                  <a:cubicBezTo>
                    <a:pt x="8978" y="11866"/>
                    <a:pt x="8987" y="11860"/>
                    <a:pt x="8999"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7" y="12112"/>
                    <a:pt x="9002" y="12105"/>
                  </a:cubicBezTo>
                  <a:close/>
                  <a:moveTo>
                    <a:pt x="7001" y="16742"/>
                  </a:moveTo>
                  <a:lnTo>
                    <a:pt x="6610" y="16549"/>
                  </a:lnTo>
                  <a:lnTo>
                    <a:pt x="6587" y="16595"/>
                  </a:lnTo>
                  <a:lnTo>
                    <a:pt x="6801" y="16698"/>
                  </a:lnTo>
                  <a:cubicBezTo>
                    <a:pt x="6815" y="16705"/>
                    <a:pt x="6829" y="16711"/>
                    <a:pt x="6843" y="16718"/>
                  </a:cubicBezTo>
                  <a:cubicBezTo>
                    <a:pt x="6858" y="16724"/>
                    <a:pt x="6871" y="16730"/>
                    <a:pt x="6882" y="16735"/>
                  </a:cubicBezTo>
                  <a:cubicBezTo>
                    <a:pt x="6894" y="16740"/>
                    <a:pt x="6903" y="16744"/>
                    <a:pt x="6911" y="16747"/>
                  </a:cubicBezTo>
                  <a:cubicBezTo>
                    <a:pt x="6918" y="16750"/>
                    <a:pt x="6922" y="16752"/>
                    <a:pt x="6922" y="16752"/>
                  </a:cubicBezTo>
                  <a:cubicBezTo>
                    <a:pt x="6921" y="16752"/>
                    <a:pt x="6917" y="16751"/>
                    <a:pt x="6911" y="16750"/>
                  </a:cubicBezTo>
                  <a:cubicBezTo>
                    <a:pt x="6905" y="16750"/>
                    <a:pt x="6897" y="16750"/>
                    <a:pt x="6888" y="16749"/>
                  </a:cubicBezTo>
                  <a:cubicBezTo>
                    <a:pt x="6879" y="16749"/>
                    <a:pt x="6869" y="16749"/>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5" y="16827"/>
                  </a:cubicBezTo>
                  <a:cubicBezTo>
                    <a:pt x="6623" y="16822"/>
                    <a:pt x="6612" y="16818"/>
                    <a:pt x="6602" y="16813"/>
                  </a:cubicBezTo>
                  <a:cubicBezTo>
                    <a:pt x="6592" y="16809"/>
                    <a:pt x="6584" y="16806"/>
                    <a:pt x="6576" y="16803"/>
                  </a:cubicBezTo>
                  <a:cubicBezTo>
                    <a:pt x="6569" y="16800"/>
                    <a:pt x="6564" y="16798"/>
                    <a:pt x="6560" y="16797"/>
                  </a:cubicBezTo>
                  <a:cubicBezTo>
                    <a:pt x="6564" y="16797"/>
                    <a:pt x="6570" y="16798"/>
                    <a:pt x="6578" y="16798"/>
                  </a:cubicBezTo>
                  <a:cubicBezTo>
                    <a:pt x="6585" y="16798"/>
                    <a:pt x="6594" y="16798"/>
                    <a:pt x="6604" y="16798"/>
                  </a:cubicBezTo>
                  <a:cubicBezTo>
                    <a:pt x="6614" y="16798"/>
                    <a:pt x="6625" y="16799"/>
                    <a:pt x="6637" y="16798"/>
                  </a:cubicBezTo>
                  <a:cubicBezTo>
                    <a:pt x="6649"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1"/>
                    <a:pt x="7117" y="16302"/>
                  </a:cubicBezTo>
                  <a:cubicBezTo>
                    <a:pt x="7129" y="16313"/>
                    <a:pt x="7137" y="16321"/>
                    <a:pt x="7142" y="16324"/>
                  </a:cubicBezTo>
                  <a:cubicBezTo>
                    <a:pt x="7139" y="16324"/>
                    <a:pt x="7134" y="16322"/>
                    <a:pt x="7127" y="16320"/>
                  </a:cubicBezTo>
                  <a:cubicBezTo>
                    <a:pt x="7120" y="16319"/>
                    <a:pt x="7112" y="16317"/>
                    <a:pt x="7103" y="16314"/>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6" y="15926"/>
                  </a:lnTo>
                  <a:lnTo>
                    <a:pt x="7307" y="16119"/>
                  </a:lnTo>
                  <a:lnTo>
                    <a:pt x="7415" y="15899"/>
                  </a:lnTo>
                  <a:close/>
                  <a:moveTo>
                    <a:pt x="7578" y="15568"/>
                  </a:moveTo>
                  <a:lnTo>
                    <a:pt x="7542" y="15573"/>
                  </a:lnTo>
                  <a:cubicBezTo>
                    <a:pt x="7525" y="15576"/>
                    <a:pt x="7508" y="15578"/>
                    <a:pt x="7489" y="15580"/>
                  </a:cubicBezTo>
                  <a:cubicBezTo>
                    <a:pt x="7470" y="15583"/>
                    <a:pt x="7452" y="15585"/>
                    <a:pt x="7436" y="15587"/>
                  </a:cubicBezTo>
                  <a:cubicBezTo>
                    <a:pt x="7420" y="15590"/>
                    <a:pt x="7408" y="15592"/>
                    <a:pt x="7401" y="15593"/>
                  </a:cubicBezTo>
                  <a:cubicBezTo>
                    <a:pt x="7391" y="15595"/>
                    <a:pt x="7381" y="15597"/>
                    <a:pt x="7369" y="15600"/>
                  </a:cubicBezTo>
                  <a:cubicBezTo>
                    <a:pt x="7356" y="15604"/>
                    <a:pt x="7346" y="15607"/>
                    <a:pt x="7338" y="15611"/>
                  </a:cubicBezTo>
                  <a:lnTo>
                    <a:pt x="7341" y="15605"/>
                  </a:lnTo>
                  <a:cubicBezTo>
                    <a:pt x="7348" y="15590"/>
                    <a:pt x="7352" y="15574"/>
                    <a:pt x="7354" y="15558"/>
                  </a:cubicBezTo>
                  <a:cubicBezTo>
                    <a:pt x="7355" y="15543"/>
                    <a:pt x="7353" y="15529"/>
                    <a:pt x="7348" y="15515"/>
                  </a:cubicBezTo>
                  <a:cubicBezTo>
                    <a:pt x="7343" y="15502"/>
                    <a:pt x="7335" y="15489"/>
                    <a:pt x="7325" y="15478"/>
                  </a:cubicBezTo>
                  <a:cubicBezTo>
                    <a:pt x="7314" y="15466"/>
                    <a:pt x="7301" y="15457"/>
                    <a:pt x="7285" y="15449"/>
                  </a:cubicBezTo>
                  <a:cubicBezTo>
                    <a:pt x="7274" y="15444"/>
                    <a:pt x="7264" y="15440"/>
                    <a:pt x="7254" y="15438"/>
                  </a:cubicBezTo>
                  <a:cubicBezTo>
                    <a:pt x="7245" y="15437"/>
                    <a:pt x="7236" y="15436"/>
                    <a:pt x="7227" y="15436"/>
                  </a:cubicBezTo>
                  <a:cubicBezTo>
                    <a:pt x="7218" y="15437"/>
                    <a:pt x="7210" y="15438"/>
                    <a:pt x="7203" y="15440"/>
                  </a:cubicBezTo>
                  <a:cubicBezTo>
                    <a:pt x="7195" y="15442"/>
                    <a:pt x="7189" y="15444"/>
                    <a:pt x="7184" y="15447"/>
                  </a:cubicBezTo>
                  <a:cubicBezTo>
                    <a:pt x="7177" y="15450"/>
                    <a:pt x="7171" y="15453"/>
                    <a:pt x="7166" y="15457"/>
                  </a:cubicBezTo>
                  <a:cubicBezTo>
                    <a:pt x="7160" y="15462"/>
                    <a:pt x="7154" y="15468"/>
                    <a:pt x="7148" y="15474"/>
                  </a:cubicBezTo>
                  <a:cubicBezTo>
                    <a:pt x="7141" y="15481"/>
                    <a:pt x="7135" y="15489"/>
                    <a:pt x="7129" y="15499"/>
                  </a:cubicBezTo>
                  <a:cubicBezTo>
                    <a:pt x="7123" y="15508"/>
                    <a:pt x="7116" y="15520"/>
                    <a:pt x="7110" y="15533"/>
                  </a:cubicBezTo>
                  <a:lnTo>
                    <a:pt x="7065" y="15624"/>
                  </a:lnTo>
                  <a:lnTo>
                    <a:pt x="7456" y="15817"/>
                  </a:lnTo>
                  <a:lnTo>
                    <a:pt x="7478" y="15771"/>
                  </a:lnTo>
                  <a:lnTo>
                    <a:pt x="7302" y="15684"/>
                  </a:lnTo>
                  <a:cubicBezTo>
                    <a:pt x="7307" y="15675"/>
                    <a:pt x="7313" y="15668"/>
                    <a:pt x="7319" y="15663"/>
                  </a:cubicBezTo>
                  <a:cubicBezTo>
                    <a:pt x="7325" y="15658"/>
                    <a:pt x="7335" y="15655"/>
                    <a:pt x="7349" y="15652"/>
                  </a:cubicBezTo>
                  <a:cubicBezTo>
                    <a:pt x="7372" y="15647"/>
                    <a:pt x="7394" y="15643"/>
                    <a:pt x="7414" y="15640"/>
                  </a:cubicBezTo>
                  <a:cubicBezTo>
                    <a:pt x="7435" y="15637"/>
                    <a:pt x="7454" y="15633"/>
                    <a:pt x="7472" y="15631"/>
                  </a:cubicBezTo>
                  <a:cubicBezTo>
                    <a:pt x="7489" y="15629"/>
                    <a:pt x="7504" y="15628"/>
                    <a:pt x="7517" y="15628"/>
                  </a:cubicBezTo>
                  <a:cubicBezTo>
                    <a:pt x="7531" y="15627"/>
                    <a:pt x="7542" y="15627"/>
                    <a:pt x="7549" y="15627"/>
                  </a:cubicBezTo>
                  <a:lnTo>
                    <a:pt x="7578" y="15568"/>
                  </a:lnTo>
                  <a:close/>
                  <a:moveTo>
                    <a:pt x="7292" y="15519"/>
                  </a:moveTo>
                  <a:cubicBezTo>
                    <a:pt x="7300" y="15528"/>
                    <a:pt x="7306" y="15537"/>
                    <a:pt x="7309" y="15546"/>
                  </a:cubicBezTo>
                  <a:cubicBezTo>
                    <a:pt x="7312" y="15557"/>
                    <a:pt x="7312" y="15569"/>
                    <a:pt x="7310" y="15581"/>
                  </a:cubicBezTo>
                  <a:cubicBezTo>
                    <a:pt x="7308" y="15594"/>
                    <a:pt x="7303" y="15609"/>
                    <a:pt x="7294" y="15627"/>
                  </a:cubicBezTo>
                  <a:lnTo>
                    <a:pt x="7273" y="15670"/>
                  </a:lnTo>
                  <a:lnTo>
                    <a:pt x="7127" y="15598"/>
                  </a:lnTo>
                  <a:lnTo>
                    <a:pt x="7150" y="15551"/>
                  </a:lnTo>
                  <a:cubicBezTo>
                    <a:pt x="7155" y="15541"/>
                    <a:pt x="7160" y="15532"/>
                    <a:pt x="7165" y="15524"/>
                  </a:cubicBezTo>
                  <a:cubicBezTo>
                    <a:pt x="7171" y="15518"/>
                    <a:pt x="7176" y="15511"/>
                    <a:pt x="7182" y="15506"/>
                  </a:cubicBezTo>
                  <a:cubicBezTo>
                    <a:pt x="7192" y="15498"/>
                    <a:pt x="7204" y="15493"/>
                    <a:pt x="7219" y="15491"/>
                  </a:cubicBezTo>
                  <a:cubicBezTo>
                    <a:pt x="7233" y="15488"/>
                    <a:pt x="7247" y="15491"/>
                    <a:pt x="7260" y="15497"/>
                  </a:cubicBezTo>
                  <a:cubicBezTo>
                    <a:pt x="7273" y="15504"/>
                    <a:pt x="7284" y="15511"/>
                    <a:pt x="7292" y="15519"/>
                  </a:cubicBezTo>
                  <a:close/>
                  <a:moveTo>
                    <a:pt x="7589" y="15174"/>
                  </a:moveTo>
                  <a:cubicBezTo>
                    <a:pt x="7575" y="15173"/>
                    <a:pt x="7561" y="15174"/>
                    <a:pt x="7548" y="15177"/>
                  </a:cubicBezTo>
                  <a:cubicBezTo>
                    <a:pt x="7535" y="15181"/>
                    <a:pt x="7523" y="15186"/>
                    <a:pt x="7511" y="15193"/>
                  </a:cubicBezTo>
                  <a:cubicBezTo>
                    <a:pt x="7501" y="15201"/>
                    <a:pt x="7488" y="15212"/>
                    <a:pt x="7474" y="15227"/>
                  </a:cubicBezTo>
                  <a:lnTo>
                    <a:pt x="7438" y="15265"/>
                  </a:lnTo>
                  <a:cubicBezTo>
                    <a:pt x="7419" y="15285"/>
                    <a:pt x="7402" y="15297"/>
                    <a:pt x="7388" y="15302"/>
                  </a:cubicBezTo>
                  <a:cubicBezTo>
                    <a:pt x="7373" y="15307"/>
                    <a:pt x="7358" y="15306"/>
                    <a:pt x="7342" y="15298"/>
                  </a:cubicBezTo>
                  <a:cubicBezTo>
                    <a:pt x="7322" y="15289"/>
                    <a:pt x="7310" y="15274"/>
                    <a:pt x="7305" y="15255"/>
                  </a:cubicBezTo>
                  <a:cubicBezTo>
                    <a:pt x="7300" y="15235"/>
                    <a:pt x="7304" y="15213"/>
                    <a:pt x="7316" y="15189"/>
                  </a:cubicBezTo>
                  <a:cubicBezTo>
                    <a:pt x="7321" y="15180"/>
                    <a:pt x="7325" y="15173"/>
                    <a:pt x="7330" y="15166"/>
                  </a:cubicBezTo>
                  <a:cubicBezTo>
                    <a:pt x="7335" y="15159"/>
                    <a:pt x="7340" y="15152"/>
                    <a:pt x="7346" y="15146"/>
                  </a:cubicBezTo>
                  <a:cubicBezTo>
                    <a:pt x="7353" y="15140"/>
                    <a:pt x="7360" y="15135"/>
                    <a:pt x="7368" y="15128"/>
                  </a:cubicBezTo>
                  <a:cubicBezTo>
                    <a:pt x="7376" y="15122"/>
                    <a:pt x="7385" y="15116"/>
                    <a:pt x="7396" y="15110"/>
                  </a:cubicBezTo>
                  <a:lnTo>
                    <a:pt x="7373" y="15073"/>
                  </a:lnTo>
                  <a:cubicBezTo>
                    <a:pt x="7329" y="15098"/>
                    <a:pt x="7297" y="15131"/>
                    <a:pt x="7277" y="15172"/>
                  </a:cubicBezTo>
                  <a:cubicBezTo>
                    <a:pt x="7268" y="15191"/>
                    <a:pt x="7262" y="15210"/>
                    <a:pt x="7259" y="15228"/>
                  </a:cubicBezTo>
                  <a:cubicBezTo>
                    <a:pt x="7258" y="15246"/>
                    <a:pt x="7259" y="15264"/>
                    <a:pt x="7263" y="15279"/>
                  </a:cubicBezTo>
                  <a:cubicBezTo>
                    <a:pt x="7268" y="15295"/>
                    <a:pt x="7275" y="15309"/>
                    <a:pt x="7286" y="15322"/>
                  </a:cubicBezTo>
                  <a:cubicBezTo>
                    <a:pt x="7297" y="15335"/>
                    <a:pt x="7310" y="15346"/>
                    <a:pt x="7327" y="15354"/>
                  </a:cubicBezTo>
                  <a:cubicBezTo>
                    <a:pt x="7352" y="15366"/>
                    <a:pt x="7377" y="15369"/>
                    <a:pt x="7403" y="15361"/>
                  </a:cubicBezTo>
                  <a:cubicBezTo>
                    <a:pt x="7414" y="15357"/>
                    <a:pt x="7425" y="15351"/>
                    <a:pt x="7436" y="15343"/>
                  </a:cubicBezTo>
                  <a:cubicBezTo>
                    <a:pt x="7446" y="15335"/>
                    <a:pt x="7458" y="15324"/>
                    <a:pt x="7472" y="15308"/>
                  </a:cubicBezTo>
                  <a:lnTo>
                    <a:pt x="7503" y="15275"/>
                  </a:lnTo>
                  <a:cubicBezTo>
                    <a:pt x="7540" y="15235"/>
                    <a:pt x="7576" y="15224"/>
                    <a:pt x="7611" y="15241"/>
                  </a:cubicBezTo>
                  <a:cubicBezTo>
                    <a:pt x="7634" y="15252"/>
                    <a:pt x="7648" y="15270"/>
                    <a:pt x="7653" y="15296"/>
                  </a:cubicBezTo>
                  <a:cubicBezTo>
                    <a:pt x="7655" y="15308"/>
                    <a:pt x="7655" y="15319"/>
                    <a:pt x="7653" y="15329"/>
                  </a:cubicBezTo>
                  <a:cubicBezTo>
                    <a:pt x="7651" y="15339"/>
                    <a:pt x="7646" y="15352"/>
                    <a:pt x="7639" y="15367"/>
                  </a:cubicBezTo>
                  <a:cubicBezTo>
                    <a:pt x="7629" y="15387"/>
                    <a:pt x="7618" y="15404"/>
                    <a:pt x="7604" y="15418"/>
                  </a:cubicBezTo>
                  <a:cubicBezTo>
                    <a:pt x="7591" y="15432"/>
                    <a:pt x="7574" y="15444"/>
                    <a:pt x="7554" y="15455"/>
                  </a:cubicBezTo>
                  <a:lnTo>
                    <a:pt x="7580" y="15493"/>
                  </a:lnTo>
                  <a:cubicBezTo>
                    <a:pt x="7602" y="15480"/>
                    <a:pt x="7621" y="15465"/>
                    <a:pt x="7637"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7" y="14703"/>
                  </a:lnTo>
                  <a:lnTo>
                    <a:pt x="7620" y="14597"/>
                  </a:lnTo>
                  <a:lnTo>
                    <a:pt x="7582" y="14575"/>
                  </a:lnTo>
                  <a:close/>
                  <a:moveTo>
                    <a:pt x="7749" y="14234"/>
                  </a:moveTo>
                  <a:lnTo>
                    <a:pt x="7723" y="14288"/>
                  </a:lnTo>
                  <a:lnTo>
                    <a:pt x="7835" y="14436"/>
                  </a:lnTo>
                  <a:cubicBezTo>
                    <a:pt x="7842" y="14446"/>
                    <a:pt x="7849" y="14455"/>
                    <a:pt x="7856" y="14463"/>
                  </a:cubicBezTo>
                  <a:cubicBezTo>
                    <a:pt x="7862" y="14472"/>
                    <a:pt x="7867" y="14477"/>
                    <a:pt x="7869" y="14479"/>
                  </a:cubicBezTo>
                  <a:cubicBezTo>
                    <a:pt x="7860" y="14479"/>
                    <a:pt x="7850" y="14479"/>
                    <a:pt x="7842" y="14478"/>
                  </a:cubicBezTo>
                  <a:cubicBezTo>
                    <a:pt x="7833" y="14477"/>
                    <a:pt x="7824" y="14477"/>
                    <a:pt x="7815" y="14477"/>
                  </a:cubicBezTo>
                  <a:lnTo>
                    <a:pt x="7629" y="14478"/>
                  </a:lnTo>
                  <a:lnTo>
                    <a:pt x="7601" y="14536"/>
                  </a:lnTo>
                  <a:lnTo>
                    <a:pt x="7899" y="14526"/>
                  </a:lnTo>
                  <a:lnTo>
                    <a:pt x="8054" y="14602"/>
                  </a:lnTo>
                  <a:lnTo>
                    <a:pt x="8078" y="14554"/>
                  </a:lnTo>
                  <a:lnTo>
                    <a:pt x="7925" y="14479"/>
                  </a:lnTo>
                  <a:lnTo>
                    <a:pt x="7749" y="14234"/>
                  </a:lnTo>
                  <a:close/>
                  <a:moveTo>
                    <a:pt x="8108" y="13805"/>
                  </a:moveTo>
                  <a:cubicBezTo>
                    <a:pt x="8082" y="13799"/>
                    <a:pt x="8057" y="13798"/>
                    <a:pt x="8033" y="13801"/>
                  </a:cubicBezTo>
                  <a:cubicBezTo>
                    <a:pt x="8024" y="13802"/>
                    <a:pt x="8014" y="13804"/>
                    <a:pt x="8003" y="13808"/>
                  </a:cubicBezTo>
                  <a:cubicBezTo>
                    <a:pt x="7992" y="13812"/>
                    <a:pt x="7980" y="13817"/>
                    <a:pt x="7969" y="13824"/>
                  </a:cubicBezTo>
                  <a:cubicBezTo>
                    <a:pt x="7958" y="13830"/>
                    <a:pt x="7947" y="13839"/>
                    <a:pt x="7937" y="13850"/>
                  </a:cubicBezTo>
                  <a:cubicBezTo>
                    <a:pt x="7926" y="13861"/>
                    <a:pt x="7917" y="13876"/>
                    <a:pt x="7909" y="13893"/>
                  </a:cubicBezTo>
                  <a:cubicBezTo>
                    <a:pt x="7897" y="13917"/>
                    <a:pt x="7891" y="13941"/>
                    <a:pt x="7890" y="13965"/>
                  </a:cubicBezTo>
                  <a:cubicBezTo>
                    <a:pt x="7890" y="13989"/>
                    <a:pt x="7895" y="14012"/>
                    <a:pt x="7906" y="14033"/>
                  </a:cubicBezTo>
                  <a:cubicBezTo>
                    <a:pt x="7917" y="14055"/>
                    <a:pt x="7933" y="14076"/>
                    <a:pt x="7954" y="14095"/>
                  </a:cubicBezTo>
                  <a:cubicBezTo>
                    <a:pt x="7975" y="14115"/>
                    <a:pt x="8001" y="14132"/>
                    <a:pt x="8033" y="14147"/>
                  </a:cubicBezTo>
                  <a:cubicBezTo>
                    <a:pt x="8100" y="14180"/>
                    <a:pt x="8159" y="14190"/>
                    <a:pt x="8211" y="14177"/>
                  </a:cubicBezTo>
                  <a:cubicBezTo>
                    <a:pt x="8232" y="14171"/>
                    <a:pt x="8252" y="14161"/>
                    <a:pt x="8270" y="14146"/>
                  </a:cubicBezTo>
                  <a:cubicBezTo>
                    <a:pt x="8288" y="14133"/>
                    <a:pt x="8303" y="14114"/>
                    <a:pt x="8315" y="14090"/>
                  </a:cubicBezTo>
                  <a:cubicBezTo>
                    <a:pt x="8325" y="14069"/>
                    <a:pt x="8331" y="14050"/>
                    <a:pt x="8332" y="14031"/>
                  </a:cubicBezTo>
                  <a:cubicBezTo>
                    <a:pt x="8334" y="14013"/>
                    <a:pt x="8332" y="13993"/>
                    <a:pt x="8326" y="13972"/>
                  </a:cubicBezTo>
                  <a:cubicBezTo>
                    <a:pt x="8318" y="13943"/>
                    <a:pt x="8303" y="13919"/>
                    <a:pt x="8282" y="13897"/>
                  </a:cubicBezTo>
                  <a:cubicBezTo>
                    <a:pt x="8262" y="13876"/>
                    <a:pt x="8233" y="13856"/>
                    <a:pt x="8195" y="13837"/>
                  </a:cubicBezTo>
                  <a:cubicBezTo>
                    <a:pt x="8164" y="13822"/>
                    <a:pt x="8134" y="13811"/>
                    <a:pt x="8108" y="13805"/>
                  </a:cubicBezTo>
                  <a:close/>
                  <a:moveTo>
                    <a:pt x="8217" y="13915"/>
                  </a:moveTo>
                  <a:cubicBezTo>
                    <a:pt x="8229" y="13923"/>
                    <a:pt x="8239" y="13930"/>
                    <a:pt x="8248" y="13937"/>
                  </a:cubicBezTo>
                  <a:cubicBezTo>
                    <a:pt x="8257" y="13944"/>
                    <a:pt x="8263" y="13951"/>
                    <a:pt x="8269" y="13958"/>
                  </a:cubicBezTo>
                  <a:cubicBezTo>
                    <a:pt x="8274" y="13965"/>
                    <a:pt x="8279" y="13972"/>
                    <a:pt x="8282" y="13981"/>
                  </a:cubicBezTo>
                  <a:cubicBezTo>
                    <a:pt x="8289" y="13994"/>
                    <a:pt x="8292" y="14009"/>
                    <a:pt x="8292" y="14024"/>
                  </a:cubicBezTo>
                  <a:cubicBezTo>
                    <a:pt x="8292" y="14038"/>
                    <a:pt x="8288" y="14054"/>
                    <a:pt x="8280" y="14070"/>
                  </a:cubicBezTo>
                  <a:cubicBezTo>
                    <a:pt x="8276" y="14078"/>
                    <a:pt x="8271" y="14085"/>
                    <a:pt x="8265" y="14093"/>
                  </a:cubicBezTo>
                  <a:cubicBezTo>
                    <a:pt x="8259" y="14101"/>
                    <a:pt x="8252" y="14107"/>
                    <a:pt x="8245" y="14112"/>
                  </a:cubicBezTo>
                  <a:cubicBezTo>
                    <a:pt x="8237" y="14118"/>
                    <a:pt x="8230" y="14122"/>
                    <a:pt x="8221" y="14126"/>
                  </a:cubicBezTo>
                  <a:cubicBezTo>
                    <a:pt x="8213" y="14130"/>
                    <a:pt x="8205" y="14132"/>
                    <a:pt x="8197" y="14132"/>
                  </a:cubicBezTo>
                  <a:cubicBezTo>
                    <a:pt x="8180" y="14133"/>
                    <a:pt x="8158" y="14130"/>
                    <a:pt x="8132" y="14123"/>
                  </a:cubicBezTo>
                  <a:cubicBezTo>
                    <a:pt x="8106" y="14116"/>
                    <a:pt x="8078" y="14105"/>
                    <a:pt x="8048" y="14091"/>
                  </a:cubicBezTo>
                  <a:cubicBezTo>
                    <a:pt x="8024" y="14078"/>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2"/>
                    <a:pt x="7990" y="13863"/>
                  </a:cubicBezTo>
                  <a:cubicBezTo>
                    <a:pt x="8007" y="13855"/>
                    <a:pt x="8025" y="13850"/>
                    <a:pt x="8043" y="13851"/>
                  </a:cubicBezTo>
                  <a:cubicBezTo>
                    <a:pt x="8059" y="13851"/>
                    <a:pt x="8079" y="13854"/>
                    <a:pt x="8100" y="13861"/>
                  </a:cubicBezTo>
                  <a:cubicBezTo>
                    <a:pt x="8122" y="13868"/>
                    <a:pt x="8147" y="13879"/>
                    <a:pt x="8176" y="13893"/>
                  </a:cubicBezTo>
                  <a:cubicBezTo>
                    <a:pt x="8192" y="13901"/>
                    <a:pt x="8206" y="13908"/>
                    <a:pt x="8217" y="13915"/>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4" y="13191"/>
                    <a:pt x="8617" y="13201"/>
                    <a:pt x="8628" y="13210"/>
                  </a:cubicBezTo>
                  <a:cubicBezTo>
                    <a:pt x="8640" y="13219"/>
                    <a:pt x="8646" y="13223"/>
                    <a:pt x="8647" y="13225"/>
                  </a:cubicBezTo>
                  <a:cubicBezTo>
                    <a:pt x="8645" y="13224"/>
                    <a:pt x="8637" y="13222"/>
                    <a:pt x="8624" y="13218"/>
                  </a:cubicBezTo>
                  <a:cubicBezTo>
                    <a:pt x="8610" y="13215"/>
                    <a:pt x="8593" y="13210"/>
                    <a:pt x="8572" y="13207"/>
                  </a:cubicBezTo>
                  <a:lnTo>
                    <a:pt x="8282" y="13152"/>
                  </a:lnTo>
                  <a:lnTo>
                    <a:pt x="8248" y="13221"/>
                  </a:lnTo>
                  <a:lnTo>
                    <a:pt x="8622" y="13447"/>
                  </a:lnTo>
                  <a:lnTo>
                    <a:pt x="8644" y="13402"/>
                  </a:lnTo>
                  <a:lnTo>
                    <a:pt x="8377" y="13244"/>
                  </a:lnTo>
                  <a:cubicBezTo>
                    <a:pt x="8371" y="13240"/>
                    <a:pt x="8365" y="13236"/>
                    <a:pt x="8357" y="13232"/>
                  </a:cubicBezTo>
                  <a:cubicBezTo>
                    <a:pt x="8350" y="13228"/>
                    <a:pt x="8342" y="13224"/>
                    <a:pt x="8335" y="13219"/>
                  </a:cubicBezTo>
                  <a:cubicBezTo>
                    <a:pt x="8328" y="13215"/>
                    <a:pt x="8321" y="13212"/>
                    <a:pt x="8315" y="13208"/>
                  </a:cubicBezTo>
                  <a:cubicBezTo>
                    <a:pt x="8311" y="13205"/>
                    <a:pt x="8308" y="13204"/>
                    <a:pt x="8306" y="13203"/>
                  </a:cubicBezTo>
                  <a:cubicBezTo>
                    <a:pt x="8310" y="13205"/>
                    <a:pt x="8320" y="13206"/>
                    <a:pt x="8334" y="13209"/>
                  </a:cubicBezTo>
                  <a:cubicBezTo>
                    <a:pt x="8348" y="13212"/>
                    <a:pt x="8367" y="13216"/>
                    <a:pt x="8389" y="13220"/>
                  </a:cubicBezTo>
                  <a:lnTo>
                    <a:pt x="8705" y="13279"/>
                  </a:lnTo>
                  <a:lnTo>
                    <a:pt x="8724" y="13239"/>
                  </a:lnTo>
                  <a:lnTo>
                    <a:pt x="8474" y="13012"/>
                  </a:lnTo>
                  <a:cubicBezTo>
                    <a:pt x="8468" y="13007"/>
                    <a:pt x="8463" y="13002"/>
                    <a:pt x="8457" y="12997"/>
                  </a:cubicBezTo>
                  <a:cubicBezTo>
                    <a:pt x="8452" y="12992"/>
                    <a:pt x="8446" y="12988"/>
                    <a:pt x="8440" y="12983"/>
                  </a:cubicBezTo>
                  <a:cubicBezTo>
                    <a:pt x="8435" y="12979"/>
                    <a:pt x="8430" y="12975"/>
                    <a:pt x="8427" y="12972"/>
                  </a:cubicBezTo>
                  <a:cubicBezTo>
                    <a:pt x="8423" y="12969"/>
                    <a:pt x="8421" y="12967"/>
                    <a:pt x="8420" y="12966"/>
                  </a:cubicBezTo>
                  <a:cubicBezTo>
                    <a:pt x="8421" y="12967"/>
                    <a:pt x="8424" y="12968"/>
                    <a:pt x="8429" y="12970"/>
                  </a:cubicBezTo>
                  <a:cubicBezTo>
                    <a:pt x="8433" y="12972"/>
                    <a:pt x="8439" y="12975"/>
                    <a:pt x="8445" y="12977"/>
                  </a:cubicBezTo>
                  <a:cubicBezTo>
                    <a:pt x="8452" y="12981"/>
                    <a:pt x="8459" y="12984"/>
                    <a:pt x="8467" y="12987"/>
                  </a:cubicBezTo>
                  <a:cubicBezTo>
                    <a:pt x="8475" y="12990"/>
                    <a:pt x="8481" y="12994"/>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4"/>
                    <a:pt x="8896" y="12744"/>
                  </a:cubicBezTo>
                  <a:cubicBezTo>
                    <a:pt x="8901" y="12754"/>
                    <a:pt x="8903" y="12766"/>
                    <a:pt x="8902" y="12780"/>
                  </a:cubicBezTo>
                  <a:cubicBezTo>
                    <a:pt x="8900" y="12794"/>
                    <a:pt x="8895" y="12808"/>
                    <a:pt x="8887" y="12825"/>
                  </a:cubicBezTo>
                  <a:cubicBezTo>
                    <a:pt x="8881" y="12837"/>
                    <a:pt x="8875" y="12847"/>
                    <a:pt x="8868" y="12855"/>
                  </a:cubicBezTo>
                  <a:cubicBezTo>
                    <a:pt x="8862" y="12862"/>
                    <a:pt x="8855" y="12868"/>
                    <a:pt x="8848" y="12872"/>
                  </a:cubicBezTo>
                  <a:cubicBezTo>
                    <a:pt x="8841" y="12877"/>
                    <a:pt x="8835" y="12879"/>
                    <a:pt x="8829" y="12880"/>
                  </a:cubicBezTo>
                  <a:cubicBezTo>
                    <a:pt x="8822" y="12882"/>
                    <a:pt x="8816" y="12883"/>
                    <a:pt x="8811" y="12883"/>
                  </a:cubicBezTo>
                  <a:cubicBezTo>
                    <a:pt x="8804" y="12882"/>
                    <a:pt x="8794" y="12880"/>
                    <a:pt x="8783" y="12875"/>
                  </a:cubicBezTo>
                  <a:cubicBezTo>
                    <a:pt x="8772" y="12871"/>
                    <a:pt x="8761" y="12866"/>
                    <a:pt x="8752" y="12862"/>
                  </a:cubicBezTo>
                  <a:lnTo>
                    <a:pt x="8488" y="12732"/>
                  </a:lnTo>
                  <a:lnTo>
                    <a:pt x="8466" y="12778"/>
                  </a:lnTo>
                  <a:lnTo>
                    <a:pt x="8746" y="12916"/>
                  </a:lnTo>
                  <a:cubicBezTo>
                    <a:pt x="8754" y="12920"/>
                    <a:pt x="8765" y="12925"/>
                    <a:pt x="8776" y="12929"/>
                  </a:cubicBezTo>
                  <a:cubicBezTo>
                    <a:pt x="8788" y="12934"/>
                    <a:pt x="8800" y="12935"/>
                    <a:pt x="8812" y="12935"/>
                  </a:cubicBezTo>
                  <a:cubicBezTo>
                    <a:pt x="8837" y="12934"/>
                    <a:pt x="8858" y="12926"/>
                    <a:pt x="8877" y="12913"/>
                  </a:cubicBezTo>
                  <a:cubicBezTo>
                    <a:pt x="8894" y="12899"/>
                    <a:pt x="8911" y="12877"/>
                    <a:pt x="8926" y="12847"/>
                  </a:cubicBezTo>
                  <a:cubicBezTo>
                    <a:pt x="8938" y="12823"/>
                    <a:pt x="8945" y="12802"/>
                    <a:pt x="8948" y="12783"/>
                  </a:cubicBezTo>
                  <a:cubicBezTo>
                    <a:pt x="8951" y="12764"/>
                    <a:pt x="8950" y="12747"/>
                    <a:pt x="8946" y="12730"/>
                  </a:cubicBezTo>
                  <a:cubicBezTo>
                    <a:pt x="8942" y="12713"/>
                    <a:pt x="8934" y="12699"/>
                    <a:pt x="8923" y="12688"/>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7" y="12712"/>
                  </a:cubicBezTo>
                  <a:cubicBezTo>
                    <a:pt x="8466" y="12709"/>
                    <a:pt x="8472"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1"/>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8"/>
                  </a:cubicBezTo>
                  <a:cubicBezTo>
                    <a:pt x="8538" y="12570"/>
                    <a:pt x="8539" y="12562"/>
                    <a:pt x="8535" y="12553"/>
                  </a:cubicBezTo>
                  <a:cubicBezTo>
                    <a:pt x="8532" y="12545"/>
                    <a:pt x="8527" y="12539"/>
                    <a:pt x="8518" y="12535"/>
                  </a:cubicBezTo>
                  <a:cubicBezTo>
                    <a:pt x="8510" y="12531"/>
                    <a:pt x="8502" y="12530"/>
                    <a:pt x="8494" y="12533"/>
                  </a:cubicBezTo>
                  <a:close/>
                  <a:moveTo>
                    <a:pt x="6652" y="17670"/>
                  </a:moveTo>
                  <a:lnTo>
                    <a:pt x="6103" y="17399"/>
                  </a:lnTo>
                  <a:lnTo>
                    <a:pt x="6084" y="17437"/>
                  </a:lnTo>
                  <a:lnTo>
                    <a:pt x="6634" y="17707"/>
                  </a:lnTo>
                  <a:lnTo>
                    <a:pt x="6652" y="17670"/>
                  </a:ln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7"/>
                    <a:pt x="6243" y="17910"/>
                    <a:pt x="6231" y="17913"/>
                  </a:cubicBezTo>
                  <a:cubicBezTo>
                    <a:pt x="6218" y="17916"/>
                    <a:pt x="6208" y="17920"/>
                    <a:pt x="6200" y="17924"/>
                  </a:cubicBezTo>
                  <a:lnTo>
                    <a:pt x="6203" y="17918"/>
                  </a:lnTo>
                  <a:cubicBezTo>
                    <a:pt x="6210" y="17902"/>
                    <a:pt x="6214" y="17887"/>
                    <a:pt x="6216" y="17871"/>
                  </a:cubicBezTo>
                  <a:cubicBezTo>
                    <a:pt x="6217" y="17856"/>
                    <a:pt x="6215" y="17842"/>
                    <a:pt x="6210" y="17828"/>
                  </a:cubicBezTo>
                  <a:cubicBezTo>
                    <a:pt x="6205" y="17814"/>
                    <a:pt x="6197" y="17802"/>
                    <a:pt x="6187" y="17790"/>
                  </a:cubicBezTo>
                  <a:cubicBezTo>
                    <a:pt x="6176" y="17779"/>
                    <a:pt x="6163" y="17769"/>
                    <a:pt x="6147" y="17761"/>
                  </a:cubicBezTo>
                  <a:cubicBezTo>
                    <a:pt x="6136" y="17756"/>
                    <a:pt x="6126" y="17753"/>
                    <a:pt x="6116" y="17751"/>
                  </a:cubicBezTo>
                  <a:cubicBezTo>
                    <a:pt x="6107" y="17749"/>
                    <a:pt x="6098" y="17749"/>
                    <a:pt x="6089" y="17749"/>
                  </a:cubicBezTo>
                  <a:cubicBezTo>
                    <a:pt x="6080" y="17749"/>
                    <a:pt x="6072" y="17750"/>
                    <a:pt x="6065" y="17752"/>
                  </a:cubicBezTo>
                  <a:cubicBezTo>
                    <a:pt x="6057" y="17754"/>
                    <a:pt x="6051" y="17757"/>
                    <a:pt x="6046" y="17760"/>
                  </a:cubicBezTo>
                  <a:cubicBezTo>
                    <a:pt x="6039" y="17762"/>
                    <a:pt x="6033" y="17766"/>
                    <a:pt x="6028" y="17770"/>
                  </a:cubicBezTo>
                  <a:cubicBezTo>
                    <a:pt x="6022" y="17775"/>
                    <a:pt x="6016" y="17780"/>
                    <a:pt x="6010" y="17787"/>
                  </a:cubicBezTo>
                  <a:cubicBezTo>
                    <a:pt x="6003" y="17794"/>
                    <a:pt x="5997" y="17802"/>
                    <a:pt x="5991" y="17812"/>
                  </a:cubicBezTo>
                  <a:cubicBezTo>
                    <a:pt x="5985" y="17821"/>
                    <a:pt x="5978" y="17833"/>
                    <a:pt x="5972" y="17846"/>
                  </a:cubicBezTo>
                  <a:lnTo>
                    <a:pt x="5927" y="17937"/>
                  </a:lnTo>
                  <a:lnTo>
                    <a:pt x="6061" y="18003"/>
                  </a:lnTo>
                  <a:lnTo>
                    <a:pt x="6176" y="18003"/>
                  </a:lnTo>
                  <a:lnTo>
                    <a:pt x="6164" y="17997"/>
                  </a:lnTo>
                  <a:cubicBezTo>
                    <a:pt x="6169" y="17988"/>
                    <a:pt x="6175" y="17981"/>
                    <a:pt x="6181" y="17976"/>
                  </a:cubicBezTo>
                  <a:cubicBezTo>
                    <a:pt x="6187" y="17971"/>
                    <a:pt x="6197" y="17968"/>
                    <a:pt x="6211" y="17965"/>
                  </a:cubicBezTo>
                  <a:cubicBezTo>
                    <a:pt x="6234" y="17960"/>
                    <a:pt x="6255" y="17956"/>
                    <a:pt x="6276" y="17953"/>
                  </a:cubicBezTo>
                  <a:cubicBezTo>
                    <a:pt x="6297" y="17949"/>
                    <a:pt x="6316" y="17946"/>
                    <a:pt x="6334" y="17944"/>
                  </a:cubicBezTo>
                  <a:cubicBezTo>
                    <a:pt x="6351" y="17942"/>
                    <a:pt x="6366" y="17941"/>
                    <a:pt x="6379" y="17940"/>
                  </a:cubicBezTo>
                  <a:cubicBezTo>
                    <a:pt x="6393" y="17940"/>
                    <a:pt x="6404" y="17940"/>
                    <a:pt x="6411" y="17940"/>
                  </a:cubicBezTo>
                  <a:lnTo>
                    <a:pt x="6440" y="17881"/>
                  </a:ln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3"/>
                    <a:pt x="6022" y="17845"/>
                    <a:pt x="6027" y="17837"/>
                  </a:cubicBezTo>
                  <a:cubicBezTo>
                    <a:pt x="6033" y="17831"/>
                    <a:pt x="6038" y="17824"/>
                    <a:pt x="6044" y="17819"/>
                  </a:cubicBezTo>
                  <a:cubicBezTo>
                    <a:pt x="6054" y="17811"/>
                    <a:pt x="6066" y="17805"/>
                    <a:pt x="6081" y="17803"/>
                  </a:cubicBezTo>
                  <a:cubicBezTo>
                    <a:pt x="6095" y="17801"/>
                    <a:pt x="6109" y="17804"/>
                    <a:pt x="6122" y="17810"/>
                  </a:cubicBezTo>
                  <a:cubicBezTo>
                    <a:pt x="6135" y="17817"/>
                    <a:pt x="6146" y="17824"/>
                    <a:pt x="6154" y="17832"/>
                  </a:cubicBez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4"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2"/>
                  </a:moveTo>
                  <a:lnTo>
                    <a:pt x="5550" y="17866"/>
                  </a:lnTo>
                  <a:lnTo>
                    <a:pt x="5198" y="17693"/>
                  </a:lnTo>
                  <a:lnTo>
                    <a:pt x="5175" y="17740"/>
                  </a:lnTo>
                  <a:lnTo>
                    <a:pt x="5566" y="17932"/>
                  </a:lnTo>
                  <a:lnTo>
                    <a:pt x="5662" y="17737"/>
                  </a:lnTo>
                  <a:lnTo>
                    <a:pt x="5626" y="17712"/>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6"/>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0" y="16499"/>
                  </a:cubicBezTo>
                  <a:cubicBezTo>
                    <a:pt x="5893" y="16494"/>
                    <a:pt x="5885" y="16490"/>
                    <a:pt x="5878" y="16486"/>
                  </a:cubicBezTo>
                  <a:cubicBezTo>
                    <a:pt x="5871" y="16482"/>
                    <a:pt x="5864" y="16479"/>
                    <a:pt x="5859" y="16475"/>
                  </a:cubicBezTo>
                  <a:cubicBezTo>
                    <a:pt x="5854" y="16472"/>
                    <a:pt x="5851" y="16471"/>
                    <a:pt x="5849" y="16470"/>
                  </a:cubicBezTo>
                  <a:cubicBezTo>
                    <a:pt x="5854" y="16471"/>
                    <a:pt x="5863" y="16473"/>
                    <a:pt x="5877" y="16476"/>
                  </a:cubicBezTo>
                  <a:cubicBezTo>
                    <a:pt x="5892" y="16479"/>
                    <a:pt x="5911"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5"/>
                    <a:pt x="5974" y="16242"/>
                    <a:pt x="5970" y="16239"/>
                  </a:cubicBezTo>
                  <a:cubicBezTo>
                    <a:pt x="5967" y="16236"/>
                    <a:pt x="5964" y="16234"/>
                    <a:pt x="5964" y="16233"/>
                  </a:cubicBezTo>
                  <a:cubicBezTo>
                    <a:pt x="5964" y="16233"/>
                    <a:pt x="5967" y="16235"/>
                    <a:pt x="5972" y="16237"/>
                  </a:cubicBezTo>
                  <a:cubicBezTo>
                    <a:pt x="5977" y="16239"/>
                    <a:pt x="5982" y="16242"/>
                    <a:pt x="5989" y="16244"/>
                  </a:cubicBezTo>
                  <a:cubicBezTo>
                    <a:pt x="5996" y="16247"/>
                    <a:pt x="6002" y="16251"/>
                    <a:pt x="6010" y="16254"/>
                  </a:cubicBezTo>
                  <a:cubicBezTo>
                    <a:pt x="6018" y="16257"/>
                    <a:pt x="6025" y="16260"/>
                    <a:pt x="6031" y="16263"/>
                  </a:cubicBezTo>
                  <a:lnTo>
                    <a:pt x="6329" y="16381"/>
                  </a:lnTo>
                  <a:lnTo>
                    <a:pt x="6352" y="16334"/>
                  </a:lnTo>
                  <a:close/>
                  <a:moveTo>
                    <a:pt x="6371" y="15922"/>
                  </a:moveTo>
                  <a:cubicBezTo>
                    <a:pt x="6357" y="15921"/>
                    <a:pt x="6343" y="15922"/>
                    <a:pt x="6330" y="15926"/>
                  </a:cubicBezTo>
                  <a:cubicBezTo>
                    <a:pt x="6317" y="15929"/>
                    <a:pt x="6305" y="15934"/>
                    <a:pt x="6294" y="15942"/>
                  </a:cubicBezTo>
                  <a:cubicBezTo>
                    <a:pt x="6283" y="15949"/>
                    <a:pt x="6271" y="15960"/>
                    <a:pt x="6257" y="15975"/>
                  </a:cubicBezTo>
                  <a:lnTo>
                    <a:pt x="6221" y="16013"/>
                  </a:lnTo>
                  <a:cubicBezTo>
                    <a:pt x="6202" y="16033"/>
                    <a:pt x="6185" y="16045"/>
                    <a:pt x="6171" y="16050"/>
                  </a:cubicBezTo>
                  <a:cubicBezTo>
                    <a:pt x="6156" y="16056"/>
                    <a:pt x="6141" y="16055"/>
                    <a:pt x="6125" y="16047"/>
                  </a:cubicBezTo>
                  <a:cubicBezTo>
                    <a:pt x="6105" y="16037"/>
                    <a:pt x="6092" y="16022"/>
                    <a:pt x="6088" y="16003"/>
                  </a:cubicBezTo>
                  <a:cubicBezTo>
                    <a:pt x="6083" y="15984"/>
                    <a:pt x="6087" y="15961"/>
                    <a:pt x="6099" y="15937"/>
                  </a:cubicBezTo>
                  <a:cubicBezTo>
                    <a:pt x="6103" y="15928"/>
                    <a:pt x="6108" y="15921"/>
                    <a:pt x="6112" y="15914"/>
                  </a:cubicBezTo>
                  <a:cubicBezTo>
                    <a:pt x="6117" y="15907"/>
                    <a:pt x="6123" y="15900"/>
                    <a:pt x="6129" y="15894"/>
                  </a:cubicBezTo>
                  <a:cubicBezTo>
                    <a:pt x="6136" y="15888"/>
                    <a:pt x="6143" y="15883"/>
                    <a:pt x="6150" y="15877"/>
                  </a:cubicBezTo>
                  <a:cubicBezTo>
                    <a:pt x="6158" y="15871"/>
                    <a:pt x="6168" y="15865"/>
                    <a:pt x="6179" y="15858"/>
                  </a:cubicBezTo>
                  <a:lnTo>
                    <a:pt x="6155" y="15821"/>
                  </a:lnTo>
                  <a:cubicBezTo>
                    <a:pt x="6112" y="15846"/>
                    <a:pt x="6080" y="15879"/>
                    <a:pt x="6060" y="15920"/>
                  </a:cubicBezTo>
                  <a:cubicBezTo>
                    <a:pt x="6050" y="15939"/>
                    <a:pt x="6045" y="15958"/>
                    <a:pt x="6042" y="15976"/>
                  </a:cubicBezTo>
                  <a:cubicBezTo>
                    <a:pt x="6040" y="15994"/>
                    <a:pt x="6041" y="16012"/>
                    <a:pt x="6046" y="16028"/>
                  </a:cubicBezTo>
                  <a:cubicBezTo>
                    <a:pt x="6050" y="16043"/>
                    <a:pt x="6058" y="16058"/>
                    <a:pt x="6069" y="16071"/>
                  </a:cubicBezTo>
                  <a:cubicBezTo>
                    <a:pt x="6079" y="16084"/>
                    <a:pt x="6093" y="16094"/>
                    <a:pt x="6110" y="16102"/>
                  </a:cubicBezTo>
                  <a:cubicBezTo>
                    <a:pt x="6135" y="16114"/>
                    <a:pt x="6160" y="16117"/>
                    <a:pt x="6185" y="16109"/>
                  </a:cubicBezTo>
                  <a:cubicBezTo>
                    <a:pt x="6197" y="16106"/>
                    <a:pt x="6208" y="16100"/>
                    <a:pt x="6218" y="16091"/>
                  </a:cubicBezTo>
                  <a:cubicBezTo>
                    <a:pt x="6228" y="16083"/>
                    <a:pt x="6241" y="16072"/>
                    <a:pt x="6254" y="16057"/>
                  </a:cubicBezTo>
                  <a:lnTo>
                    <a:pt x="6286" y="16023"/>
                  </a:lnTo>
                  <a:cubicBezTo>
                    <a:pt x="6323" y="15983"/>
                    <a:pt x="6358" y="15972"/>
                    <a:pt x="6393" y="15989"/>
                  </a:cubicBezTo>
                  <a:cubicBezTo>
                    <a:pt x="6417" y="16001"/>
                    <a:pt x="6430" y="16019"/>
                    <a:pt x="6435" y="16044"/>
                  </a:cubicBezTo>
                  <a:cubicBezTo>
                    <a:pt x="6437" y="16056"/>
                    <a:pt x="6438" y="16067"/>
                    <a:pt x="6435" y="16077"/>
                  </a:cubicBezTo>
                  <a:cubicBezTo>
                    <a:pt x="6434" y="16088"/>
                    <a:pt x="6429" y="16100"/>
                    <a:pt x="6422" y="16115"/>
                  </a:cubicBezTo>
                  <a:cubicBezTo>
                    <a:pt x="6412" y="16135"/>
                    <a:pt x="6400" y="16152"/>
                    <a:pt x="6387" y="16166"/>
                  </a:cubicBezTo>
                  <a:cubicBezTo>
                    <a:pt x="6373" y="16180"/>
                    <a:pt x="6357" y="16193"/>
                    <a:pt x="6337" y="16203"/>
                  </a:cubicBezTo>
                  <a:lnTo>
                    <a:pt x="6363" y="16242"/>
                  </a:lnTo>
                  <a:cubicBezTo>
                    <a:pt x="6384"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69" y="15991"/>
                    <a:pt x="6458" y="15973"/>
                  </a:cubicBezTo>
                  <a:cubicBezTo>
                    <a:pt x="6445" y="15956"/>
                    <a:pt x="6430" y="15943"/>
                    <a:pt x="6412" y="15934"/>
                  </a:cubicBezTo>
                  <a:cubicBezTo>
                    <a:pt x="6400" y="15928"/>
                    <a:pt x="6386" y="15924"/>
                    <a:pt x="6371" y="15922"/>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4"/>
                  </a:cubicBezTo>
                  <a:cubicBezTo>
                    <a:pt x="6693" y="15451"/>
                    <a:pt x="6700" y="15460"/>
                    <a:pt x="6706" y="15470"/>
                  </a:cubicBezTo>
                  <a:cubicBezTo>
                    <a:pt x="6711" y="15480"/>
                    <a:pt x="6713" y="15492"/>
                    <a:pt x="6711" y="15506"/>
                  </a:cubicBezTo>
                  <a:cubicBezTo>
                    <a:pt x="6709" y="15520"/>
                    <a:pt x="6704" y="15535"/>
                    <a:pt x="6696" y="15551"/>
                  </a:cubicBezTo>
                  <a:cubicBezTo>
                    <a:pt x="6690" y="15563"/>
                    <a:pt x="6684" y="15573"/>
                    <a:pt x="6678" y="15581"/>
                  </a:cubicBezTo>
                  <a:cubicBezTo>
                    <a:pt x="6671" y="15588"/>
                    <a:pt x="6665" y="15594"/>
                    <a:pt x="6657" y="15599"/>
                  </a:cubicBezTo>
                  <a:cubicBezTo>
                    <a:pt x="6650" y="15603"/>
                    <a:pt x="6644" y="15605"/>
                    <a:pt x="6638" y="15607"/>
                  </a:cubicBezTo>
                  <a:cubicBezTo>
                    <a:pt x="6631" y="15608"/>
                    <a:pt x="6625" y="15609"/>
                    <a:pt x="6621" y="15609"/>
                  </a:cubicBezTo>
                  <a:cubicBezTo>
                    <a:pt x="6613" y="15608"/>
                    <a:pt x="6604" y="15606"/>
                    <a:pt x="6592" y="15601"/>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1"/>
                    <a:pt x="6622" y="15661"/>
                  </a:cubicBezTo>
                  <a:cubicBezTo>
                    <a:pt x="6647" y="15660"/>
                    <a:pt x="6668" y="15652"/>
                    <a:pt x="6686" y="15639"/>
                  </a:cubicBezTo>
                  <a:cubicBezTo>
                    <a:pt x="6704" y="15626"/>
                    <a:pt x="6720" y="15603"/>
                    <a:pt x="6735" y="15573"/>
                  </a:cubicBezTo>
                  <a:cubicBezTo>
                    <a:pt x="6747" y="15549"/>
                    <a:pt x="6754" y="15528"/>
                    <a:pt x="6757" y="15509"/>
                  </a:cubicBezTo>
                  <a:cubicBezTo>
                    <a:pt x="6760" y="15491"/>
                    <a:pt x="6760" y="15473"/>
                    <a:pt x="6755" y="15456"/>
                  </a:cubicBezTo>
                  <a:cubicBezTo>
                    <a:pt x="6752" y="15439"/>
                    <a:pt x="6744" y="15425"/>
                    <a:pt x="6732" y="15415"/>
                  </a:cubicBezTo>
                  <a:cubicBezTo>
                    <a:pt x="6721" y="15404"/>
                    <a:pt x="6704" y="15393"/>
                    <a:pt x="6681" y="15382"/>
                  </a:cubicBezTo>
                  <a:lnTo>
                    <a:pt x="6402" y="15245"/>
                  </a:lnTo>
                  <a:close/>
                  <a:moveTo>
                    <a:pt x="6977" y="15065"/>
                  </a:moveTo>
                  <a:lnTo>
                    <a:pt x="6586" y="14873"/>
                  </a:lnTo>
                  <a:lnTo>
                    <a:pt x="6563" y="14919"/>
                  </a:lnTo>
                  <a:lnTo>
                    <a:pt x="6776" y="15022"/>
                  </a:lnTo>
                  <a:cubicBezTo>
                    <a:pt x="6791" y="15029"/>
                    <a:pt x="6805" y="15035"/>
                    <a:pt x="6819" y="15041"/>
                  </a:cubicBezTo>
                  <a:cubicBezTo>
                    <a:pt x="6834" y="15048"/>
                    <a:pt x="6847" y="15053"/>
                    <a:pt x="6858" y="15058"/>
                  </a:cubicBezTo>
                  <a:cubicBezTo>
                    <a:pt x="6869" y="15063"/>
                    <a:pt x="6879" y="15067"/>
                    <a:pt x="6886" y="15070"/>
                  </a:cubicBezTo>
                  <a:cubicBezTo>
                    <a:pt x="6894" y="15073"/>
                    <a:pt x="6897" y="15075"/>
                    <a:pt x="6898" y="15075"/>
                  </a:cubicBezTo>
                  <a:cubicBezTo>
                    <a:pt x="6897" y="15075"/>
                    <a:pt x="6893" y="15075"/>
                    <a:pt x="6887" y="15074"/>
                  </a:cubicBezTo>
                  <a:cubicBezTo>
                    <a:pt x="6880" y="15074"/>
                    <a:pt x="6873" y="15073"/>
                    <a:pt x="6864" y="15072"/>
                  </a:cubicBezTo>
                  <a:cubicBezTo>
                    <a:pt x="6855" y="15072"/>
                    <a:pt x="6844" y="15072"/>
                    <a:pt x="6833" y="15071"/>
                  </a:cubicBezTo>
                  <a:cubicBezTo>
                    <a:pt x="6821" y="15070"/>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9"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70" y="15121"/>
                    <a:pt x="6579" y="15121"/>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4" y="14647"/>
                    <a:pt x="7110" y="14645"/>
                    <a:pt x="7103" y="14643"/>
                  </a:cubicBezTo>
                  <a:cubicBezTo>
                    <a:pt x="7096" y="14642"/>
                    <a:pt x="7088" y="14640"/>
                    <a:pt x="7079" y="14638"/>
                  </a:cubicBezTo>
                  <a:cubicBezTo>
                    <a:pt x="7069" y="14636"/>
                    <a:pt x="7060" y="14634"/>
                    <a:pt x="7049"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4" y="13901"/>
                    <a:pt x="7465" y="13904"/>
                  </a:cubicBezTo>
                  <a:cubicBezTo>
                    <a:pt x="7446" y="13906"/>
                    <a:pt x="7428" y="13908"/>
                    <a:pt x="7412" y="13911"/>
                  </a:cubicBezTo>
                  <a:cubicBezTo>
                    <a:pt x="7395" y="13913"/>
                    <a:pt x="7384" y="13915"/>
                    <a:pt x="7377" y="13916"/>
                  </a:cubicBezTo>
                  <a:cubicBezTo>
                    <a:pt x="7367" y="13918"/>
                    <a:pt x="7357" y="13920"/>
                    <a:pt x="7344" y="13924"/>
                  </a:cubicBezTo>
                  <a:cubicBezTo>
                    <a:pt x="7332" y="13927"/>
                    <a:pt x="7322" y="13930"/>
                    <a:pt x="7314" y="13934"/>
                  </a:cubicBezTo>
                  <a:lnTo>
                    <a:pt x="7317" y="13928"/>
                  </a:lnTo>
                  <a:cubicBezTo>
                    <a:pt x="7324" y="13913"/>
                    <a:pt x="7328" y="13897"/>
                    <a:pt x="7330" y="13882"/>
                  </a:cubicBezTo>
                  <a:cubicBezTo>
                    <a:pt x="7331" y="13867"/>
                    <a:pt x="7329" y="13852"/>
                    <a:pt x="7324" y="13839"/>
                  </a:cubicBezTo>
                  <a:cubicBezTo>
                    <a:pt x="7319" y="13825"/>
                    <a:pt x="7311" y="13813"/>
                    <a:pt x="7301" y="13801"/>
                  </a:cubicBezTo>
                  <a:cubicBezTo>
                    <a:pt x="7290" y="13789"/>
                    <a:pt x="7276" y="13780"/>
                    <a:pt x="7260" y="13772"/>
                  </a:cubicBezTo>
                  <a:cubicBezTo>
                    <a:pt x="7250" y="13767"/>
                    <a:pt x="7240" y="13763"/>
                    <a:pt x="7230" y="13761"/>
                  </a:cubicBezTo>
                  <a:cubicBezTo>
                    <a:pt x="7220" y="13760"/>
                    <a:pt x="7212" y="13759"/>
                    <a:pt x="7203" y="13759"/>
                  </a:cubicBezTo>
                  <a:cubicBezTo>
                    <a:pt x="7194" y="13760"/>
                    <a:pt x="7186" y="13761"/>
                    <a:pt x="7179" y="13763"/>
                  </a:cubicBezTo>
                  <a:cubicBezTo>
                    <a:pt x="7171" y="13765"/>
                    <a:pt x="7165" y="13767"/>
                    <a:pt x="7159" y="13770"/>
                  </a:cubicBezTo>
                  <a:cubicBezTo>
                    <a:pt x="7153" y="13773"/>
                    <a:pt x="7147" y="13776"/>
                    <a:pt x="7142" y="13781"/>
                  </a:cubicBezTo>
                  <a:cubicBezTo>
                    <a:pt x="7136" y="13786"/>
                    <a:pt x="7129" y="13791"/>
                    <a:pt x="7123" y="13797"/>
                  </a:cubicBezTo>
                  <a:cubicBezTo>
                    <a:pt x="7117" y="13804"/>
                    <a:pt x="7111" y="13812"/>
                    <a:pt x="7105" y="13822"/>
                  </a:cubicBezTo>
                  <a:cubicBezTo>
                    <a:pt x="7099" y="13832"/>
                    <a:pt x="7092" y="13843"/>
                    <a:pt x="7086" y="13857"/>
                  </a:cubicBezTo>
                  <a:lnTo>
                    <a:pt x="7041" y="13948"/>
                  </a:lnTo>
                  <a:lnTo>
                    <a:pt x="7432" y="14140"/>
                  </a:lnTo>
                  <a:lnTo>
                    <a:pt x="7454" y="14094"/>
                  </a:lnTo>
                  <a:lnTo>
                    <a:pt x="7278" y="14008"/>
                  </a:lnTo>
                  <a:cubicBezTo>
                    <a:pt x="7283" y="13998"/>
                    <a:pt x="7289" y="13991"/>
                    <a:pt x="7294" y="13986"/>
                  </a:cubicBezTo>
                  <a:cubicBezTo>
                    <a:pt x="7301" y="13982"/>
                    <a:pt x="7311" y="13978"/>
                    <a:pt x="7324" y="13975"/>
                  </a:cubicBezTo>
                  <a:cubicBezTo>
                    <a:pt x="7347" y="13970"/>
                    <a:pt x="7369" y="13966"/>
                    <a:pt x="7390" y="13963"/>
                  </a:cubicBezTo>
                  <a:cubicBezTo>
                    <a:pt x="7411" y="13960"/>
                    <a:pt x="7430" y="13957"/>
                    <a:pt x="7447" y="13955"/>
                  </a:cubicBezTo>
                  <a:cubicBezTo>
                    <a:pt x="7465" y="13952"/>
                    <a:pt x="7480" y="13951"/>
                    <a:pt x="7493" y="13951"/>
                  </a:cubicBezTo>
                  <a:cubicBezTo>
                    <a:pt x="7507" y="13950"/>
                    <a:pt x="7517" y="13950"/>
                    <a:pt x="7525" y="13950"/>
                  </a:cubicBezTo>
                  <a:lnTo>
                    <a:pt x="7554" y="13892"/>
                  </a:lnTo>
                  <a:close/>
                  <a:moveTo>
                    <a:pt x="7267" y="13843"/>
                  </a:moveTo>
                  <a:cubicBezTo>
                    <a:pt x="7276" y="13851"/>
                    <a:pt x="7281" y="13860"/>
                    <a:pt x="7285" y="13870"/>
                  </a:cubicBezTo>
                  <a:cubicBezTo>
                    <a:pt x="7288" y="13880"/>
                    <a:pt x="7288" y="13892"/>
                    <a:pt x="7286" y="13905"/>
                  </a:cubicBezTo>
                  <a:cubicBezTo>
                    <a:pt x="7284" y="13917"/>
                    <a:pt x="7278" y="13932"/>
                    <a:pt x="7270" y="13950"/>
                  </a:cubicBezTo>
                  <a:lnTo>
                    <a:pt x="7248"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7" y="13843"/>
                  </a:cubicBezTo>
                  <a:close/>
                  <a:moveTo>
                    <a:pt x="7565" y="13498"/>
                  </a:moveTo>
                  <a:cubicBezTo>
                    <a:pt x="7550" y="13496"/>
                    <a:pt x="7537" y="13497"/>
                    <a:pt x="7523" y="13501"/>
                  </a:cubicBezTo>
                  <a:cubicBezTo>
                    <a:pt x="7510" y="13504"/>
                    <a:pt x="7499" y="13510"/>
                    <a:pt x="7487" y="13517"/>
                  </a:cubicBezTo>
                  <a:cubicBezTo>
                    <a:pt x="7476"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3"/>
                    <a:pt x="7301" y="13496"/>
                    <a:pt x="7306" y="13489"/>
                  </a:cubicBezTo>
                  <a:cubicBezTo>
                    <a:pt x="7310" y="13482"/>
                    <a:pt x="7316" y="13476"/>
                    <a:pt x="7322" y="13470"/>
                  </a:cubicBezTo>
                  <a:cubicBezTo>
                    <a:pt x="7329" y="13464"/>
                    <a:pt x="7336" y="13458"/>
                    <a:pt x="7344" y="13452"/>
                  </a:cubicBezTo>
                  <a:cubicBezTo>
                    <a:pt x="7352" y="13446"/>
                    <a:pt x="7361" y="13440"/>
                    <a:pt x="7372" y="13433"/>
                  </a:cubicBezTo>
                  <a:lnTo>
                    <a:pt x="7348" y="13396"/>
                  </a:lnTo>
                  <a:cubicBezTo>
                    <a:pt x="7305" y="13421"/>
                    <a:pt x="7273" y="13454"/>
                    <a:pt x="7253" y="13496"/>
                  </a:cubicBezTo>
                  <a:cubicBezTo>
                    <a:pt x="7244" y="13514"/>
                    <a:pt x="7238" y="13533"/>
                    <a:pt x="7235" y="13551"/>
                  </a:cubicBezTo>
                  <a:cubicBezTo>
                    <a:pt x="7233" y="13569"/>
                    <a:pt x="7235" y="13587"/>
                    <a:pt x="7239" y="13603"/>
                  </a:cubicBezTo>
                  <a:cubicBezTo>
                    <a:pt x="7243" y="13618"/>
                    <a:pt x="7251" y="13633"/>
                    <a:pt x="7262" y="13646"/>
                  </a:cubicBezTo>
                  <a:cubicBezTo>
                    <a:pt x="7272" y="13659"/>
                    <a:pt x="7286" y="13669"/>
                    <a:pt x="7303" y="13677"/>
                  </a:cubicBezTo>
                  <a:cubicBezTo>
                    <a:pt x="7328" y="13690"/>
                    <a:pt x="7353" y="13692"/>
                    <a:pt x="7379" y="13684"/>
                  </a:cubicBezTo>
                  <a:cubicBezTo>
                    <a:pt x="7390" y="13681"/>
                    <a:pt x="7401" y="13675"/>
                    <a:pt x="7411" y="13666"/>
                  </a:cubicBezTo>
                  <a:cubicBezTo>
                    <a:pt x="7422" y="13659"/>
                    <a:pt x="7434" y="13647"/>
                    <a:pt x="7448" y="13632"/>
                  </a:cubicBezTo>
                  <a:lnTo>
                    <a:pt x="7479" y="13598"/>
                  </a:lnTo>
                  <a:cubicBezTo>
                    <a:pt x="7516" y="13559"/>
                    <a:pt x="7552" y="13547"/>
                    <a:pt x="7586" y="13564"/>
                  </a:cubicBezTo>
                  <a:cubicBezTo>
                    <a:pt x="7610" y="13576"/>
                    <a:pt x="7623" y="13594"/>
                    <a:pt x="7628" y="13620"/>
                  </a:cubicBezTo>
                  <a:cubicBezTo>
                    <a:pt x="7631" y="13631"/>
                    <a:pt x="7631" y="13642"/>
                    <a:pt x="7629" y="13652"/>
                  </a:cubicBezTo>
                  <a:cubicBezTo>
                    <a:pt x="7627" y="13663"/>
                    <a:pt x="7622" y="13675"/>
                    <a:pt x="7615" y="13690"/>
                  </a:cubicBezTo>
                  <a:cubicBezTo>
                    <a:pt x="7605" y="13710"/>
                    <a:pt x="7593" y="13727"/>
                    <a:pt x="7580" y="13741"/>
                  </a:cubicBezTo>
                  <a:cubicBezTo>
                    <a:pt x="7567"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7"/>
                    <a:pt x="7672" y="13609"/>
                  </a:cubicBezTo>
                  <a:cubicBezTo>
                    <a:pt x="7670" y="13586"/>
                    <a:pt x="7662" y="13566"/>
                    <a:pt x="7651" y="13548"/>
                  </a:cubicBezTo>
                  <a:cubicBezTo>
                    <a:pt x="7639" y="13531"/>
                    <a:pt x="7623" y="13518"/>
                    <a:pt x="7605" y="13509"/>
                  </a:cubicBezTo>
                  <a:cubicBezTo>
                    <a:pt x="7593" y="13503"/>
                    <a:pt x="7579" y="13499"/>
                    <a:pt x="7565" y="13498"/>
                  </a:cubicBezTo>
                  <a:close/>
                  <a:moveTo>
                    <a:pt x="7783" y="13427"/>
                  </a:moveTo>
                  <a:lnTo>
                    <a:pt x="7392" y="13235"/>
                  </a:lnTo>
                  <a:lnTo>
                    <a:pt x="7369" y="13280"/>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5" y="13062"/>
                  </a:cubicBezTo>
                  <a:cubicBezTo>
                    <a:pt x="7445" y="13060"/>
                    <a:pt x="7451" y="13054"/>
                    <a:pt x="7455" y="13046"/>
                  </a:cubicBezTo>
                  <a:cubicBezTo>
                    <a:pt x="7459" y="13037"/>
                    <a:pt x="7460" y="13029"/>
                    <a:pt x="7456" y="13020"/>
                  </a:cubicBezTo>
                  <a:cubicBezTo>
                    <a:pt x="7453" y="13012"/>
                    <a:pt x="7448" y="13006"/>
                    <a:pt x="7439" y="13002"/>
                  </a:cubicBezTo>
                  <a:cubicBezTo>
                    <a:pt x="7431" y="12998"/>
                    <a:pt x="7423" y="12997"/>
                    <a:pt x="7414" y="13000"/>
                  </a:cubicBezTo>
                  <a:close/>
                  <a:moveTo>
                    <a:pt x="7472" y="12883"/>
                  </a:moveTo>
                  <a:cubicBezTo>
                    <a:pt x="7464" y="12886"/>
                    <a:pt x="7457" y="12891"/>
                    <a:pt x="7453" y="12900"/>
                  </a:cubicBezTo>
                  <a:cubicBezTo>
                    <a:pt x="7449" y="12908"/>
                    <a:pt x="7449" y="12916"/>
                    <a:pt x="7452" y="12925"/>
                  </a:cubicBezTo>
                  <a:cubicBezTo>
                    <a:pt x="7455" y="12933"/>
                    <a:pt x="7460" y="12939"/>
                    <a:pt x="7468" y="12943"/>
                  </a:cubicBezTo>
                  <a:cubicBezTo>
                    <a:pt x="7476" y="12947"/>
                    <a:pt x="7485" y="12948"/>
                    <a:pt x="7493"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5"/>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3"/>
                    <a:pt x="7913" y="12369"/>
                    <a:pt x="7906" y="12365"/>
                  </a:cubicBezTo>
                  <a:cubicBezTo>
                    <a:pt x="7899" y="12361"/>
                    <a:pt x="7892" y="12358"/>
                    <a:pt x="7887" y="12354"/>
                  </a:cubicBezTo>
                  <a:cubicBezTo>
                    <a:pt x="7882" y="12351"/>
                    <a:pt x="7879" y="12350"/>
                    <a:pt x="7877" y="12349"/>
                  </a:cubicBezTo>
                  <a:cubicBezTo>
                    <a:pt x="7881" y="12350"/>
                    <a:pt x="7891" y="12352"/>
                    <a:pt x="7905" y="12355"/>
                  </a:cubicBezTo>
                  <a:cubicBezTo>
                    <a:pt x="7919" y="12358"/>
                    <a:pt x="7938" y="12361"/>
                    <a:pt x="7960" y="12366"/>
                  </a:cubicBezTo>
                  <a:lnTo>
                    <a:pt x="8276" y="12425"/>
                  </a:lnTo>
                  <a:lnTo>
                    <a:pt x="8295" y="12385"/>
                  </a:lnTo>
                  <a:lnTo>
                    <a:pt x="8045" y="12158"/>
                  </a:lnTo>
                  <a:cubicBezTo>
                    <a:pt x="8039" y="12153"/>
                    <a:pt x="8034" y="12148"/>
                    <a:pt x="8028" y="12143"/>
                  </a:cubicBezTo>
                  <a:cubicBezTo>
                    <a:pt x="8023" y="12138"/>
                    <a:pt x="8017" y="12134"/>
                    <a:pt x="8011" y="12129"/>
                  </a:cubicBezTo>
                  <a:cubicBezTo>
                    <a:pt x="8006" y="12124"/>
                    <a:pt x="8001" y="12121"/>
                    <a:pt x="7998" y="12118"/>
                  </a:cubicBezTo>
                  <a:cubicBezTo>
                    <a:pt x="7994" y="12115"/>
                    <a:pt x="7992" y="12113"/>
                    <a:pt x="7991" y="12112"/>
                  </a:cubicBezTo>
                  <a:cubicBezTo>
                    <a:pt x="7992" y="12113"/>
                    <a:pt x="7995" y="12114"/>
                    <a:pt x="8000" y="12116"/>
                  </a:cubicBezTo>
                  <a:cubicBezTo>
                    <a:pt x="8004" y="12118"/>
                    <a:pt x="8010" y="12121"/>
                    <a:pt x="8017" y="12123"/>
                  </a:cubicBezTo>
                  <a:cubicBezTo>
                    <a:pt x="8023" y="12127"/>
                    <a:pt x="8030" y="12130"/>
                    <a:pt x="8038" y="12133"/>
                  </a:cubicBezTo>
                  <a:cubicBezTo>
                    <a:pt x="8046" y="12136"/>
                    <a:pt x="8052"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0"/>
                    <a:pt x="8462" y="11879"/>
                    <a:pt x="8468" y="11890"/>
                  </a:cubicBezTo>
                  <a:cubicBezTo>
                    <a:pt x="8472" y="11900"/>
                    <a:pt x="8474" y="11912"/>
                    <a:pt x="8473" y="11926"/>
                  </a:cubicBezTo>
                  <a:cubicBezTo>
                    <a:pt x="8471" y="11940"/>
                    <a:pt x="8466" y="11954"/>
                    <a:pt x="8458" y="11971"/>
                  </a:cubicBezTo>
                  <a:cubicBezTo>
                    <a:pt x="8452" y="11983"/>
                    <a:pt x="8446" y="11993"/>
                    <a:pt x="8439" y="12001"/>
                  </a:cubicBezTo>
                  <a:cubicBezTo>
                    <a:pt x="8433" y="12008"/>
                    <a:pt x="8426" y="12014"/>
                    <a:pt x="8419" y="12018"/>
                  </a:cubicBezTo>
                  <a:cubicBezTo>
                    <a:pt x="8412" y="12023"/>
                    <a:pt x="8406" y="12025"/>
                    <a:pt x="8400" y="12026"/>
                  </a:cubicBezTo>
                  <a:cubicBezTo>
                    <a:pt x="8393" y="12028"/>
                    <a:pt x="8387" y="12029"/>
                    <a:pt x="8382" y="12028"/>
                  </a:cubicBezTo>
                  <a:cubicBezTo>
                    <a:pt x="8375" y="12028"/>
                    <a:pt x="8365" y="12026"/>
                    <a:pt x="8354" y="12021"/>
                  </a:cubicBezTo>
                  <a:cubicBezTo>
                    <a:pt x="8343" y="12017"/>
                    <a:pt x="8332" y="12012"/>
                    <a:pt x="8323" y="12008"/>
                  </a:cubicBezTo>
                  <a:lnTo>
                    <a:pt x="8059" y="11878"/>
                  </a:lnTo>
                  <a:lnTo>
                    <a:pt x="8037" y="11924"/>
                  </a:lnTo>
                  <a:lnTo>
                    <a:pt x="8317" y="12062"/>
                  </a:lnTo>
                  <a:cubicBezTo>
                    <a:pt x="8325" y="12066"/>
                    <a:pt x="8336" y="12071"/>
                    <a:pt x="8347" y="12075"/>
                  </a:cubicBezTo>
                  <a:cubicBezTo>
                    <a:pt x="8359" y="12079"/>
                    <a:pt x="8371" y="12081"/>
                    <a:pt x="8384" y="12081"/>
                  </a:cubicBezTo>
                  <a:cubicBezTo>
                    <a:pt x="8408" y="12079"/>
                    <a:pt x="8429" y="12072"/>
                    <a:pt x="8448" y="12058"/>
                  </a:cubicBezTo>
                  <a:cubicBezTo>
                    <a:pt x="8465" y="12045"/>
                    <a:pt x="8482" y="12023"/>
                    <a:pt x="8497" y="11993"/>
                  </a:cubicBezTo>
                  <a:cubicBezTo>
                    <a:pt x="8509" y="11969"/>
                    <a:pt x="8516" y="11948"/>
                    <a:pt x="8519" y="11929"/>
                  </a:cubicBezTo>
                  <a:cubicBezTo>
                    <a:pt x="8522" y="11910"/>
                    <a:pt x="8521" y="11892"/>
                    <a:pt x="8517" y="11875"/>
                  </a:cubicBezTo>
                  <a:cubicBezTo>
                    <a:pt x="8513" y="11859"/>
                    <a:pt x="8505" y="11845"/>
                    <a:pt x="8494" y="11834"/>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2" y="11860"/>
                    <a:pt x="8020" y="11861"/>
                    <a:pt x="8028"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6" y="11699"/>
                  </a:cubicBezTo>
                  <a:cubicBezTo>
                    <a:pt x="8103" y="11691"/>
                    <a:pt x="8098" y="11685"/>
                    <a:pt x="8089" y="11680"/>
                  </a:cubicBezTo>
                  <a:cubicBezTo>
                    <a:pt x="8081" y="11676"/>
                    <a:pt x="8073" y="11676"/>
                    <a:pt x="8065" y="11679"/>
                  </a:cubicBezTo>
                  <a:close/>
                  <a:moveTo>
                    <a:pt x="8738" y="11485"/>
                  </a:moveTo>
                  <a:lnTo>
                    <a:pt x="8348" y="11292"/>
                  </a:lnTo>
                  <a:lnTo>
                    <a:pt x="8325" y="11338"/>
                  </a:lnTo>
                  <a:lnTo>
                    <a:pt x="8538" y="11441"/>
                  </a:lnTo>
                  <a:cubicBezTo>
                    <a:pt x="8552" y="11448"/>
                    <a:pt x="8566" y="11455"/>
                    <a:pt x="8581" y="11461"/>
                  </a:cubicBezTo>
                  <a:cubicBezTo>
                    <a:pt x="8595" y="11467"/>
                    <a:pt x="8608" y="11473"/>
                    <a:pt x="8619" y="11478"/>
                  </a:cubicBezTo>
                  <a:cubicBezTo>
                    <a:pt x="8631" y="11483"/>
                    <a:pt x="8640" y="11487"/>
                    <a:pt x="8648" y="11490"/>
                  </a:cubicBezTo>
                  <a:cubicBezTo>
                    <a:pt x="8656" y="11493"/>
                    <a:pt x="8659" y="11495"/>
                    <a:pt x="8660" y="11495"/>
                  </a:cubicBezTo>
                  <a:cubicBezTo>
                    <a:pt x="8658" y="11495"/>
                    <a:pt x="8654" y="11494"/>
                    <a:pt x="8648" y="11493"/>
                  </a:cubicBezTo>
                  <a:cubicBezTo>
                    <a:pt x="8642" y="11493"/>
                    <a:pt x="8634" y="11493"/>
                    <a:pt x="8626" y="11492"/>
                  </a:cubicBezTo>
                  <a:cubicBezTo>
                    <a:pt x="8617" y="11492"/>
                    <a:pt x="8606" y="11492"/>
                    <a:pt x="8594" y="11491"/>
                  </a:cubicBezTo>
                  <a:cubicBezTo>
                    <a:pt x="8583" y="11490"/>
                    <a:pt x="8571" y="11490"/>
                    <a:pt x="8560" y="11491"/>
                  </a:cubicBezTo>
                  <a:lnTo>
                    <a:pt x="8246" y="11498"/>
                  </a:lnTo>
                  <a:lnTo>
                    <a:pt x="8220" y="11552"/>
                  </a:lnTo>
                  <a:lnTo>
                    <a:pt x="8611" y="11744"/>
                  </a:lnTo>
                  <a:lnTo>
                    <a:pt x="8634" y="11696"/>
                  </a:lnTo>
                  <a:lnTo>
                    <a:pt x="8406" y="11587"/>
                  </a:lnTo>
                  <a:cubicBezTo>
                    <a:pt x="8395" y="11581"/>
                    <a:pt x="8384" y="11576"/>
                    <a:pt x="8372" y="11570"/>
                  </a:cubicBezTo>
                  <a:cubicBezTo>
                    <a:pt x="8360" y="11565"/>
                    <a:pt x="8349" y="11561"/>
                    <a:pt x="8339" y="11556"/>
                  </a:cubicBezTo>
                  <a:cubicBezTo>
                    <a:pt x="8329" y="11552"/>
                    <a:pt x="8321" y="11549"/>
                    <a:pt x="8313" y="11546"/>
                  </a:cubicBezTo>
                  <a:cubicBezTo>
                    <a:pt x="8306" y="11543"/>
                    <a:pt x="8301" y="11541"/>
                    <a:pt x="8298" y="11540"/>
                  </a:cubicBezTo>
                  <a:cubicBezTo>
                    <a:pt x="8302" y="11540"/>
                    <a:pt x="8307" y="11541"/>
                    <a:pt x="8315" y="11541"/>
                  </a:cubicBezTo>
                  <a:cubicBezTo>
                    <a:pt x="8323" y="11541"/>
                    <a:pt x="8331" y="11541"/>
                    <a:pt x="8341" y="11541"/>
                  </a:cubicBezTo>
                  <a:cubicBezTo>
                    <a:pt x="8352" y="11541"/>
                    <a:pt x="8363" y="11542"/>
                    <a:pt x="8375" y="11541"/>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1"/>
                    <a:pt x="8648" y="11116"/>
                  </a:cubicBezTo>
                  <a:lnTo>
                    <a:pt x="8611" y="11154"/>
                  </a:lnTo>
                  <a:cubicBezTo>
                    <a:pt x="8593" y="11174"/>
                    <a:pt x="8576" y="11186"/>
                    <a:pt x="8561" y="11191"/>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8"/>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100"/>
                    <a:pt x="8433" y="11117"/>
                  </a:cubicBezTo>
                  <a:cubicBezTo>
                    <a:pt x="8431" y="11136"/>
                    <a:pt x="8432" y="11153"/>
                    <a:pt x="8437" y="11169"/>
                  </a:cubicBezTo>
                  <a:cubicBezTo>
                    <a:pt x="8441" y="11184"/>
                    <a:pt x="8449" y="11199"/>
                    <a:pt x="8459" y="11212"/>
                  </a:cubicBezTo>
                  <a:cubicBezTo>
                    <a:pt x="8470" y="11225"/>
                    <a:pt x="8484" y="11235"/>
                    <a:pt x="8500" y="11243"/>
                  </a:cubicBezTo>
                  <a:cubicBezTo>
                    <a:pt x="8525" y="11256"/>
                    <a:pt x="8550" y="11258"/>
                    <a:pt x="8576" y="11250"/>
                  </a:cubicBezTo>
                  <a:cubicBezTo>
                    <a:pt x="8588" y="11247"/>
                    <a:pt x="8599" y="11241"/>
                    <a:pt x="8609" y="11233"/>
                  </a:cubicBezTo>
                  <a:cubicBezTo>
                    <a:pt x="8619" y="11225"/>
                    <a:pt x="8631" y="11213"/>
                    <a:pt x="8645" y="11198"/>
                  </a:cubicBezTo>
                  <a:lnTo>
                    <a:pt x="8677" y="11164"/>
                  </a:lnTo>
                  <a:cubicBezTo>
                    <a:pt x="8714" y="11125"/>
                    <a:pt x="8749" y="11113"/>
                    <a:pt x="8784" y="11130"/>
                  </a:cubicBezTo>
                  <a:cubicBezTo>
                    <a:pt x="8807" y="11142"/>
                    <a:pt x="8821" y="11160"/>
                    <a:pt x="8826" y="11186"/>
                  </a:cubicBezTo>
                  <a:cubicBezTo>
                    <a:pt x="8828" y="11197"/>
                    <a:pt x="8828" y="11208"/>
                    <a:pt x="8826" y="11218"/>
                  </a:cubicBezTo>
                  <a:cubicBezTo>
                    <a:pt x="8825" y="11229"/>
                    <a:pt x="8820" y="11241"/>
                    <a:pt x="8813" y="11256"/>
                  </a:cubicBezTo>
                  <a:cubicBezTo>
                    <a:pt x="8803" y="11276"/>
                    <a:pt x="8791" y="11293"/>
                    <a:pt x="8778" y="11307"/>
                  </a:cubicBezTo>
                  <a:cubicBezTo>
                    <a:pt x="8764" y="11322"/>
                    <a:pt x="8747" y="11334"/>
                    <a:pt x="8727" y="11344"/>
                  </a:cubicBezTo>
                  <a:lnTo>
                    <a:pt x="8754" y="11383"/>
                  </a:lnTo>
                  <a:cubicBezTo>
                    <a:pt x="8775" y="11369"/>
                    <a:pt x="8794" y="11354"/>
                    <a:pt x="8810" y="11336"/>
                  </a:cubicBezTo>
                  <a:cubicBezTo>
                    <a:pt x="8825" y="11319"/>
                    <a:pt x="8839" y="11298"/>
                    <a:pt x="8851" y="11275"/>
                  </a:cubicBezTo>
                  <a:cubicBezTo>
                    <a:pt x="8860" y="11257"/>
                    <a:pt x="8866" y="11240"/>
                    <a:pt x="8869" y="11224"/>
                  </a:cubicBezTo>
                  <a:cubicBezTo>
                    <a:pt x="8871" y="11209"/>
                    <a:pt x="8872" y="11193"/>
                    <a:pt x="8870" y="11175"/>
                  </a:cubicBezTo>
                  <a:cubicBezTo>
                    <a:pt x="8868" y="11152"/>
                    <a:pt x="8860" y="11132"/>
                    <a:pt x="8848" y="11115"/>
                  </a:cubicBezTo>
                  <a:cubicBezTo>
                    <a:pt x="8836" y="11097"/>
                    <a:pt x="8821" y="11084"/>
                    <a:pt x="8803" y="11075"/>
                  </a:cubicBezTo>
                  <a:cubicBezTo>
                    <a:pt x="8791" y="11069"/>
                    <a:pt x="8777" y="11065"/>
                    <a:pt x="8762" y="11064"/>
                  </a:cubicBezTo>
                  <a:close/>
                  <a:moveTo>
                    <a:pt x="7058" y="12187"/>
                  </a:moveTo>
                  <a:lnTo>
                    <a:pt x="7035" y="12234"/>
                  </a:lnTo>
                  <a:lnTo>
                    <a:pt x="7238" y="12394"/>
                  </a:lnTo>
                  <a:cubicBezTo>
                    <a:pt x="7251" y="12404"/>
                    <a:pt x="7264" y="12413"/>
                    <a:pt x="7277" y="12423"/>
                  </a:cubicBezTo>
                  <a:cubicBezTo>
                    <a:pt x="7289" y="12433"/>
                    <a:pt x="7301" y="12442"/>
                    <a:pt x="7310" y="12449"/>
                  </a:cubicBezTo>
                  <a:cubicBezTo>
                    <a:pt x="7321" y="12456"/>
                    <a:pt x="7329" y="12463"/>
                    <a:pt x="7336" y="12468"/>
                  </a:cubicBezTo>
                  <a:cubicBezTo>
                    <a:pt x="7341" y="12471"/>
                    <a:pt x="7344" y="12474"/>
                    <a:pt x="7346" y="12475"/>
                  </a:cubicBezTo>
                  <a:cubicBezTo>
                    <a:pt x="7344" y="12475"/>
                    <a:pt x="7341" y="12474"/>
                    <a:pt x="7336" y="12473"/>
                  </a:cubicBezTo>
                  <a:cubicBezTo>
                    <a:pt x="7331" y="12470"/>
                    <a:pt x="7323" y="12468"/>
                    <a:pt x="7312" y="12465"/>
                  </a:cubicBezTo>
                  <a:cubicBezTo>
                    <a:pt x="7302" y="12462"/>
                    <a:pt x="7290" y="12459"/>
                    <a:pt x="7277" y="12455"/>
                  </a:cubicBezTo>
                  <a:cubicBezTo>
                    <a:pt x="7264" y="12452"/>
                    <a:pt x="7249" y="12448"/>
                    <a:pt x="7233" y="12444"/>
                  </a:cubicBezTo>
                  <a:lnTo>
                    <a:pt x="6964" y="12379"/>
                  </a:lnTo>
                  <a:lnTo>
                    <a:pt x="6938" y="12432"/>
                  </a:lnTo>
                  <a:lnTo>
                    <a:pt x="7146" y="12599"/>
                  </a:lnTo>
                  <a:cubicBezTo>
                    <a:pt x="7156" y="12607"/>
                    <a:pt x="7167" y="12615"/>
                    <a:pt x="7178" y="12624"/>
                  </a:cubicBezTo>
                  <a:cubicBezTo>
                    <a:pt x="7190" y="12633"/>
                    <a:pt x="7201" y="12642"/>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8"/>
                    <a:pt x="7175" y="12655"/>
                    <a:pt x="7161" y="12650"/>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6" y="12483"/>
                  </a:cubicBezTo>
                  <a:cubicBezTo>
                    <a:pt x="7066" y="12475"/>
                    <a:pt x="7055" y="12467"/>
                    <a:pt x="7046" y="12461"/>
                  </a:cubicBezTo>
                  <a:cubicBezTo>
                    <a:pt x="7038" y="12454"/>
                    <a:pt x="7030" y="12449"/>
                    <a:pt x="7024" y="12445"/>
                  </a:cubicBezTo>
                  <a:cubicBezTo>
                    <a:pt x="7018" y="12441"/>
                    <a:pt x="7015" y="12439"/>
                    <a:pt x="7014" y="12438"/>
                  </a:cubicBezTo>
                  <a:cubicBezTo>
                    <a:pt x="7016" y="12439"/>
                    <a:pt x="7019" y="12440"/>
                    <a:pt x="7026" y="12442"/>
                  </a:cubicBezTo>
                  <a:cubicBezTo>
                    <a:pt x="7033" y="12444"/>
                    <a:pt x="7042" y="12446"/>
                    <a:pt x="7052" y="12449"/>
                  </a:cubicBezTo>
                  <a:cubicBezTo>
                    <a:pt x="7063" y="12452"/>
                    <a:pt x="7075" y="12456"/>
                    <a:pt x="7089" y="12459"/>
                  </a:cubicBezTo>
                  <a:cubicBezTo>
                    <a:pt x="7103" y="12463"/>
                    <a:pt x="7118" y="12467"/>
                    <a:pt x="7134" y="12471"/>
                  </a:cubicBezTo>
                  <a:lnTo>
                    <a:pt x="7375" y="12530"/>
                  </a:lnTo>
                  <a:lnTo>
                    <a:pt x="7405" y="12469"/>
                  </a:lnTo>
                  <a:lnTo>
                    <a:pt x="7058" y="12187"/>
                  </a:lnTo>
                  <a:close/>
                  <a:moveTo>
                    <a:pt x="9002" y="9223"/>
                  </a:moveTo>
                  <a:lnTo>
                    <a:pt x="9002" y="9121"/>
                  </a:lnTo>
                  <a:lnTo>
                    <a:pt x="8954" y="9218"/>
                  </a:lnTo>
                  <a:lnTo>
                    <a:pt x="8811" y="9148"/>
                  </a:lnTo>
                  <a:lnTo>
                    <a:pt x="8877" y="9014"/>
                  </a:lnTo>
                  <a:lnTo>
                    <a:pt x="8836" y="8994"/>
                  </a:lnTo>
                  <a:lnTo>
                    <a:pt x="8770" y="9128"/>
                  </a:lnTo>
                  <a:lnTo>
                    <a:pt x="8642" y="9065"/>
                  </a:lnTo>
                  <a:lnTo>
                    <a:pt x="8721" y="8905"/>
                  </a:lnTo>
                  <a:lnTo>
                    <a:pt x="8685" y="8880"/>
                  </a:lnTo>
                  <a:lnTo>
                    <a:pt x="8580" y="9093"/>
                  </a:lnTo>
                  <a:lnTo>
                    <a:pt x="8971" y="9286"/>
                  </a:lnTo>
                  <a:lnTo>
                    <a:pt x="9002" y="9223"/>
                  </a:lnTo>
                  <a:close/>
                  <a:moveTo>
                    <a:pt x="9002" y="8740"/>
                  </a:moveTo>
                  <a:lnTo>
                    <a:pt x="9002" y="8688"/>
                  </a:lnTo>
                  <a:lnTo>
                    <a:pt x="8804" y="8639"/>
                  </a:lnTo>
                  <a:lnTo>
                    <a:pt x="8779" y="8689"/>
                  </a:lnTo>
                  <a:lnTo>
                    <a:pt x="9002" y="8740"/>
                  </a:lnTo>
                  <a:close/>
                  <a:moveTo>
                    <a:pt x="9002" y="8595"/>
                  </a:moveTo>
                  <a:lnTo>
                    <a:pt x="9002" y="8536"/>
                  </a:lnTo>
                  <a:cubicBezTo>
                    <a:pt x="8996" y="8531"/>
                    <a:pt x="8990" y="8527"/>
                    <a:pt x="8984" y="8523"/>
                  </a:cubicBezTo>
                  <a:cubicBezTo>
                    <a:pt x="8975" y="8516"/>
                    <a:pt x="8967" y="8511"/>
                    <a:pt x="8962" y="8507"/>
                  </a:cubicBezTo>
                  <a:cubicBezTo>
                    <a:pt x="8956" y="8503"/>
                    <a:pt x="8953" y="8501"/>
                    <a:pt x="8952" y="8500"/>
                  </a:cubicBezTo>
                  <a:cubicBezTo>
                    <a:pt x="8953" y="8501"/>
                    <a:pt x="8957" y="8502"/>
                    <a:pt x="8964" y="8504"/>
                  </a:cubicBezTo>
                  <a:cubicBezTo>
                    <a:pt x="8971" y="8506"/>
                    <a:pt x="8980" y="8508"/>
                    <a:pt x="8990" y="8511"/>
                  </a:cubicBezTo>
                  <a:lnTo>
                    <a:pt x="9002" y="8514"/>
                  </a:lnTo>
                  <a:lnTo>
                    <a:pt x="9002" y="8465"/>
                  </a:lnTo>
                  <a:lnTo>
                    <a:pt x="8901" y="8441"/>
                  </a:lnTo>
                  <a:lnTo>
                    <a:pt x="8875" y="8494"/>
                  </a:lnTo>
                  <a:lnTo>
                    <a:pt x="9002" y="8595"/>
                  </a:lnTo>
                  <a:close/>
                  <a:moveTo>
                    <a:pt x="9002" y="8319"/>
                  </a:moveTo>
                  <a:lnTo>
                    <a:pt x="9002" y="8254"/>
                  </a:lnTo>
                  <a:lnTo>
                    <a:pt x="8996" y="8249"/>
                  </a:lnTo>
                  <a:lnTo>
                    <a:pt x="8973" y="8296"/>
                  </a:lnTo>
                  <a:lnTo>
                    <a:pt x="9002" y="8319"/>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6"/>
                  </a:cubicBezTo>
                  <a:cubicBezTo>
                    <a:pt x="7523" y="11704"/>
                    <a:pt x="7511" y="11715"/>
                    <a:pt x="7497" y="11730"/>
                  </a:cubicBezTo>
                  <a:lnTo>
                    <a:pt x="7460" y="11768"/>
                  </a:lnTo>
                  <a:cubicBezTo>
                    <a:pt x="7441" y="11788"/>
                    <a:pt x="7425" y="11800"/>
                    <a:pt x="7410" y="11805"/>
                  </a:cubicBezTo>
                  <a:cubicBezTo>
                    <a:pt x="7396" y="11810"/>
                    <a:pt x="7381" y="11809"/>
                    <a:pt x="7365" y="11801"/>
                  </a:cubicBezTo>
                  <a:cubicBezTo>
                    <a:pt x="7345" y="11792"/>
                    <a:pt x="7332" y="11777"/>
                    <a:pt x="7327" y="11758"/>
                  </a:cubicBezTo>
                  <a:cubicBezTo>
                    <a:pt x="7323" y="11738"/>
                    <a:pt x="7327" y="11716"/>
                    <a:pt x="7339" y="11692"/>
                  </a:cubicBezTo>
                  <a:cubicBezTo>
                    <a:pt x="7343" y="11683"/>
                    <a:pt x="7347" y="11675"/>
                    <a:pt x="7352" y="11669"/>
                  </a:cubicBezTo>
                  <a:cubicBezTo>
                    <a:pt x="7357" y="11662"/>
                    <a:pt x="7362" y="11655"/>
                    <a:pt x="7369" y="11649"/>
                  </a:cubicBezTo>
                  <a:cubicBezTo>
                    <a:pt x="7375" y="11643"/>
                    <a:pt x="7382" y="11637"/>
                    <a:pt x="7390" y="11631"/>
                  </a:cubicBezTo>
                  <a:cubicBezTo>
                    <a:pt x="7398" y="11625"/>
                    <a:pt x="7407" y="11619"/>
                    <a:pt x="7418" y="11613"/>
                  </a:cubicBezTo>
                  <a:lnTo>
                    <a:pt x="7395" y="11576"/>
                  </a:lnTo>
                  <a:cubicBezTo>
                    <a:pt x="7352" y="11600"/>
                    <a:pt x="7320" y="11634"/>
                    <a:pt x="7299" y="11675"/>
                  </a:cubicBezTo>
                  <a:cubicBezTo>
                    <a:pt x="7290" y="11694"/>
                    <a:pt x="7284" y="11713"/>
                    <a:pt x="7282" y="11731"/>
                  </a:cubicBezTo>
                  <a:cubicBezTo>
                    <a:pt x="7280" y="11749"/>
                    <a:pt x="7281" y="11767"/>
                    <a:pt x="7286" y="11782"/>
                  </a:cubicBezTo>
                  <a:cubicBezTo>
                    <a:pt x="7290" y="11798"/>
                    <a:pt x="7298" y="11812"/>
                    <a:pt x="7308" y="11825"/>
                  </a:cubicBezTo>
                  <a:cubicBezTo>
                    <a:pt x="7319" y="11838"/>
                    <a:pt x="7333" y="11849"/>
                    <a:pt x="7349" y="11857"/>
                  </a:cubicBezTo>
                  <a:cubicBezTo>
                    <a:pt x="7374" y="11869"/>
                    <a:pt x="7399" y="11872"/>
                    <a:pt x="7425" y="11864"/>
                  </a:cubicBezTo>
                  <a:cubicBezTo>
                    <a:pt x="7437" y="11860"/>
                    <a:pt x="7448" y="11854"/>
                    <a:pt x="7458" y="11846"/>
                  </a:cubicBezTo>
                  <a:cubicBezTo>
                    <a:pt x="7468" y="11838"/>
                    <a:pt x="7480" y="11826"/>
                    <a:pt x="7494" y="11811"/>
                  </a:cubicBezTo>
                  <a:lnTo>
                    <a:pt x="7525" y="11778"/>
                  </a:lnTo>
                  <a:cubicBezTo>
                    <a:pt x="7563" y="11738"/>
                    <a:pt x="7598" y="11727"/>
                    <a:pt x="7633" y="11744"/>
                  </a:cubicBezTo>
                  <a:cubicBezTo>
                    <a:pt x="7656" y="11755"/>
                    <a:pt x="7670" y="11773"/>
                    <a:pt x="7675" y="11799"/>
                  </a:cubicBezTo>
                  <a:cubicBezTo>
                    <a:pt x="7677" y="11811"/>
                    <a:pt x="7677" y="11822"/>
                    <a:pt x="7675" y="11832"/>
                  </a:cubicBezTo>
                  <a:cubicBezTo>
                    <a:pt x="7674" y="11842"/>
                    <a:pt x="7669" y="11855"/>
                    <a:pt x="7661" y="11870"/>
                  </a:cubicBezTo>
                  <a:cubicBezTo>
                    <a:pt x="7652" y="11890"/>
                    <a:pt x="7640" y="11906"/>
                    <a:pt x="7627" y="11920"/>
                  </a:cubicBezTo>
                  <a:cubicBezTo>
                    <a:pt x="7613" y="11935"/>
                    <a:pt x="7596" y="11947"/>
                    <a:pt x="7576" y="11958"/>
                  </a:cubicBezTo>
                  <a:lnTo>
                    <a:pt x="7603" y="11996"/>
                  </a:lnTo>
                  <a:cubicBezTo>
                    <a:pt x="7624" y="11983"/>
                    <a:pt x="7643" y="11967"/>
                    <a:pt x="7659" y="11950"/>
                  </a:cubicBezTo>
                  <a:cubicBezTo>
                    <a:pt x="7674" y="11933"/>
                    <a:pt x="7688" y="11912"/>
                    <a:pt x="7700" y="11888"/>
                  </a:cubicBezTo>
                  <a:cubicBezTo>
                    <a:pt x="7709" y="11870"/>
                    <a:pt x="7715" y="11853"/>
                    <a:pt x="7718" y="11838"/>
                  </a:cubicBezTo>
                  <a:cubicBezTo>
                    <a:pt x="7720" y="11822"/>
                    <a:pt x="7721" y="11806"/>
                    <a:pt x="7719" y="11789"/>
                  </a:cubicBezTo>
                  <a:cubicBezTo>
                    <a:pt x="7717" y="11766"/>
                    <a:pt x="7709" y="11746"/>
                    <a:pt x="7697" y="11728"/>
                  </a:cubicBezTo>
                  <a:cubicBezTo>
                    <a:pt x="7685" y="11711"/>
                    <a:pt x="7670" y="11697"/>
                    <a:pt x="7652" y="11688"/>
                  </a:cubicBezTo>
                  <a:cubicBezTo>
                    <a:pt x="7640" y="11683"/>
                    <a:pt x="7626" y="11679"/>
                    <a:pt x="7611" y="11677"/>
                  </a:cubicBezTo>
                  <a:close/>
                  <a:moveTo>
                    <a:pt x="7529" y="11230"/>
                  </a:moveTo>
                  <a:lnTo>
                    <a:pt x="7401" y="11489"/>
                  </a:lnTo>
                  <a:lnTo>
                    <a:pt x="7441" y="11508"/>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5"/>
                  </a:lnTo>
                  <a:lnTo>
                    <a:pt x="7974" y="11009"/>
                  </a:lnTo>
                  <a:lnTo>
                    <a:pt x="8046" y="10863"/>
                  </a:lnTo>
                  <a:lnTo>
                    <a:pt x="8184" y="10885"/>
                  </a:lnTo>
                  <a:lnTo>
                    <a:pt x="8210" y="10832"/>
                  </a:lnTo>
                  <a:close/>
                  <a:moveTo>
                    <a:pt x="8002" y="10856"/>
                  </a:moveTo>
                  <a:lnTo>
                    <a:pt x="7942" y="10977"/>
                  </a:lnTo>
                  <a:lnTo>
                    <a:pt x="7781" y="10822"/>
                  </a:lnTo>
                  <a:lnTo>
                    <a:pt x="8002" y="10856"/>
                  </a:lnTo>
                  <a:close/>
                  <a:moveTo>
                    <a:pt x="7648" y="10800"/>
                  </a:moveTo>
                  <a:cubicBezTo>
                    <a:pt x="7639" y="10803"/>
                    <a:pt x="7633" y="10808"/>
                    <a:pt x="7629" y="10817"/>
                  </a:cubicBezTo>
                  <a:cubicBezTo>
                    <a:pt x="7625" y="10825"/>
                    <a:pt x="7624" y="10833"/>
                    <a:pt x="7627" y="10842"/>
                  </a:cubicBezTo>
                  <a:cubicBezTo>
                    <a:pt x="7630" y="10850"/>
                    <a:pt x="7636" y="10856"/>
                    <a:pt x="7644" y="10860"/>
                  </a:cubicBezTo>
                  <a:cubicBezTo>
                    <a:pt x="7652" y="10865"/>
                    <a:pt x="7660" y="10865"/>
                    <a:pt x="7669" y="10862"/>
                  </a:cubicBezTo>
                  <a:cubicBezTo>
                    <a:pt x="7678" y="10860"/>
                    <a:pt x="7684" y="10854"/>
                    <a:pt x="7688" y="10846"/>
                  </a:cubicBezTo>
                  <a:cubicBezTo>
                    <a:pt x="7693" y="10837"/>
                    <a:pt x="7693" y="10829"/>
                    <a:pt x="7690" y="10820"/>
                  </a:cubicBezTo>
                  <a:cubicBezTo>
                    <a:pt x="7686" y="10812"/>
                    <a:pt x="7681" y="10806"/>
                    <a:pt x="7672" y="10802"/>
                  </a:cubicBezTo>
                  <a:cubicBezTo>
                    <a:pt x="7665" y="10798"/>
                    <a:pt x="7656" y="10797"/>
                    <a:pt x="7648" y="10800"/>
                  </a:cubicBezTo>
                  <a:close/>
                  <a:moveTo>
                    <a:pt x="7706" y="10683"/>
                  </a:moveTo>
                  <a:cubicBezTo>
                    <a:pt x="7697" y="10686"/>
                    <a:pt x="7691" y="10691"/>
                    <a:pt x="7687" y="10700"/>
                  </a:cubicBezTo>
                  <a:cubicBezTo>
                    <a:pt x="7683" y="10708"/>
                    <a:pt x="7682" y="10716"/>
                    <a:pt x="7685" y="10724"/>
                  </a:cubicBezTo>
                  <a:cubicBezTo>
                    <a:pt x="7688" y="10733"/>
                    <a:pt x="7693" y="10739"/>
                    <a:pt x="7701" y="10743"/>
                  </a:cubicBezTo>
                  <a:cubicBezTo>
                    <a:pt x="7710" y="10747"/>
                    <a:pt x="7718" y="10748"/>
                    <a:pt x="7727" y="10745"/>
                  </a:cubicBezTo>
                  <a:cubicBezTo>
                    <a:pt x="7736" y="10742"/>
                    <a:pt x="7742" y="10737"/>
                    <a:pt x="7746" y="10728"/>
                  </a:cubicBezTo>
                  <a:cubicBezTo>
                    <a:pt x="7750" y="10720"/>
                    <a:pt x="7751" y="10711"/>
                    <a:pt x="7747" y="10703"/>
                  </a:cubicBezTo>
                  <a:cubicBezTo>
                    <a:pt x="7744" y="10695"/>
                    <a:pt x="7739" y="10688"/>
                    <a:pt x="7730" y="10684"/>
                  </a:cubicBezTo>
                  <a:cubicBezTo>
                    <a:pt x="7722" y="10680"/>
                    <a:pt x="7714" y="10680"/>
                    <a:pt x="7706" y="10683"/>
                  </a:cubicBezTo>
                  <a:close/>
                  <a:moveTo>
                    <a:pt x="8306" y="10538"/>
                  </a:moveTo>
                  <a:lnTo>
                    <a:pt x="8230" y="10692"/>
                  </a:lnTo>
                  <a:lnTo>
                    <a:pt x="7879" y="10519"/>
                  </a:lnTo>
                  <a:lnTo>
                    <a:pt x="7856" y="10566"/>
                  </a:lnTo>
                  <a:lnTo>
                    <a:pt x="8247" y="10758"/>
                  </a:lnTo>
                  <a:lnTo>
                    <a:pt x="8343" y="10563"/>
                  </a:lnTo>
                  <a:lnTo>
                    <a:pt x="8306" y="10538"/>
                  </a:lnTo>
                  <a:close/>
                  <a:moveTo>
                    <a:pt x="8405" y="10436"/>
                  </a:moveTo>
                  <a:lnTo>
                    <a:pt x="8014" y="10244"/>
                  </a:lnTo>
                  <a:lnTo>
                    <a:pt x="7992" y="10289"/>
                  </a:lnTo>
                  <a:lnTo>
                    <a:pt x="8383" y="10482"/>
                  </a:lnTo>
                  <a:lnTo>
                    <a:pt x="8405" y="10436"/>
                  </a:lnTo>
                  <a:close/>
                  <a:moveTo>
                    <a:pt x="8428" y="10018"/>
                  </a:moveTo>
                  <a:cubicBezTo>
                    <a:pt x="8413" y="10016"/>
                    <a:pt x="8400" y="10017"/>
                    <a:pt x="8387" y="10021"/>
                  </a:cubicBezTo>
                  <a:cubicBezTo>
                    <a:pt x="8373" y="10024"/>
                    <a:pt x="8362" y="10030"/>
                    <a:pt x="8350" y="10037"/>
                  </a:cubicBezTo>
                  <a:cubicBezTo>
                    <a:pt x="8340" y="10044"/>
                    <a:pt x="8327" y="10055"/>
                    <a:pt x="8313" y="10070"/>
                  </a:cubicBezTo>
                  <a:lnTo>
                    <a:pt x="8277" y="10108"/>
                  </a:lnTo>
                  <a:cubicBezTo>
                    <a:pt x="8258" y="10128"/>
                    <a:pt x="8241" y="10140"/>
                    <a:pt x="8227" y="10145"/>
                  </a:cubicBezTo>
                  <a:cubicBezTo>
                    <a:pt x="8212" y="10151"/>
                    <a:pt x="8197" y="10150"/>
                    <a:pt x="8181" y="10142"/>
                  </a:cubicBezTo>
                  <a:cubicBezTo>
                    <a:pt x="8161" y="10132"/>
                    <a:pt x="8149" y="10117"/>
                    <a:pt x="8144" y="10098"/>
                  </a:cubicBezTo>
                  <a:cubicBezTo>
                    <a:pt x="8139" y="10079"/>
                    <a:pt x="8143" y="10057"/>
                    <a:pt x="8155" y="10032"/>
                  </a:cubicBezTo>
                  <a:cubicBezTo>
                    <a:pt x="8159" y="10024"/>
                    <a:pt x="8164" y="10016"/>
                    <a:pt x="8169" y="10009"/>
                  </a:cubicBezTo>
                  <a:cubicBezTo>
                    <a:pt x="8173" y="10002"/>
                    <a:pt x="8179" y="9996"/>
                    <a:pt x="8185" y="9990"/>
                  </a:cubicBezTo>
                  <a:cubicBezTo>
                    <a:pt x="8192" y="9984"/>
                    <a:pt x="8199" y="9978"/>
                    <a:pt x="8207" y="9972"/>
                  </a:cubicBezTo>
                  <a:cubicBezTo>
                    <a:pt x="8215" y="9966"/>
                    <a:pt x="8224" y="9960"/>
                    <a:pt x="8235" y="9953"/>
                  </a:cubicBezTo>
                  <a:lnTo>
                    <a:pt x="8211" y="9916"/>
                  </a:lnTo>
                  <a:cubicBezTo>
                    <a:pt x="8168" y="9941"/>
                    <a:pt x="8136" y="9974"/>
                    <a:pt x="8116" y="10016"/>
                  </a:cubicBezTo>
                  <a:cubicBezTo>
                    <a:pt x="8107" y="10034"/>
                    <a:pt x="8101" y="10054"/>
                    <a:pt x="8098" y="10071"/>
                  </a:cubicBezTo>
                  <a:cubicBezTo>
                    <a:pt x="8096" y="10090"/>
                    <a:pt x="8098" y="10107"/>
                    <a:pt x="8102" y="10123"/>
                  </a:cubicBezTo>
                  <a:cubicBezTo>
                    <a:pt x="8106" y="10138"/>
                    <a:pt x="8114" y="10153"/>
                    <a:pt x="8125" y="10166"/>
                  </a:cubicBezTo>
                  <a:cubicBezTo>
                    <a:pt x="8135" y="10179"/>
                    <a:pt x="8149" y="10189"/>
                    <a:pt x="8166" y="10197"/>
                  </a:cubicBezTo>
                  <a:cubicBezTo>
                    <a:pt x="8191" y="10210"/>
                    <a:pt x="8216" y="10212"/>
                    <a:pt x="8242" y="10204"/>
                  </a:cubicBezTo>
                  <a:cubicBezTo>
                    <a:pt x="8253" y="10201"/>
                    <a:pt x="8264" y="10195"/>
                    <a:pt x="8275" y="10186"/>
                  </a:cubicBezTo>
                  <a:cubicBezTo>
                    <a:pt x="8285" y="10179"/>
                    <a:pt x="8297" y="10167"/>
                    <a:pt x="8311" y="10152"/>
                  </a:cubicBezTo>
                  <a:lnTo>
                    <a:pt x="8342" y="10118"/>
                  </a:lnTo>
                  <a:cubicBezTo>
                    <a:pt x="8379" y="10079"/>
                    <a:pt x="8415" y="10067"/>
                    <a:pt x="8449" y="10084"/>
                  </a:cubicBezTo>
                  <a:cubicBezTo>
                    <a:pt x="8473" y="10096"/>
                    <a:pt x="8487" y="10114"/>
                    <a:pt x="8492" y="10140"/>
                  </a:cubicBezTo>
                  <a:cubicBezTo>
                    <a:pt x="8494" y="10151"/>
                    <a:pt x="8494" y="10162"/>
                    <a:pt x="8492" y="10172"/>
                  </a:cubicBezTo>
                  <a:cubicBezTo>
                    <a:pt x="8490" y="10183"/>
                    <a:pt x="8485" y="10195"/>
                    <a:pt x="8478" y="10210"/>
                  </a:cubicBezTo>
                  <a:cubicBezTo>
                    <a:pt x="8468" y="10230"/>
                    <a:pt x="8456" y="10247"/>
                    <a:pt x="8443" y="10261"/>
                  </a:cubicBezTo>
                  <a:cubicBezTo>
                    <a:pt x="8430" y="10275"/>
                    <a:pt x="8413" y="10288"/>
                    <a:pt x="8393" y="10298"/>
                  </a:cubicBezTo>
                  <a:lnTo>
                    <a:pt x="8419" y="10337"/>
                  </a:lnTo>
                  <a:cubicBezTo>
                    <a:pt x="8441" y="10323"/>
                    <a:pt x="8460" y="10308"/>
                    <a:pt x="8475" y="10290"/>
                  </a:cubicBezTo>
                  <a:cubicBezTo>
                    <a:pt x="8491" y="10273"/>
                    <a:pt x="8505" y="10252"/>
                    <a:pt x="8516" y="10229"/>
                  </a:cubicBezTo>
                  <a:cubicBezTo>
                    <a:pt x="8525" y="10211"/>
                    <a:pt x="8531" y="10194"/>
                    <a:pt x="8534" y="10178"/>
                  </a:cubicBezTo>
                  <a:cubicBezTo>
                    <a:pt x="8537" y="10163"/>
                    <a:pt x="8538" y="10147"/>
                    <a:pt x="8535" y="10129"/>
                  </a:cubicBezTo>
                  <a:cubicBezTo>
                    <a:pt x="8533" y="10106"/>
                    <a:pt x="8526" y="10086"/>
                    <a:pt x="8514" y="10068"/>
                  </a:cubicBezTo>
                  <a:cubicBezTo>
                    <a:pt x="8502" y="10051"/>
                    <a:pt x="8486" y="10038"/>
                    <a:pt x="8468" y="10029"/>
                  </a:cubicBezTo>
                  <a:cubicBezTo>
                    <a:pt x="8456" y="10023"/>
                    <a:pt x="8442" y="10019"/>
                    <a:pt x="8428" y="10018"/>
                  </a:cubicBezTo>
                  <a:close/>
                  <a:moveTo>
                    <a:pt x="8679" y="9735"/>
                  </a:moveTo>
                  <a:cubicBezTo>
                    <a:pt x="8681" y="9752"/>
                    <a:pt x="8682" y="9767"/>
                    <a:pt x="8680" y="9781"/>
                  </a:cubicBezTo>
                  <a:cubicBezTo>
                    <a:pt x="8678" y="9795"/>
                    <a:pt x="8674" y="9810"/>
                    <a:pt x="8667" y="9824"/>
                  </a:cubicBezTo>
                  <a:cubicBezTo>
                    <a:pt x="8656" y="9846"/>
                    <a:pt x="8639" y="9864"/>
                    <a:pt x="8618" y="9877"/>
                  </a:cubicBezTo>
                  <a:cubicBezTo>
                    <a:pt x="8597" y="9890"/>
                    <a:pt x="8571" y="9895"/>
                    <a:pt x="8542" y="9893"/>
                  </a:cubicBezTo>
                  <a:cubicBezTo>
                    <a:pt x="8528" y="9892"/>
                    <a:pt x="8515" y="9889"/>
                    <a:pt x="8501" y="9885"/>
                  </a:cubicBezTo>
                  <a:cubicBezTo>
                    <a:pt x="8489" y="9881"/>
                    <a:pt x="8472" y="9874"/>
                    <a:pt x="8453" y="9865"/>
                  </a:cubicBezTo>
                  <a:cubicBezTo>
                    <a:pt x="8430" y="9853"/>
                    <a:pt x="8411" y="9843"/>
                    <a:pt x="8396" y="9832"/>
                  </a:cubicBezTo>
                  <a:cubicBezTo>
                    <a:pt x="8381" y="9821"/>
                    <a:pt x="8368" y="9809"/>
                    <a:pt x="8358" y="9797"/>
                  </a:cubicBezTo>
                  <a:cubicBezTo>
                    <a:pt x="8340" y="9777"/>
                    <a:pt x="8330" y="9756"/>
                    <a:pt x="8326" y="9735"/>
                  </a:cubicBezTo>
                  <a:cubicBezTo>
                    <a:pt x="8323" y="9713"/>
                    <a:pt x="8327" y="9691"/>
                    <a:pt x="8338" y="9668"/>
                  </a:cubicBezTo>
                  <a:cubicBezTo>
                    <a:pt x="8345" y="9654"/>
                    <a:pt x="8353" y="9641"/>
                    <a:pt x="8363" y="9631"/>
                  </a:cubicBezTo>
                  <a:cubicBezTo>
                    <a:pt x="8373" y="9622"/>
                    <a:pt x="8384" y="9614"/>
                    <a:pt x="8399" y="9606"/>
                  </a:cubicBezTo>
                  <a:lnTo>
                    <a:pt x="8381" y="9566"/>
                  </a:lnTo>
                  <a:cubicBezTo>
                    <a:pt x="8364" y="9574"/>
                    <a:pt x="8349" y="9586"/>
                    <a:pt x="8335" y="9599"/>
                  </a:cubicBezTo>
                  <a:cubicBezTo>
                    <a:pt x="8322" y="9613"/>
                    <a:pt x="8310" y="9630"/>
                    <a:pt x="8301" y="9649"/>
                  </a:cubicBezTo>
                  <a:cubicBezTo>
                    <a:pt x="8289" y="9672"/>
                    <a:pt x="8283" y="9697"/>
                    <a:pt x="8283" y="9722"/>
                  </a:cubicBezTo>
                  <a:cubicBezTo>
                    <a:pt x="8284" y="9747"/>
                    <a:pt x="8289" y="9771"/>
                    <a:pt x="8300" y="9794"/>
                  </a:cubicBezTo>
                  <a:cubicBezTo>
                    <a:pt x="8311" y="9818"/>
                    <a:pt x="8327" y="9840"/>
                    <a:pt x="8347" y="9860"/>
                  </a:cubicBezTo>
                  <a:cubicBezTo>
                    <a:pt x="8368" y="9881"/>
                    <a:pt x="8392" y="9898"/>
                    <a:pt x="8422" y="9912"/>
                  </a:cubicBezTo>
                  <a:cubicBezTo>
                    <a:pt x="8451" y="9927"/>
                    <a:pt x="8480" y="9937"/>
                    <a:pt x="8509" y="9942"/>
                  </a:cubicBezTo>
                  <a:cubicBezTo>
                    <a:pt x="8538" y="9947"/>
                    <a:pt x="8566" y="9946"/>
                    <a:pt x="8593" y="9939"/>
                  </a:cubicBezTo>
                  <a:cubicBezTo>
                    <a:pt x="8618" y="9932"/>
                    <a:pt x="8639" y="9921"/>
                    <a:pt x="8658" y="9905"/>
                  </a:cubicBezTo>
                  <a:cubicBezTo>
                    <a:pt x="8676" y="9890"/>
                    <a:pt x="8691" y="9871"/>
                    <a:pt x="8701" y="9850"/>
                  </a:cubicBezTo>
                  <a:cubicBezTo>
                    <a:pt x="8711" y="9831"/>
                    <a:pt x="8717" y="9811"/>
                    <a:pt x="8721" y="9789"/>
                  </a:cubicBezTo>
                  <a:cubicBezTo>
                    <a:pt x="8725" y="9768"/>
                    <a:pt x="8725" y="9747"/>
                    <a:pt x="8723" y="9726"/>
                  </a:cubicBezTo>
                  <a:lnTo>
                    <a:pt x="8679" y="9735"/>
                  </a:lnTo>
                  <a:close/>
                  <a:moveTo>
                    <a:pt x="8915" y="9400"/>
                  </a:moveTo>
                  <a:lnTo>
                    <a:pt x="8524" y="9208"/>
                  </a:lnTo>
                  <a:lnTo>
                    <a:pt x="8501" y="9255"/>
                  </a:lnTo>
                  <a:lnTo>
                    <a:pt x="8665" y="9335"/>
                  </a:lnTo>
                  <a:lnTo>
                    <a:pt x="8583" y="9500"/>
                  </a:lnTo>
                  <a:lnTo>
                    <a:pt x="8420" y="9419"/>
                  </a:lnTo>
                  <a:lnTo>
                    <a:pt x="8398" y="9465"/>
                  </a:lnTo>
                  <a:lnTo>
                    <a:pt x="8788" y="9657"/>
                  </a:lnTo>
                  <a:lnTo>
                    <a:pt x="8811" y="9612"/>
                  </a:lnTo>
                  <a:lnTo>
                    <a:pt x="8622" y="9518"/>
                  </a:lnTo>
                  <a:lnTo>
                    <a:pt x="8703" y="9354"/>
                  </a:lnTo>
                  <a:lnTo>
                    <a:pt x="8892" y="9447"/>
                  </a:lnTo>
                  <a:lnTo>
                    <a:pt x="8915" y="9400"/>
                  </a:lnTo>
                  <a:close/>
                  <a:moveTo>
                    <a:pt x="7213" y="13078"/>
                  </a:moveTo>
                  <a:lnTo>
                    <a:pt x="6664" y="12808"/>
                  </a:lnTo>
                  <a:lnTo>
                    <a:pt x="6645" y="12846"/>
                  </a:lnTo>
                  <a:lnTo>
                    <a:pt x="7194" y="13116"/>
                  </a:lnTo>
                  <a:lnTo>
                    <a:pt x="7213" y="13078"/>
                  </a:lnTo>
                  <a:close/>
                  <a:moveTo>
                    <a:pt x="4776" y="17812"/>
                  </a:moveTo>
                  <a:lnTo>
                    <a:pt x="4739" y="17817"/>
                  </a:lnTo>
                  <a:cubicBezTo>
                    <a:pt x="4722" y="17819"/>
                    <a:pt x="4705" y="17821"/>
                    <a:pt x="4686" y="17824"/>
                  </a:cubicBezTo>
                  <a:cubicBezTo>
                    <a:pt x="4667" y="17827"/>
                    <a:pt x="4650" y="17829"/>
                    <a:pt x="4633" y="17831"/>
                  </a:cubicBezTo>
                  <a:cubicBezTo>
                    <a:pt x="4617" y="17834"/>
                    <a:pt x="4606" y="17835"/>
                    <a:pt x="4599" y="17837"/>
                  </a:cubicBezTo>
                  <a:cubicBezTo>
                    <a:pt x="4589" y="17838"/>
                    <a:pt x="4578" y="17841"/>
                    <a:pt x="4566" y="17844"/>
                  </a:cubicBezTo>
                  <a:cubicBezTo>
                    <a:pt x="4554" y="17847"/>
                    <a:pt x="4544" y="17851"/>
                    <a:pt x="4535" y="17855"/>
                  </a:cubicBezTo>
                  <a:lnTo>
                    <a:pt x="4538" y="17849"/>
                  </a:lnTo>
                  <a:cubicBezTo>
                    <a:pt x="4546" y="17834"/>
                    <a:pt x="4550" y="17818"/>
                    <a:pt x="4551" y="17802"/>
                  </a:cubicBezTo>
                  <a:cubicBezTo>
                    <a:pt x="4552" y="17787"/>
                    <a:pt x="4551" y="17773"/>
                    <a:pt x="4545" y="17759"/>
                  </a:cubicBezTo>
                  <a:cubicBezTo>
                    <a:pt x="4541" y="17746"/>
                    <a:pt x="4533" y="17733"/>
                    <a:pt x="4522" y="17721"/>
                  </a:cubicBezTo>
                  <a:cubicBezTo>
                    <a:pt x="4512" y="17710"/>
                    <a:pt x="4498" y="17700"/>
                    <a:pt x="4482" y="17693"/>
                  </a:cubicBezTo>
                  <a:cubicBezTo>
                    <a:pt x="4472" y="17687"/>
                    <a:pt x="4461" y="17684"/>
                    <a:pt x="4452" y="17682"/>
                  </a:cubicBezTo>
                  <a:cubicBezTo>
                    <a:pt x="4442" y="17681"/>
                    <a:pt x="4433" y="17680"/>
                    <a:pt x="4425" y="17680"/>
                  </a:cubicBezTo>
                  <a:cubicBezTo>
                    <a:pt x="4416" y="17680"/>
                    <a:pt x="4408" y="17681"/>
                    <a:pt x="4400" y="17683"/>
                  </a:cubicBezTo>
                  <a:cubicBezTo>
                    <a:pt x="4393" y="17685"/>
                    <a:pt x="4387" y="17688"/>
                    <a:pt x="4381" y="17691"/>
                  </a:cubicBezTo>
                  <a:cubicBezTo>
                    <a:pt x="4375" y="17693"/>
                    <a:pt x="4369" y="17697"/>
                    <a:pt x="4363" y="17701"/>
                  </a:cubicBezTo>
                  <a:cubicBezTo>
                    <a:pt x="4357" y="17706"/>
                    <a:pt x="4351" y="17712"/>
                    <a:pt x="4345" y="17718"/>
                  </a:cubicBezTo>
                  <a:cubicBezTo>
                    <a:pt x="4339" y="17725"/>
                    <a:pt x="4333" y="17733"/>
                    <a:pt x="4326" y="17743"/>
                  </a:cubicBezTo>
                  <a:cubicBezTo>
                    <a:pt x="4320" y="17752"/>
                    <a:pt x="4314" y="17764"/>
                    <a:pt x="4307" y="17777"/>
                  </a:cubicBezTo>
                  <a:lnTo>
                    <a:pt x="4262" y="17868"/>
                  </a:lnTo>
                  <a:lnTo>
                    <a:pt x="4536" y="18003"/>
                  </a:lnTo>
                  <a:lnTo>
                    <a:pt x="4651" y="18003"/>
                  </a:lnTo>
                  <a:lnTo>
                    <a:pt x="4499" y="17928"/>
                  </a:lnTo>
                  <a:cubicBezTo>
                    <a:pt x="4504" y="17919"/>
                    <a:pt x="4510" y="17912"/>
                    <a:pt x="4516" y="17907"/>
                  </a:cubicBezTo>
                  <a:cubicBezTo>
                    <a:pt x="4523" y="17902"/>
                    <a:pt x="4533" y="17899"/>
                    <a:pt x="4546" y="17896"/>
                  </a:cubicBezTo>
                  <a:cubicBezTo>
                    <a:pt x="4569" y="17891"/>
                    <a:pt x="4591" y="17887"/>
                    <a:pt x="4612" y="17884"/>
                  </a:cubicBezTo>
                  <a:cubicBezTo>
                    <a:pt x="4632" y="17880"/>
                    <a:pt x="4652" y="17877"/>
                    <a:pt x="4669" y="17875"/>
                  </a:cubicBezTo>
                  <a:cubicBezTo>
                    <a:pt x="4686" y="17873"/>
                    <a:pt x="4702" y="17872"/>
                    <a:pt x="4715" y="17871"/>
                  </a:cubicBezTo>
                  <a:cubicBezTo>
                    <a:pt x="4728" y="17871"/>
                    <a:pt x="4739" y="17871"/>
                    <a:pt x="4747" y="17871"/>
                  </a:cubicBezTo>
                  <a:lnTo>
                    <a:pt x="4776" y="17812"/>
                  </a:lnTo>
                  <a:close/>
                  <a:moveTo>
                    <a:pt x="4489" y="17763"/>
                  </a:moveTo>
                  <a:cubicBezTo>
                    <a:pt x="4498" y="17772"/>
                    <a:pt x="4503" y="17781"/>
                    <a:pt x="4506" y="17790"/>
                  </a:cubicBezTo>
                  <a:cubicBezTo>
                    <a:pt x="4509" y="17801"/>
                    <a:pt x="4510" y="17813"/>
                    <a:pt x="4507" y="17825"/>
                  </a:cubicBezTo>
                  <a:cubicBezTo>
                    <a:pt x="4505" y="17838"/>
                    <a:pt x="4500" y="17853"/>
                    <a:pt x="4491" y="17870"/>
                  </a:cubicBezTo>
                  <a:lnTo>
                    <a:pt x="4470" y="17914"/>
                  </a:lnTo>
                  <a:lnTo>
                    <a:pt x="4324" y="17842"/>
                  </a:lnTo>
                  <a:lnTo>
                    <a:pt x="4347" y="17795"/>
                  </a:lnTo>
                  <a:cubicBezTo>
                    <a:pt x="4353" y="17784"/>
                    <a:pt x="4358" y="17776"/>
                    <a:pt x="4363" y="17768"/>
                  </a:cubicBezTo>
                  <a:cubicBezTo>
                    <a:pt x="4368" y="17762"/>
                    <a:pt x="4373" y="17755"/>
                    <a:pt x="4379" y="17750"/>
                  </a:cubicBezTo>
                  <a:cubicBezTo>
                    <a:pt x="4389" y="17742"/>
                    <a:pt x="4402" y="17736"/>
                    <a:pt x="4416" y="17734"/>
                  </a:cubicBezTo>
                  <a:cubicBezTo>
                    <a:pt x="4431" y="17732"/>
                    <a:pt x="4444" y="17735"/>
                    <a:pt x="4457" y="17741"/>
                  </a:cubicBezTo>
                  <a:cubicBezTo>
                    <a:pt x="4470" y="17748"/>
                    <a:pt x="4481" y="17755"/>
                    <a:pt x="4489" y="17763"/>
                  </a:cubicBezTo>
                  <a:close/>
                  <a:moveTo>
                    <a:pt x="4786"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7"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6"/>
                    <a:pt x="4527" y="17409"/>
                  </a:cubicBezTo>
                  <a:cubicBezTo>
                    <a:pt x="4532" y="17403"/>
                    <a:pt x="4537" y="17396"/>
                    <a:pt x="4544" y="17390"/>
                  </a:cubicBezTo>
                  <a:cubicBezTo>
                    <a:pt x="4550" y="17384"/>
                    <a:pt x="4557" y="17378"/>
                    <a:pt x="4565" y="17372"/>
                  </a:cubicBezTo>
                  <a:cubicBezTo>
                    <a:pt x="4573" y="17366"/>
                    <a:pt x="4582" y="17360"/>
                    <a:pt x="4594" y="17354"/>
                  </a:cubicBezTo>
                  <a:lnTo>
                    <a:pt x="4570" y="17317"/>
                  </a:lnTo>
                  <a:cubicBezTo>
                    <a:pt x="4527" y="17341"/>
                    <a:pt x="4495" y="17374"/>
                    <a:pt x="4474" y="17416"/>
                  </a:cubicBezTo>
                  <a:cubicBezTo>
                    <a:pt x="4465" y="17435"/>
                    <a:pt x="4459" y="17454"/>
                    <a:pt x="4457" y="17472"/>
                  </a:cubicBezTo>
                  <a:cubicBezTo>
                    <a:pt x="4455" y="17490"/>
                    <a:pt x="4456" y="17508"/>
                    <a:pt x="4461" y="17523"/>
                  </a:cubicBezTo>
                  <a:cubicBezTo>
                    <a:pt x="4465" y="17539"/>
                    <a:pt x="4473" y="17553"/>
                    <a:pt x="4483" y="17566"/>
                  </a:cubicBezTo>
                  <a:cubicBezTo>
                    <a:pt x="4494" y="17579"/>
                    <a:pt x="4508" y="17590"/>
                    <a:pt x="4524" y="17598"/>
                  </a:cubicBezTo>
                  <a:cubicBezTo>
                    <a:pt x="4549" y="17610"/>
                    <a:pt x="4574" y="17613"/>
                    <a:pt x="4600" y="17605"/>
                  </a:cubicBezTo>
                  <a:cubicBezTo>
                    <a:pt x="4612" y="17601"/>
                    <a:pt x="4623" y="17595"/>
                    <a:pt x="4633" y="17587"/>
                  </a:cubicBezTo>
                  <a:cubicBezTo>
                    <a:pt x="4643" y="17579"/>
                    <a:pt x="4655" y="17567"/>
                    <a:pt x="4669" y="17552"/>
                  </a:cubicBezTo>
                  <a:lnTo>
                    <a:pt x="4701" y="17519"/>
                  </a:lnTo>
                  <a:cubicBezTo>
                    <a:pt x="4738" y="17479"/>
                    <a:pt x="4773" y="17468"/>
                    <a:pt x="4808" y="17485"/>
                  </a:cubicBezTo>
                  <a:cubicBezTo>
                    <a:pt x="4831" y="17496"/>
                    <a:pt x="4845" y="17514"/>
                    <a:pt x="4850" y="17540"/>
                  </a:cubicBezTo>
                  <a:cubicBezTo>
                    <a:pt x="4852" y="17552"/>
                    <a:pt x="4852" y="17562"/>
                    <a:pt x="4850" y="17573"/>
                  </a:cubicBezTo>
                  <a:cubicBezTo>
                    <a:pt x="4849" y="17583"/>
                    <a:pt x="4844" y="17596"/>
                    <a:pt x="4837" y="17611"/>
                  </a:cubicBezTo>
                  <a:cubicBezTo>
                    <a:pt x="4827" y="17631"/>
                    <a:pt x="4815" y="17647"/>
                    <a:pt x="4802" y="17661"/>
                  </a:cubicBezTo>
                  <a:cubicBezTo>
                    <a:pt x="4788" y="17676"/>
                    <a:pt x="4771" y="17688"/>
                    <a:pt x="4751" y="17699"/>
                  </a:cubicBezTo>
                  <a:lnTo>
                    <a:pt x="4778" y="17737"/>
                  </a:lnTo>
                  <a:cubicBezTo>
                    <a:pt x="4799" y="17724"/>
                    <a:pt x="4818" y="17708"/>
                    <a:pt x="4834" y="17691"/>
                  </a:cubicBezTo>
                  <a:cubicBezTo>
                    <a:pt x="4849" y="17674"/>
                    <a:pt x="4863" y="17653"/>
                    <a:pt x="4875" y="17629"/>
                  </a:cubicBezTo>
                  <a:cubicBezTo>
                    <a:pt x="4884" y="17611"/>
                    <a:pt x="4890" y="17594"/>
                    <a:pt x="4893" y="17579"/>
                  </a:cubicBezTo>
                  <a:cubicBezTo>
                    <a:pt x="4895" y="17563"/>
                    <a:pt x="4896" y="17547"/>
                    <a:pt x="4894" y="17530"/>
                  </a:cubicBezTo>
                  <a:cubicBezTo>
                    <a:pt x="4892" y="17507"/>
                    <a:pt x="4884" y="17487"/>
                    <a:pt x="4872" y="17469"/>
                  </a:cubicBezTo>
                  <a:cubicBezTo>
                    <a:pt x="4860" y="17452"/>
                    <a:pt x="4845" y="17438"/>
                    <a:pt x="4827" y="17429"/>
                  </a:cubicBezTo>
                  <a:cubicBezTo>
                    <a:pt x="4815" y="17424"/>
                    <a:pt x="4801" y="17420"/>
                    <a:pt x="4786"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6"/>
                  </a:lnTo>
                  <a:lnTo>
                    <a:pt x="4817" y="16841"/>
                  </a:lnTo>
                  <a:lnTo>
                    <a:pt x="4779" y="16818"/>
                  </a:lnTo>
                  <a:close/>
                  <a:moveTo>
                    <a:pt x="4947" y="16478"/>
                  </a:moveTo>
                  <a:lnTo>
                    <a:pt x="4920" y="16532"/>
                  </a:lnTo>
                  <a:lnTo>
                    <a:pt x="5033" y="16680"/>
                  </a:lnTo>
                  <a:cubicBezTo>
                    <a:pt x="5040" y="16690"/>
                    <a:pt x="5047" y="16699"/>
                    <a:pt x="5053" y="16707"/>
                  </a:cubicBezTo>
                  <a:cubicBezTo>
                    <a:pt x="5060" y="16715"/>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79" y="16043"/>
                    <a:pt x="5254" y="16042"/>
                    <a:pt x="5230" y="16045"/>
                  </a:cubicBezTo>
                  <a:cubicBezTo>
                    <a:pt x="5221" y="16046"/>
                    <a:pt x="5211" y="16048"/>
                    <a:pt x="5200" y="16052"/>
                  </a:cubicBezTo>
                  <a:cubicBezTo>
                    <a:pt x="5189" y="16056"/>
                    <a:pt x="5177" y="16061"/>
                    <a:pt x="5166" y="16067"/>
                  </a:cubicBezTo>
                  <a:cubicBezTo>
                    <a:pt x="5155" y="16074"/>
                    <a:pt x="5145" y="16083"/>
                    <a:pt x="5134" y="16094"/>
                  </a:cubicBezTo>
                  <a:cubicBezTo>
                    <a:pt x="5124" y="16105"/>
                    <a:pt x="5114" y="16120"/>
                    <a:pt x="5106" y="16137"/>
                  </a:cubicBezTo>
                  <a:cubicBezTo>
                    <a:pt x="5094" y="16161"/>
                    <a:pt x="5088" y="16185"/>
                    <a:pt x="5088" y="16208"/>
                  </a:cubicBezTo>
                  <a:cubicBezTo>
                    <a:pt x="5088" y="16233"/>
                    <a:pt x="5093" y="16256"/>
                    <a:pt x="5103" y="16277"/>
                  </a:cubicBezTo>
                  <a:cubicBezTo>
                    <a:pt x="5115" y="16299"/>
                    <a:pt x="5131" y="16319"/>
                    <a:pt x="5152" y="16339"/>
                  </a:cubicBezTo>
                  <a:cubicBezTo>
                    <a:pt x="5172" y="16358"/>
                    <a:pt x="5199" y="16376"/>
                    <a:pt x="5230" y="16391"/>
                  </a:cubicBezTo>
                  <a:cubicBezTo>
                    <a:pt x="5298" y="16424"/>
                    <a:pt x="5357" y="16434"/>
                    <a:pt x="5408" y="16420"/>
                  </a:cubicBezTo>
                  <a:cubicBezTo>
                    <a:pt x="5430" y="16415"/>
                    <a:pt x="5450" y="16405"/>
                    <a:pt x="5467" y="16390"/>
                  </a:cubicBezTo>
                  <a:cubicBezTo>
                    <a:pt x="5486" y="16377"/>
                    <a:pt x="5500" y="16358"/>
                    <a:pt x="5512" y="16334"/>
                  </a:cubicBezTo>
                  <a:cubicBezTo>
                    <a:pt x="5522" y="16313"/>
                    <a:pt x="5528" y="16294"/>
                    <a:pt x="5530" y="16275"/>
                  </a:cubicBezTo>
                  <a:cubicBezTo>
                    <a:pt x="5532" y="16257"/>
                    <a:pt x="5529" y="16237"/>
                    <a:pt x="5523" y="16216"/>
                  </a:cubicBezTo>
                  <a:cubicBezTo>
                    <a:pt x="5515" y="16187"/>
                    <a:pt x="5500" y="16162"/>
                    <a:pt x="5480" y="16141"/>
                  </a:cubicBezTo>
                  <a:cubicBezTo>
                    <a:pt x="5459" y="16119"/>
                    <a:pt x="5430" y="16099"/>
                    <a:pt x="5392" y="16081"/>
                  </a:cubicBezTo>
                  <a:cubicBezTo>
                    <a:pt x="5361" y="16066"/>
                    <a:pt x="5332" y="16055"/>
                    <a:pt x="5306" y="16049"/>
                  </a:cubicBezTo>
                  <a:close/>
                  <a:moveTo>
                    <a:pt x="5415" y="16159"/>
                  </a:moveTo>
                  <a:cubicBezTo>
                    <a:pt x="5427" y="16166"/>
                    <a:pt x="5437" y="16174"/>
                    <a:pt x="5445" y="16181"/>
                  </a:cubicBezTo>
                  <a:cubicBezTo>
                    <a:pt x="5454" y="16188"/>
                    <a:pt x="5460" y="16194"/>
                    <a:pt x="5466" y="16201"/>
                  </a:cubicBezTo>
                  <a:cubicBezTo>
                    <a:pt x="5472" y="16209"/>
                    <a:pt x="5476" y="16216"/>
                    <a:pt x="5480" y="16224"/>
                  </a:cubicBezTo>
                  <a:cubicBezTo>
                    <a:pt x="5486" y="16238"/>
                    <a:pt x="5490" y="16253"/>
                    <a:pt x="5490" y="16267"/>
                  </a:cubicBezTo>
                  <a:cubicBezTo>
                    <a:pt x="5489" y="16282"/>
                    <a:pt x="5485" y="16298"/>
                    <a:pt x="5477" y="16314"/>
                  </a:cubicBezTo>
                  <a:cubicBezTo>
                    <a:pt x="5474" y="16322"/>
                    <a:pt x="5468" y="16329"/>
                    <a:pt x="5462" y="16337"/>
                  </a:cubicBezTo>
                  <a:cubicBezTo>
                    <a:pt x="5456" y="16344"/>
                    <a:pt x="5450" y="16350"/>
                    <a:pt x="5442" y="16356"/>
                  </a:cubicBezTo>
                  <a:cubicBezTo>
                    <a:pt x="5435" y="16362"/>
                    <a:pt x="5427" y="16366"/>
                    <a:pt x="5419" y="16370"/>
                  </a:cubicBezTo>
                  <a:cubicBezTo>
                    <a:pt x="5411" y="16374"/>
                    <a:pt x="5403" y="16375"/>
                    <a:pt x="5394" y="16376"/>
                  </a:cubicBezTo>
                  <a:cubicBezTo>
                    <a:pt x="5378" y="16377"/>
                    <a:pt x="5356" y="16374"/>
                    <a:pt x="5330" y="16367"/>
                  </a:cubicBezTo>
                  <a:cubicBezTo>
                    <a:pt x="5303" y="16360"/>
                    <a:pt x="5275" y="16349"/>
                    <a:pt x="5246" y="16334"/>
                  </a:cubicBezTo>
                  <a:cubicBezTo>
                    <a:pt x="5221" y="16322"/>
                    <a:pt x="5202" y="16310"/>
                    <a:pt x="5186" y="16298"/>
                  </a:cubicBezTo>
                  <a:cubicBezTo>
                    <a:pt x="5170" y="16287"/>
                    <a:pt x="5158" y="16275"/>
                    <a:pt x="5148" y="16261"/>
                  </a:cubicBezTo>
                  <a:cubicBezTo>
                    <a:pt x="5137" y="16247"/>
                    <a:pt x="5132" y="16230"/>
                    <a:pt x="5131" y="16211"/>
                  </a:cubicBezTo>
                  <a:cubicBezTo>
                    <a:pt x="5130" y="16192"/>
                    <a:pt x="5135" y="16173"/>
                    <a:pt x="5144" y="16155"/>
                  </a:cubicBezTo>
                  <a:cubicBezTo>
                    <a:pt x="5155" y="16132"/>
                    <a:pt x="5169" y="16116"/>
                    <a:pt x="5187" y="16107"/>
                  </a:cubicBezTo>
                  <a:cubicBezTo>
                    <a:pt x="5205" y="16098"/>
                    <a:pt x="5222" y="16094"/>
                    <a:pt x="5240" y="16094"/>
                  </a:cubicBezTo>
                  <a:cubicBezTo>
                    <a:pt x="5257" y="16095"/>
                    <a:pt x="5276" y="16098"/>
                    <a:pt x="5298" y="16105"/>
                  </a:cubicBezTo>
                  <a:cubicBezTo>
                    <a:pt x="5319" y="16112"/>
                    <a:pt x="5344" y="16122"/>
                    <a:pt x="5374" y="16137"/>
                  </a:cubicBezTo>
                  <a:cubicBezTo>
                    <a:pt x="5389"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5"/>
                  </a:lnTo>
                  <a:lnTo>
                    <a:pt x="5375" y="15704"/>
                  </a:lnTo>
                  <a:lnTo>
                    <a:pt x="5340" y="15678"/>
                  </a:lnTo>
                  <a:close/>
                  <a:moveTo>
                    <a:pt x="6006" y="15311"/>
                  </a:moveTo>
                  <a:lnTo>
                    <a:pt x="5599" y="15153"/>
                  </a:lnTo>
                  <a:lnTo>
                    <a:pt x="5565" y="15222"/>
                  </a:lnTo>
                  <a:lnTo>
                    <a:pt x="5788" y="15423"/>
                  </a:lnTo>
                  <a:cubicBezTo>
                    <a:pt x="5802" y="15435"/>
                    <a:pt x="5814" y="15445"/>
                    <a:pt x="5826" y="15453"/>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4" y="15476"/>
                  </a:cubicBezTo>
                  <a:cubicBezTo>
                    <a:pt x="5547" y="15471"/>
                    <a:pt x="5539" y="15467"/>
                    <a:pt x="5532" y="15463"/>
                  </a:cubicBezTo>
                  <a:cubicBezTo>
                    <a:pt x="5525" y="15459"/>
                    <a:pt x="5518" y="15456"/>
                    <a:pt x="5513" y="15452"/>
                  </a:cubicBezTo>
                  <a:cubicBezTo>
                    <a:pt x="5508" y="15449"/>
                    <a:pt x="5505" y="15448"/>
                    <a:pt x="5503" y="15447"/>
                  </a:cubicBezTo>
                  <a:cubicBezTo>
                    <a:pt x="5508" y="15448"/>
                    <a:pt x="5517" y="15450"/>
                    <a:pt x="5531" y="15453"/>
                  </a:cubicBezTo>
                  <a:cubicBezTo>
                    <a:pt x="5546" y="15456"/>
                    <a:pt x="5565" y="15459"/>
                    <a:pt x="5586" y="15464"/>
                  </a:cubicBezTo>
                  <a:lnTo>
                    <a:pt x="5902" y="15523"/>
                  </a:lnTo>
                  <a:lnTo>
                    <a:pt x="5922" y="15483"/>
                  </a:lnTo>
                  <a:lnTo>
                    <a:pt x="5671" y="15256"/>
                  </a:lnTo>
                  <a:cubicBezTo>
                    <a:pt x="5666" y="15251"/>
                    <a:pt x="5660" y="15246"/>
                    <a:pt x="5654" y="15241"/>
                  </a:cubicBezTo>
                  <a:cubicBezTo>
                    <a:pt x="5649" y="15236"/>
                    <a:pt x="5643" y="15232"/>
                    <a:pt x="5638" y="15227"/>
                  </a:cubicBezTo>
                  <a:cubicBezTo>
                    <a:pt x="5632" y="15222"/>
                    <a:pt x="5628" y="15219"/>
                    <a:pt x="5624" y="15216"/>
                  </a:cubicBezTo>
                  <a:cubicBezTo>
                    <a:pt x="5621" y="15213"/>
                    <a:pt x="5618" y="15211"/>
                    <a:pt x="5618" y="15210"/>
                  </a:cubicBezTo>
                  <a:cubicBezTo>
                    <a:pt x="5618" y="15211"/>
                    <a:pt x="5621" y="15212"/>
                    <a:pt x="5626" y="15214"/>
                  </a:cubicBezTo>
                  <a:cubicBezTo>
                    <a:pt x="5631" y="15216"/>
                    <a:pt x="5636" y="15219"/>
                    <a:pt x="5643" y="15221"/>
                  </a:cubicBezTo>
                  <a:cubicBezTo>
                    <a:pt x="5650" y="15225"/>
                    <a:pt x="5657" y="15228"/>
                    <a:pt x="5664" y="15231"/>
                  </a:cubicBezTo>
                  <a:cubicBezTo>
                    <a:pt x="5672" y="15234"/>
                    <a:pt x="5679" y="15237"/>
                    <a:pt x="5685" y="15240"/>
                  </a:cubicBezTo>
                  <a:lnTo>
                    <a:pt x="5983" y="15358"/>
                  </a:lnTo>
                  <a:lnTo>
                    <a:pt x="6006" y="15311"/>
                  </a:lnTo>
                  <a:close/>
                  <a:moveTo>
                    <a:pt x="5791" y="14763"/>
                  </a:moveTo>
                  <a:lnTo>
                    <a:pt x="5768" y="14809"/>
                  </a:lnTo>
                  <a:lnTo>
                    <a:pt x="6040" y="14943"/>
                  </a:lnTo>
                  <a:cubicBezTo>
                    <a:pt x="6053" y="14949"/>
                    <a:pt x="6064" y="14956"/>
                    <a:pt x="6073" y="14962"/>
                  </a:cubicBezTo>
                  <a:cubicBezTo>
                    <a:pt x="6081" y="14968"/>
                    <a:pt x="6088" y="14977"/>
                    <a:pt x="6094" y="14988"/>
                  </a:cubicBezTo>
                  <a:cubicBezTo>
                    <a:pt x="6099" y="14998"/>
                    <a:pt x="6101" y="15010"/>
                    <a:pt x="6099" y="15024"/>
                  </a:cubicBezTo>
                  <a:cubicBezTo>
                    <a:pt x="6097" y="15038"/>
                    <a:pt x="6093" y="15052"/>
                    <a:pt x="6084" y="15069"/>
                  </a:cubicBezTo>
                  <a:cubicBezTo>
                    <a:pt x="6079" y="15081"/>
                    <a:pt x="6072" y="15091"/>
                    <a:pt x="6066" y="15098"/>
                  </a:cubicBezTo>
                  <a:cubicBezTo>
                    <a:pt x="6059" y="15106"/>
                    <a:pt x="6053" y="15112"/>
                    <a:pt x="6046" y="15116"/>
                  </a:cubicBezTo>
                  <a:cubicBezTo>
                    <a:pt x="6038" y="15121"/>
                    <a:pt x="6032" y="15123"/>
                    <a:pt x="6026" y="15124"/>
                  </a:cubicBezTo>
                  <a:cubicBezTo>
                    <a:pt x="6019" y="15126"/>
                    <a:pt x="6013" y="15127"/>
                    <a:pt x="6009" y="15126"/>
                  </a:cubicBezTo>
                  <a:cubicBezTo>
                    <a:pt x="6001" y="15126"/>
                    <a:pt x="5992" y="15124"/>
                    <a:pt x="5980"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5" y="15177"/>
                    <a:pt x="6056" y="15170"/>
                    <a:pt x="6074" y="15156"/>
                  </a:cubicBezTo>
                  <a:cubicBezTo>
                    <a:pt x="6092" y="15143"/>
                    <a:pt x="6108" y="15121"/>
                    <a:pt x="6123" y="15091"/>
                  </a:cubicBezTo>
                  <a:cubicBezTo>
                    <a:pt x="6135" y="15067"/>
                    <a:pt x="6142" y="15046"/>
                    <a:pt x="6145" y="15027"/>
                  </a:cubicBezTo>
                  <a:cubicBezTo>
                    <a:pt x="6148" y="15008"/>
                    <a:pt x="6148" y="14990"/>
                    <a:pt x="6143" y="14973"/>
                  </a:cubicBezTo>
                  <a:cubicBezTo>
                    <a:pt x="6140" y="14957"/>
                    <a:pt x="6132" y="14943"/>
                    <a:pt x="6120" y="14932"/>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8"/>
                    <a:pt x="5674" y="14939"/>
                  </a:cubicBezTo>
                  <a:cubicBezTo>
                    <a:pt x="5678" y="14931"/>
                    <a:pt x="5679" y="14922"/>
                    <a:pt x="5675"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4" y="14539"/>
                  </a:lnTo>
                  <a:cubicBezTo>
                    <a:pt x="6179" y="14546"/>
                    <a:pt x="6193" y="14552"/>
                    <a:pt x="6207" y="14559"/>
                  </a:cubicBezTo>
                  <a:cubicBezTo>
                    <a:pt x="6222" y="14565"/>
                    <a:pt x="6235" y="14571"/>
                    <a:pt x="6246" y="14576"/>
                  </a:cubicBezTo>
                  <a:cubicBezTo>
                    <a:pt x="6257" y="14581"/>
                    <a:pt x="6267" y="14585"/>
                    <a:pt x="6274" y="14588"/>
                  </a:cubicBezTo>
                  <a:cubicBezTo>
                    <a:pt x="6282" y="14591"/>
                    <a:pt x="6286" y="14593"/>
                    <a:pt x="6286" y="14593"/>
                  </a:cubicBezTo>
                  <a:cubicBezTo>
                    <a:pt x="6285" y="14593"/>
                    <a:pt x="6281" y="14592"/>
                    <a:pt x="6275" y="14591"/>
                  </a:cubicBezTo>
                  <a:cubicBezTo>
                    <a:pt x="6268" y="14591"/>
                    <a:pt x="6261" y="14591"/>
                    <a:pt x="6252" y="14590"/>
                  </a:cubicBezTo>
                  <a:cubicBezTo>
                    <a:pt x="6243" y="14590"/>
                    <a:pt x="6232" y="14590"/>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3"/>
                    <a:pt x="5998" y="14668"/>
                  </a:cubicBezTo>
                  <a:cubicBezTo>
                    <a:pt x="5987" y="14663"/>
                    <a:pt x="5976" y="14659"/>
                    <a:pt x="5966" y="14654"/>
                  </a:cubicBezTo>
                  <a:cubicBezTo>
                    <a:pt x="5956" y="14650"/>
                    <a:pt x="5947" y="14647"/>
                    <a:pt x="5940" y="14644"/>
                  </a:cubicBezTo>
                  <a:cubicBezTo>
                    <a:pt x="5933" y="14641"/>
                    <a:pt x="5927" y="14639"/>
                    <a:pt x="5924" y="14638"/>
                  </a:cubicBezTo>
                  <a:cubicBezTo>
                    <a:pt x="5928" y="14638"/>
                    <a:pt x="5934" y="14639"/>
                    <a:pt x="5941" y="14639"/>
                  </a:cubicBezTo>
                  <a:cubicBezTo>
                    <a:pt x="5949" y="14639"/>
                    <a:pt x="5958" y="14639"/>
                    <a:pt x="5967" y="14639"/>
                  </a:cubicBezTo>
                  <a:cubicBezTo>
                    <a:pt x="5978" y="14639"/>
                    <a:pt x="5989" y="14640"/>
                    <a:pt x="6001" y="14639"/>
                  </a:cubicBezTo>
                  <a:cubicBezTo>
                    <a:pt x="6013" y="14640"/>
                    <a:pt x="6026" y="14640"/>
                    <a:pt x="6040" y="14639"/>
                  </a:cubicBezTo>
                  <a:lnTo>
                    <a:pt x="6341" y="14632"/>
                  </a:lnTo>
                  <a:lnTo>
                    <a:pt x="6365" y="14583"/>
                  </a:lnTo>
                  <a:close/>
                  <a:moveTo>
                    <a:pt x="6387" y="14164"/>
                  </a:moveTo>
                  <a:cubicBezTo>
                    <a:pt x="6373" y="14163"/>
                    <a:pt x="6359" y="14164"/>
                    <a:pt x="6346" y="14167"/>
                  </a:cubicBezTo>
                  <a:cubicBezTo>
                    <a:pt x="6333" y="14171"/>
                    <a:pt x="6321" y="14176"/>
                    <a:pt x="6310" y="14183"/>
                  </a:cubicBezTo>
                  <a:cubicBezTo>
                    <a:pt x="6299" y="14191"/>
                    <a:pt x="6287" y="14202"/>
                    <a:pt x="6273" y="14217"/>
                  </a:cubicBezTo>
                  <a:lnTo>
                    <a:pt x="6237" y="14255"/>
                  </a:lnTo>
                  <a:cubicBezTo>
                    <a:pt x="6218" y="14275"/>
                    <a:pt x="6201" y="14287"/>
                    <a:pt x="6186" y="14292"/>
                  </a:cubicBezTo>
                  <a:cubicBezTo>
                    <a:pt x="6172" y="14297"/>
                    <a:pt x="6157" y="14296"/>
                    <a:pt x="6141" y="14288"/>
                  </a:cubicBezTo>
                  <a:cubicBezTo>
                    <a:pt x="6121" y="14279"/>
                    <a:pt x="6108" y="14264"/>
                    <a:pt x="6104" y="14245"/>
                  </a:cubicBezTo>
                  <a:cubicBezTo>
                    <a:pt x="6099" y="14225"/>
                    <a:pt x="6103" y="14203"/>
                    <a:pt x="6115" y="14179"/>
                  </a:cubicBezTo>
                  <a:cubicBezTo>
                    <a:pt x="6119" y="14170"/>
                    <a:pt x="6123" y="14162"/>
                    <a:pt x="6128" y="14156"/>
                  </a:cubicBezTo>
                  <a:cubicBezTo>
                    <a:pt x="6133" y="14149"/>
                    <a:pt x="6138" y="14142"/>
                    <a:pt x="6145" y="14136"/>
                  </a:cubicBezTo>
                  <a:cubicBezTo>
                    <a:pt x="6151" y="14130"/>
                    <a:pt x="6158" y="14124"/>
                    <a:pt x="6166" y="14118"/>
                  </a:cubicBezTo>
                  <a:cubicBezTo>
                    <a:pt x="6174" y="14112"/>
                    <a:pt x="6184" y="14106"/>
                    <a:pt x="6195" y="14100"/>
                  </a:cubicBezTo>
                  <a:lnTo>
                    <a:pt x="6171" y="14063"/>
                  </a:lnTo>
                  <a:cubicBezTo>
                    <a:pt x="6128" y="14087"/>
                    <a:pt x="6096" y="14121"/>
                    <a:pt x="6075" y="14162"/>
                  </a:cubicBezTo>
                  <a:cubicBezTo>
                    <a:pt x="6066" y="14181"/>
                    <a:pt x="6060" y="14200"/>
                    <a:pt x="6058" y="14218"/>
                  </a:cubicBezTo>
                  <a:cubicBezTo>
                    <a:pt x="6056" y="14236"/>
                    <a:pt x="6057" y="14254"/>
                    <a:pt x="6062" y="14269"/>
                  </a:cubicBezTo>
                  <a:cubicBezTo>
                    <a:pt x="6066" y="14285"/>
                    <a:pt x="6074" y="14299"/>
                    <a:pt x="6084" y="14312"/>
                  </a:cubicBezTo>
                  <a:cubicBezTo>
                    <a:pt x="6095" y="14325"/>
                    <a:pt x="6109" y="14336"/>
                    <a:pt x="6125" y="14344"/>
                  </a:cubicBezTo>
                  <a:cubicBezTo>
                    <a:pt x="6151" y="14356"/>
                    <a:pt x="6176" y="14359"/>
                    <a:pt x="6201" y="14351"/>
                  </a:cubicBezTo>
                  <a:cubicBezTo>
                    <a:pt x="6213" y="14347"/>
                    <a:pt x="6224" y="14341"/>
                    <a:pt x="6234" y="14333"/>
                  </a:cubicBezTo>
                  <a:cubicBezTo>
                    <a:pt x="6244" y="14325"/>
                    <a:pt x="6256" y="14314"/>
                    <a:pt x="6270" y="14298"/>
                  </a:cubicBezTo>
                  <a:lnTo>
                    <a:pt x="6302" y="14265"/>
                  </a:lnTo>
                  <a:cubicBezTo>
                    <a:pt x="6339" y="14225"/>
                    <a:pt x="6374" y="14214"/>
                    <a:pt x="6409" y="14231"/>
                  </a:cubicBezTo>
                  <a:cubicBezTo>
                    <a:pt x="6432" y="14242"/>
                    <a:pt x="6446" y="14260"/>
                    <a:pt x="6451" y="14286"/>
                  </a:cubicBezTo>
                  <a:cubicBezTo>
                    <a:pt x="6453" y="14298"/>
                    <a:pt x="6454" y="14309"/>
                    <a:pt x="6451" y="14319"/>
                  </a:cubicBezTo>
                  <a:cubicBezTo>
                    <a:pt x="6450" y="14329"/>
                    <a:pt x="6445" y="14342"/>
                    <a:pt x="6438" y="14357"/>
                  </a:cubicBezTo>
                  <a:cubicBezTo>
                    <a:pt x="6428" y="14377"/>
                    <a:pt x="6416" y="14393"/>
                    <a:pt x="6403" y="14407"/>
                  </a:cubicBezTo>
                  <a:cubicBezTo>
                    <a:pt x="6389" y="14422"/>
                    <a:pt x="6373" y="14434"/>
                    <a:pt x="6352" y="14445"/>
                  </a:cubicBezTo>
                  <a:lnTo>
                    <a:pt x="6379" y="14483"/>
                  </a:lnTo>
                  <a:cubicBezTo>
                    <a:pt x="6400" y="14470"/>
                    <a:pt x="6419" y="14454"/>
                    <a:pt x="6435" y="14437"/>
                  </a:cubicBezTo>
                  <a:cubicBezTo>
                    <a:pt x="6451" y="14420"/>
                    <a:pt x="6464" y="14399"/>
                    <a:pt x="6476" y="14375"/>
                  </a:cubicBezTo>
                  <a:cubicBezTo>
                    <a:pt x="6485" y="14357"/>
                    <a:pt x="6491" y="14340"/>
                    <a:pt x="6494" y="14325"/>
                  </a:cubicBezTo>
                  <a:cubicBezTo>
                    <a:pt x="6496" y="14309"/>
                    <a:pt x="6497" y="14293"/>
                    <a:pt x="6495" y="14276"/>
                  </a:cubicBezTo>
                  <a:cubicBezTo>
                    <a:pt x="6493" y="14253"/>
                    <a:pt x="6485" y="14233"/>
                    <a:pt x="6473" y="14215"/>
                  </a:cubicBezTo>
                  <a:cubicBezTo>
                    <a:pt x="6461" y="14198"/>
                    <a:pt x="6446" y="14185"/>
                    <a:pt x="6428" y="14176"/>
                  </a:cubicBezTo>
                  <a:cubicBezTo>
                    <a:pt x="6416" y="14170"/>
                    <a:pt x="6402" y="14166"/>
                    <a:pt x="6387" y="14164"/>
                  </a:cubicBezTo>
                  <a:close/>
                  <a:moveTo>
                    <a:pt x="6305" y="13718"/>
                  </a:moveTo>
                  <a:lnTo>
                    <a:pt x="6178" y="13976"/>
                  </a:lnTo>
                  <a:lnTo>
                    <a:pt x="6217" y="13996"/>
                  </a:lnTo>
                  <a:lnTo>
                    <a:pt x="6268" y="13891"/>
                  </a:lnTo>
                  <a:lnTo>
                    <a:pt x="6620" y="14064"/>
                  </a:lnTo>
                  <a:lnTo>
                    <a:pt x="6642" y="14019"/>
                  </a:lnTo>
                  <a:lnTo>
                    <a:pt x="6291" y="13846"/>
                  </a:lnTo>
                  <a:lnTo>
                    <a:pt x="6343" y="13740"/>
                  </a:lnTo>
                  <a:lnTo>
                    <a:pt x="6305" y="13718"/>
                  </a:lnTo>
                  <a:close/>
                  <a:moveTo>
                    <a:pt x="6837" y="13623"/>
                  </a:moveTo>
                  <a:lnTo>
                    <a:pt x="6796" y="13603"/>
                  </a:lnTo>
                  <a:lnTo>
                    <a:pt x="6712" y="13775"/>
                  </a:lnTo>
                  <a:lnTo>
                    <a:pt x="6569" y="13705"/>
                  </a:lnTo>
                  <a:lnTo>
                    <a:pt x="6634" y="13571"/>
                  </a:lnTo>
                  <a:lnTo>
                    <a:pt x="6594" y="13551"/>
                  </a:lnTo>
                  <a:lnTo>
                    <a:pt x="6528" y="13685"/>
                  </a:lnTo>
                  <a:lnTo>
                    <a:pt x="6400" y="13622"/>
                  </a:lnTo>
                  <a:lnTo>
                    <a:pt x="6479" y="13462"/>
                  </a:lnTo>
                  <a:lnTo>
                    <a:pt x="6443" y="13437"/>
                  </a:lnTo>
                  <a:lnTo>
                    <a:pt x="6338" y="13650"/>
                  </a:lnTo>
                  <a:lnTo>
                    <a:pt x="6729" y="13843"/>
                  </a:lnTo>
                  <a:lnTo>
                    <a:pt x="6837" y="13623"/>
                  </a:lnTo>
                  <a:close/>
                  <a:moveTo>
                    <a:pt x="7000" y="13292"/>
                  </a:moveTo>
                  <a:lnTo>
                    <a:pt x="6963" y="13297"/>
                  </a:lnTo>
                  <a:cubicBezTo>
                    <a:pt x="6947" y="13299"/>
                    <a:pt x="6929" y="13301"/>
                    <a:pt x="6910" y="13304"/>
                  </a:cubicBezTo>
                  <a:cubicBezTo>
                    <a:pt x="6891" y="13307"/>
                    <a:pt x="6874" y="13309"/>
                    <a:pt x="6857" y="13311"/>
                  </a:cubicBezTo>
                  <a:cubicBezTo>
                    <a:pt x="6841" y="13314"/>
                    <a:pt x="6830" y="13315"/>
                    <a:pt x="6823" y="13317"/>
                  </a:cubicBezTo>
                  <a:cubicBezTo>
                    <a:pt x="6813" y="13318"/>
                    <a:pt x="6802" y="13321"/>
                    <a:pt x="6790" y="13324"/>
                  </a:cubicBezTo>
                  <a:cubicBezTo>
                    <a:pt x="6778" y="13327"/>
                    <a:pt x="6768" y="13331"/>
                    <a:pt x="6759" y="13335"/>
                  </a:cubicBezTo>
                  <a:lnTo>
                    <a:pt x="6762" y="13329"/>
                  </a:lnTo>
                  <a:cubicBezTo>
                    <a:pt x="6770" y="13314"/>
                    <a:pt x="6774" y="13298"/>
                    <a:pt x="6775" y="13282"/>
                  </a:cubicBezTo>
                  <a:cubicBezTo>
                    <a:pt x="6776" y="13267"/>
                    <a:pt x="6775" y="13253"/>
                    <a:pt x="6770" y="13239"/>
                  </a:cubicBezTo>
                  <a:cubicBezTo>
                    <a:pt x="6765" y="13226"/>
                    <a:pt x="6757" y="13213"/>
                    <a:pt x="6746" y="13202"/>
                  </a:cubicBezTo>
                  <a:cubicBezTo>
                    <a:pt x="6736" y="13190"/>
                    <a:pt x="6722" y="13180"/>
                    <a:pt x="6706" y="13173"/>
                  </a:cubicBezTo>
                  <a:cubicBezTo>
                    <a:pt x="6696" y="13168"/>
                    <a:pt x="6686" y="13164"/>
                    <a:pt x="6676" y="13162"/>
                  </a:cubicBezTo>
                  <a:cubicBezTo>
                    <a:pt x="6666" y="13161"/>
                    <a:pt x="6657" y="13160"/>
                    <a:pt x="6649" y="13160"/>
                  </a:cubicBezTo>
                  <a:cubicBezTo>
                    <a:pt x="6640" y="13160"/>
                    <a:pt x="6632" y="13161"/>
                    <a:pt x="6624" y="13163"/>
                  </a:cubicBezTo>
                  <a:cubicBezTo>
                    <a:pt x="6617" y="13165"/>
                    <a:pt x="6611" y="13168"/>
                    <a:pt x="6605" y="13171"/>
                  </a:cubicBezTo>
                  <a:cubicBezTo>
                    <a:pt x="6599" y="13174"/>
                    <a:pt x="6593" y="13177"/>
                    <a:pt x="6587" y="13181"/>
                  </a:cubicBezTo>
                  <a:cubicBezTo>
                    <a:pt x="6581" y="13186"/>
                    <a:pt x="6575" y="13192"/>
                    <a:pt x="6569" y="13198"/>
                  </a:cubicBezTo>
                  <a:cubicBezTo>
                    <a:pt x="6563" y="13205"/>
                    <a:pt x="6557" y="13213"/>
                    <a:pt x="6550" y="13223"/>
                  </a:cubicBezTo>
                  <a:cubicBezTo>
                    <a:pt x="6544" y="13232"/>
                    <a:pt x="6538" y="13244"/>
                    <a:pt x="6531" y="13257"/>
                  </a:cubicBezTo>
                  <a:lnTo>
                    <a:pt x="6487" y="13348"/>
                  </a:lnTo>
                  <a:lnTo>
                    <a:pt x="6877" y="13541"/>
                  </a:lnTo>
                  <a:lnTo>
                    <a:pt x="6900" y="13495"/>
                  </a:lnTo>
                  <a:lnTo>
                    <a:pt x="6723" y="13408"/>
                  </a:lnTo>
                  <a:cubicBezTo>
                    <a:pt x="6729" y="13399"/>
                    <a:pt x="6734" y="13392"/>
                    <a:pt x="6740" y="13387"/>
                  </a:cubicBezTo>
                  <a:cubicBezTo>
                    <a:pt x="6747" y="13382"/>
                    <a:pt x="6757" y="13379"/>
                    <a:pt x="6770" y="13376"/>
                  </a:cubicBezTo>
                  <a:cubicBezTo>
                    <a:pt x="6793" y="13371"/>
                    <a:pt x="6815" y="13367"/>
                    <a:pt x="6836" y="13364"/>
                  </a:cubicBezTo>
                  <a:cubicBezTo>
                    <a:pt x="6856" y="13360"/>
                    <a:pt x="6876" y="13357"/>
                    <a:pt x="6893" y="13355"/>
                  </a:cubicBezTo>
                  <a:cubicBezTo>
                    <a:pt x="6910" y="13353"/>
                    <a:pt x="6926" y="13352"/>
                    <a:pt x="6939" y="13351"/>
                  </a:cubicBezTo>
                  <a:cubicBezTo>
                    <a:pt x="6952" y="13351"/>
                    <a:pt x="6963" y="13351"/>
                    <a:pt x="6971" y="13351"/>
                  </a:cubicBezTo>
                  <a:lnTo>
                    <a:pt x="7000" y="13292"/>
                  </a:lnTo>
                  <a:close/>
                  <a:moveTo>
                    <a:pt x="6713" y="13243"/>
                  </a:moveTo>
                  <a:cubicBezTo>
                    <a:pt x="6722" y="13252"/>
                    <a:pt x="6727" y="13261"/>
                    <a:pt x="6730" y="13270"/>
                  </a:cubicBezTo>
                  <a:cubicBezTo>
                    <a:pt x="6733" y="13281"/>
                    <a:pt x="6734" y="13293"/>
                    <a:pt x="6731" y="13305"/>
                  </a:cubicBezTo>
                  <a:cubicBezTo>
                    <a:pt x="6729" y="13318"/>
                    <a:pt x="6724" y="13333"/>
                    <a:pt x="6715" y="13351"/>
                  </a:cubicBezTo>
                  <a:lnTo>
                    <a:pt x="6694" y="13394"/>
                  </a:lnTo>
                  <a:lnTo>
                    <a:pt x="6548" y="13322"/>
                  </a:lnTo>
                  <a:lnTo>
                    <a:pt x="6571" y="13275"/>
                  </a:lnTo>
                  <a:cubicBezTo>
                    <a:pt x="6577" y="13265"/>
                    <a:pt x="6582" y="13256"/>
                    <a:pt x="6587" y="13248"/>
                  </a:cubicBezTo>
                  <a:cubicBezTo>
                    <a:pt x="6592" y="13242"/>
                    <a:pt x="6597" y="13235"/>
                    <a:pt x="6603" y="13230"/>
                  </a:cubicBezTo>
                  <a:cubicBezTo>
                    <a:pt x="6613" y="13222"/>
                    <a:pt x="6626" y="13217"/>
                    <a:pt x="6640" y="13214"/>
                  </a:cubicBezTo>
                  <a:cubicBezTo>
                    <a:pt x="6655" y="13212"/>
                    <a:pt x="6668" y="13215"/>
                    <a:pt x="6681" y="13221"/>
                  </a:cubicBezTo>
                  <a:cubicBezTo>
                    <a:pt x="6695" y="13228"/>
                    <a:pt x="6705" y="13235"/>
                    <a:pt x="6713" y="13243"/>
                  </a:cubicBezTo>
                  <a:close/>
                  <a:moveTo>
                    <a:pt x="8298" y="7941"/>
                  </a:moveTo>
                  <a:lnTo>
                    <a:pt x="8276" y="7987"/>
                  </a:lnTo>
                  <a:lnTo>
                    <a:pt x="8548" y="8121"/>
                  </a:lnTo>
                  <a:cubicBezTo>
                    <a:pt x="8561" y="8127"/>
                    <a:pt x="8572" y="8133"/>
                    <a:pt x="8580" y="8140"/>
                  </a:cubicBezTo>
                  <a:cubicBezTo>
                    <a:pt x="8589" y="8146"/>
                    <a:pt x="8596" y="8155"/>
                    <a:pt x="8602" y="8166"/>
                  </a:cubicBezTo>
                  <a:cubicBezTo>
                    <a:pt x="8606" y="8176"/>
                    <a:pt x="8609" y="8187"/>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1" y="8304"/>
                    <a:pt x="8516" y="8304"/>
                  </a:cubicBezTo>
                  <a:cubicBezTo>
                    <a:pt x="8509" y="8304"/>
                    <a:pt x="8499" y="8301"/>
                    <a:pt x="8488" y="8297"/>
                  </a:cubicBezTo>
                  <a:cubicBezTo>
                    <a:pt x="8477" y="8292"/>
                    <a:pt x="8466" y="8288"/>
                    <a:pt x="8457" y="8283"/>
                  </a:cubicBezTo>
                  <a:lnTo>
                    <a:pt x="8193" y="8154"/>
                  </a:lnTo>
                  <a:lnTo>
                    <a:pt x="8171" y="8200"/>
                  </a:lnTo>
                  <a:lnTo>
                    <a:pt x="8451" y="8338"/>
                  </a:lnTo>
                  <a:cubicBezTo>
                    <a:pt x="8460" y="8342"/>
                    <a:pt x="8470" y="8346"/>
                    <a:pt x="8482" y="8351"/>
                  </a:cubicBezTo>
                  <a:cubicBezTo>
                    <a:pt x="8493" y="8355"/>
                    <a:pt x="8505" y="8357"/>
                    <a:pt x="8518" y="8356"/>
                  </a:cubicBezTo>
                  <a:cubicBezTo>
                    <a:pt x="8542" y="8355"/>
                    <a:pt x="8564" y="8348"/>
                    <a:pt x="8582" y="8334"/>
                  </a:cubicBezTo>
                  <a:cubicBezTo>
                    <a:pt x="8599" y="8321"/>
                    <a:pt x="8616" y="8299"/>
                    <a:pt x="8631" y="8268"/>
                  </a:cubicBezTo>
                  <a:cubicBezTo>
                    <a:pt x="8643" y="8245"/>
                    <a:pt x="8650" y="8223"/>
                    <a:pt x="8653" y="8204"/>
                  </a:cubicBezTo>
                  <a:cubicBezTo>
                    <a:pt x="8656" y="8186"/>
                    <a:pt x="8656" y="8168"/>
                    <a:pt x="8651" y="8151"/>
                  </a:cubicBezTo>
                  <a:cubicBezTo>
                    <a:pt x="8647" y="8134"/>
                    <a:pt x="8639" y="8120"/>
                    <a:pt x="8628" y="8110"/>
                  </a:cubicBezTo>
                  <a:cubicBezTo>
                    <a:pt x="8617" y="8100"/>
                    <a:pt x="8600" y="8089"/>
                    <a:pt x="8576" y="8077"/>
                  </a:cubicBezTo>
                  <a:lnTo>
                    <a:pt x="8298" y="7941"/>
                  </a:lnTo>
                  <a:close/>
                  <a:moveTo>
                    <a:pt x="9002" y="7386"/>
                  </a:moveTo>
                  <a:lnTo>
                    <a:pt x="9002" y="7340"/>
                  </a:lnTo>
                  <a:lnTo>
                    <a:pt x="8999" y="7339"/>
                  </a:lnTo>
                  <a:cubicBezTo>
                    <a:pt x="8991" y="7337"/>
                    <a:pt x="8984" y="7336"/>
                    <a:pt x="8974" y="7333"/>
                  </a:cubicBezTo>
                  <a:cubicBezTo>
                    <a:pt x="8965" y="7332"/>
                    <a:pt x="8956" y="7330"/>
                    <a:pt x="8945" y="7328"/>
                  </a:cubicBezTo>
                  <a:cubicBezTo>
                    <a:pt x="8935" y="7327"/>
                    <a:pt x="8925" y="7324"/>
                    <a:pt x="8915" y="7323"/>
                  </a:cubicBezTo>
                  <a:lnTo>
                    <a:pt x="8622" y="7282"/>
                  </a:lnTo>
                  <a:lnTo>
                    <a:pt x="8598" y="7332"/>
                  </a:lnTo>
                  <a:lnTo>
                    <a:pt x="9002" y="7386"/>
                  </a:lnTo>
                  <a:close/>
                  <a:moveTo>
                    <a:pt x="9002" y="7333"/>
                  </a:moveTo>
                  <a:lnTo>
                    <a:pt x="9002" y="7273"/>
                  </a:lnTo>
                  <a:lnTo>
                    <a:pt x="8751" y="7021"/>
                  </a:lnTo>
                  <a:lnTo>
                    <a:pt x="8727" y="7069"/>
                  </a:lnTo>
                  <a:lnTo>
                    <a:pt x="8944" y="7279"/>
                  </a:lnTo>
                  <a:cubicBezTo>
                    <a:pt x="8961" y="7296"/>
                    <a:pt x="8976" y="7310"/>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8872" y="7760"/>
                  </a:moveTo>
                  <a:lnTo>
                    <a:pt x="8482" y="7568"/>
                  </a:lnTo>
                  <a:lnTo>
                    <a:pt x="8459" y="7614"/>
                  </a:lnTo>
                  <a:lnTo>
                    <a:pt x="8672" y="7717"/>
                  </a:lnTo>
                  <a:cubicBezTo>
                    <a:pt x="8686" y="7724"/>
                    <a:pt x="8700" y="7730"/>
                    <a:pt x="8715" y="7737"/>
                  </a:cubicBezTo>
                  <a:cubicBezTo>
                    <a:pt x="8729" y="7743"/>
                    <a:pt x="8742" y="7749"/>
                    <a:pt x="8753" y="7753"/>
                  </a:cubicBezTo>
                  <a:cubicBezTo>
                    <a:pt x="8765" y="7758"/>
                    <a:pt x="8774" y="7762"/>
                    <a:pt x="8782" y="7765"/>
                  </a:cubicBezTo>
                  <a:cubicBezTo>
                    <a:pt x="8790" y="7769"/>
                    <a:pt x="8793" y="7770"/>
                    <a:pt x="8794" y="7771"/>
                  </a:cubicBezTo>
                  <a:cubicBezTo>
                    <a:pt x="8792" y="7771"/>
                    <a:pt x="8788" y="7770"/>
                    <a:pt x="8782" y="7769"/>
                  </a:cubicBezTo>
                  <a:cubicBezTo>
                    <a:pt x="8776" y="7769"/>
                    <a:pt x="8769" y="7769"/>
                    <a:pt x="8760" y="7768"/>
                  </a:cubicBezTo>
                  <a:cubicBezTo>
                    <a:pt x="8751" y="7768"/>
                    <a:pt x="8740" y="7767"/>
                    <a:pt x="8729" y="7767"/>
                  </a:cubicBezTo>
                  <a:cubicBezTo>
                    <a:pt x="8717" y="7766"/>
                    <a:pt x="8706" y="7766"/>
                    <a:pt x="8694" y="7767"/>
                  </a:cubicBezTo>
                  <a:lnTo>
                    <a:pt x="8380" y="7774"/>
                  </a:lnTo>
                  <a:lnTo>
                    <a:pt x="8354" y="7828"/>
                  </a:lnTo>
                  <a:lnTo>
                    <a:pt x="8745" y="8020"/>
                  </a:lnTo>
                  <a:lnTo>
                    <a:pt x="8768" y="7972"/>
                  </a:lnTo>
                  <a:lnTo>
                    <a:pt x="8541" y="7862"/>
                  </a:lnTo>
                  <a:cubicBezTo>
                    <a:pt x="8529" y="7857"/>
                    <a:pt x="8518" y="7851"/>
                    <a:pt x="8506" y="7846"/>
                  </a:cubicBezTo>
                  <a:cubicBezTo>
                    <a:pt x="8494" y="7841"/>
                    <a:pt x="8483" y="7836"/>
                    <a:pt x="8473" y="7832"/>
                  </a:cubicBezTo>
                  <a:cubicBezTo>
                    <a:pt x="8463" y="7828"/>
                    <a:pt x="8455" y="7825"/>
                    <a:pt x="8447" y="7822"/>
                  </a:cubicBezTo>
                  <a:cubicBezTo>
                    <a:pt x="8440" y="7819"/>
                    <a:pt x="8435" y="7816"/>
                    <a:pt x="8432" y="7815"/>
                  </a:cubicBezTo>
                  <a:cubicBezTo>
                    <a:pt x="8436" y="7816"/>
                    <a:pt x="8441" y="7817"/>
                    <a:pt x="8449" y="7817"/>
                  </a:cubicBezTo>
                  <a:cubicBezTo>
                    <a:pt x="8457" y="7817"/>
                    <a:pt x="8465" y="7817"/>
                    <a:pt x="8475" y="7817"/>
                  </a:cubicBezTo>
                  <a:cubicBezTo>
                    <a:pt x="8486" y="7817"/>
                    <a:pt x="8497" y="7818"/>
                    <a:pt x="8509" y="7817"/>
                  </a:cubicBezTo>
                  <a:cubicBezTo>
                    <a:pt x="8521" y="7817"/>
                    <a:pt x="8534" y="7817"/>
                    <a:pt x="8547" y="7817"/>
                  </a:cubicBezTo>
                  <a:lnTo>
                    <a:pt x="8848" y="7809"/>
                  </a:lnTo>
                  <a:lnTo>
                    <a:pt x="8872" y="7760"/>
                  </a:lnTo>
                  <a:close/>
                  <a:moveTo>
                    <a:pt x="8951" y="7600"/>
                  </a:moveTo>
                  <a:lnTo>
                    <a:pt x="8560" y="7408"/>
                  </a:lnTo>
                  <a:lnTo>
                    <a:pt x="8538" y="7454"/>
                  </a:lnTo>
                  <a:lnTo>
                    <a:pt x="8929" y="7646"/>
                  </a:lnTo>
                  <a:lnTo>
                    <a:pt x="8951" y="7600"/>
                  </a:lnTo>
                  <a:close/>
                  <a:moveTo>
                    <a:pt x="8524" y="8688"/>
                  </a:moveTo>
                  <a:lnTo>
                    <a:pt x="7974" y="8418"/>
                  </a:lnTo>
                  <a:lnTo>
                    <a:pt x="7956" y="8456"/>
                  </a:lnTo>
                  <a:lnTo>
                    <a:pt x="8505" y="8726"/>
                  </a:lnTo>
                  <a:lnTo>
                    <a:pt x="8524" y="8688"/>
                  </a:lnTo>
                  <a:close/>
                  <a:moveTo>
                    <a:pt x="3914" y="17838"/>
                  </a:moveTo>
                  <a:lnTo>
                    <a:pt x="3523" y="17645"/>
                  </a:lnTo>
                  <a:lnTo>
                    <a:pt x="3500" y="17692"/>
                  </a:lnTo>
                  <a:lnTo>
                    <a:pt x="3664" y="17772"/>
                  </a:lnTo>
                  <a:lnTo>
                    <a:pt x="3582" y="17937"/>
                  </a:lnTo>
                  <a:lnTo>
                    <a:pt x="3419" y="17857"/>
                  </a:lnTo>
                  <a:lnTo>
                    <a:pt x="3397" y="17902"/>
                  </a:lnTo>
                  <a:lnTo>
                    <a:pt x="3601" y="18003"/>
                  </a:lnTo>
                  <a:lnTo>
                    <a:pt x="3716" y="18003"/>
                  </a:lnTo>
                  <a:lnTo>
                    <a:pt x="3621" y="17956"/>
                  </a:lnTo>
                  <a:lnTo>
                    <a:pt x="3702" y="17791"/>
                  </a:lnTo>
                  <a:lnTo>
                    <a:pt x="3891" y="17884"/>
                  </a:lnTo>
                  <a:lnTo>
                    <a:pt x="3914" y="17838"/>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0" y="16913"/>
                    <a:pt x="4213" y="16923"/>
                  </a:cubicBezTo>
                  <a:cubicBezTo>
                    <a:pt x="4226" y="16933"/>
                    <a:pt x="4237" y="16942"/>
                    <a:pt x="4247" y="16949"/>
                  </a:cubicBezTo>
                  <a:cubicBezTo>
                    <a:pt x="4258" y="16956"/>
                    <a:pt x="4266" y="16962"/>
                    <a:pt x="4273" y="16967"/>
                  </a:cubicBezTo>
                  <a:cubicBezTo>
                    <a:pt x="4278" y="16971"/>
                    <a:pt x="4281" y="16973"/>
                    <a:pt x="4283" y="16975"/>
                  </a:cubicBezTo>
                  <a:cubicBezTo>
                    <a:pt x="4281" y="16974"/>
                    <a:pt x="4277" y="16973"/>
                    <a:pt x="4273" y="16972"/>
                  </a:cubicBezTo>
                  <a:cubicBezTo>
                    <a:pt x="4267" y="16970"/>
                    <a:pt x="4259" y="16967"/>
                    <a:pt x="4249" y="16964"/>
                  </a:cubicBezTo>
                  <a:cubicBezTo>
                    <a:pt x="4239" y="16961"/>
                    <a:pt x="4227" y="16958"/>
                    <a:pt x="4214" y="16955"/>
                  </a:cubicBezTo>
                  <a:cubicBezTo>
                    <a:pt x="4200" y="16952"/>
                    <a:pt x="4185" y="16948"/>
                    <a:pt x="4170" y="16944"/>
                  </a:cubicBezTo>
                  <a:lnTo>
                    <a:pt x="3900" y="16878"/>
                  </a:lnTo>
                  <a:lnTo>
                    <a:pt x="3874" y="16931"/>
                  </a:lnTo>
                  <a:lnTo>
                    <a:pt x="4083" y="17098"/>
                  </a:lnTo>
                  <a:cubicBezTo>
                    <a:pt x="4093" y="17106"/>
                    <a:pt x="4103" y="17114"/>
                    <a:pt x="4115" y="17124"/>
                  </a:cubicBezTo>
                  <a:cubicBezTo>
                    <a:pt x="4127" y="17133"/>
                    <a:pt x="4138" y="17141"/>
                    <a:pt x="4148" y="17148"/>
                  </a:cubicBezTo>
                  <a:cubicBezTo>
                    <a:pt x="4157" y="17156"/>
                    <a:pt x="4166" y="17162"/>
                    <a:pt x="4173" y="17167"/>
                  </a:cubicBezTo>
                  <a:cubicBezTo>
                    <a:pt x="4180" y="17173"/>
                    <a:pt x="4184" y="17176"/>
                    <a:pt x="4185" y="17176"/>
                  </a:cubicBezTo>
                  <a:cubicBezTo>
                    <a:pt x="4183" y="17176"/>
                    <a:pt x="4178" y="17174"/>
                    <a:pt x="4169" y="17171"/>
                  </a:cubicBezTo>
                  <a:cubicBezTo>
                    <a:pt x="4161" y="17169"/>
                    <a:pt x="4150" y="17166"/>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0"/>
                    <a:pt x="4024" y="16992"/>
                    <a:pt x="4013" y="16983"/>
                  </a:cubicBezTo>
                  <a:cubicBezTo>
                    <a:pt x="4002" y="16975"/>
                    <a:pt x="3992" y="16967"/>
                    <a:pt x="3983" y="16960"/>
                  </a:cubicBezTo>
                  <a:cubicBezTo>
                    <a:pt x="3974" y="16954"/>
                    <a:pt x="3966" y="16948"/>
                    <a:pt x="3961" y="16944"/>
                  </a:cubicBezTo>
                  <a:cubicBezTo>
                    <a:pt x="3955" y="16941"/>
                    <a:pt x="3952" y="16938"/>
                    <a:pt x="3951" y="16937"/>
                  </a:cubicBezTo>
                  <a:cubicBezTo>
                    <a:pt x="3952" y="16938"/>
                    <a:pt x="3956" y="16939"/>
                    <a:pt x="3963" y="16941"/>
                  </a:cubicBezTo>
                  <a:cubicBezTo>
                    <a:pt x="3970" y="16943"/>
                    <a:pt x="3979" y="16945"/>
                    <a:pt x="3989" y="16948"/>
                  </a:cubicBezTo>
                  <a:cubicBezTo>
                    <a:pt x="4000" y="16951"/>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4"/>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8" y="15195"/>
                  </a:lnTo>
                  <a:lnTo>
                    <a:pt x="5103" y="15422"/>
                  </a:lnTo>
                  <a:lnTo>
                    <a:pt x="5125" y="15377"/>
                  </a:lnTo>
                  <a:lnTo>
                    <a:pt x="4857" y="15218"/>
                  </a:lnTo>
                  <a:cubicBezTo>
                    <a:pt x="4852" y="15215"/>
                    <a:pt x="4845" y="15211"/>
                    <a:pt x="4838" y="15207"/>
                  </a:cubicBezTo>
                  <a:cubicBezTo>
                    <a:pt x="4830" y="15202"/>
                    <a:pt x="4822" y="15198"/>
                    <a:pt x="4815" y="15194"/>
                  </a:cubicBezTo>
                  <a:cubicBezTo>
                    <a:pt x="4808" y="15190"/>
                    <a:pt x="4801" y="15187"/>
                    <a:pt x="4796" y="15183"/>
                  </a:cubicBezTo>
                  <a:cubicBezTo>
                    <a:pt x="4791" y="15180"/>
                    <a:pt x="4788" y="15179"/>
                    <a:pt x="4787" y="15178"/>
                  </a:cubicBezTo>
                  <a:cubicBezTo>
                    <a:pt x="4791" y="15179"/>
                    <a:pt x="4801" y="15181"/>
                    <a:pt x="4814" y="15184"/>
                  </a:cubicBezTo>
                  <a:cubicBezTo>
                    <a:pt x="4829" y="15187"/>
                    <a:pt x="4848" y="15190"/>
                    <a:pt x="4870" y="15195"/>
                  </a:cubicBezTo>
                  <a:lnTo>
                    <a:pt x="5185" y="15254"/>
                  </a:lnTo>
                  <a:lnTo>
                    <a:pt x="5205" y="15214"/>
                  </a:lnTo>
                  <a:lnTo>
                    <a:pt x="4954" y="14987"/>
                  </a:lnTo>
                  <a:cubicBezTo>
                    <a:pt x="4949" y="14982"/>
                    <a:pt x="4943" y="14977"/>
                    <a:pt x="4937" y="14972"/>
                  </a:cubicBezTo>
                  <a:cubicBezTo>
                    <a:pt x="4932" y="14967"/>
                    <a:pt x="4926" y="14963"/>
                    <a:pt x="4921" y="14958"/>
                  </a:cubicBezTo>
                  <a:cubicBezTo>
                    <a:pt x="4915" y="14953"/>
                    <a:pt x="4911" y="14950"/>
                    <a:pt x="4908" y="14947"/>
                  </a:cubicBezTo>
                  <a:cubicBezTo>
                    <a:pt x="4904" y="14944"/>
                    <a:pt x="4901" y="14942"/>
                    <a:pt x="4901" y="14941"/>
                  </a:cubicBezTo>
                  <a:cubicBezTo>
                    <a:pt x="4902" y="14941"/>
                    <a:pt x="4904" y="14943"/>
                    <a:pt x="4909" y="14945"/>
                  </a:cubicBezTo>
                  <a:cubicBezTo>
                    <a:pt x="4914" y="14947"/>
                    <a:pt x="4919" y="14950"/>
                    <a:pt x="4926" y="14952"/>
                  </a:cubicBezTo>
                  <a:cubicBezTo>
                    <a:pt x="4933" y="14955"/>
                    <a:pt x="4940" y="14959"/>
                    <a:pt x="4947" y="14962"/>
                  </a:cubicBezTo>
                  <a:cubicBezTo>
                    <a:pt x="4955" y="14965"/>
                    <a:pt x="4962" y="14968"/>
                    <a:pt x="4968" y="14971"/>
                  </a:cubicBezTo>
                  <a:lnTo>
                    <a:pt x="5266" y="15089"/>
                  </a:lnTo>
                  <a:lnTo>
                    <a:pt x="5289" y="15042"/>
                  </a:lnTo>
                  <a:close/>
                  <a:moveTo>
                    <a:pt x="5309" y="14630"/>
                  </a:moveTo>
                  <a:cubicBezTo>
                    <a:pt x="5294" y="14629"/>
                    <a:pt x="5281" y="14630"/>
                    <a:pt x="5267" y="14634"/>
                  </a:cubicBezTo>
                  <a:cubicBezTo>
                    <a:pt x="5254" y="14637"/>
                    <a:pt x="5243" y="14642"/>
                    <a:pt x="5231" y="14650"/>
                  </a:cubicBezTo>
                  <a:cubicBezTo>
                    <a:pt x="5220"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69"/>
                    <a:pt x="5036" y="14645"/>
                  </a:cubicBezTo>
                  <a:cubicBezTo>
                    <a:pt x="5040" y="14636"/>
                    <a:pt x="5045" y="14629"/>
                    <a:pt x="5050" y="14622"/>
                  </a:cubicBezTo>
                  <a:cubicBezTo>
                    <a:pt x="5054" y="14615"/>
                    <a:pt x="5060" y="14608"/>
                    <a:pt x="5066" y="14602"/>
                  </a:cubicBezTo>
                  <a:cubicBezTo>
                    <a:pt x="5073" y="14596"/>
                    <a:pt x="5080" y="14591"/>
                    <a:pt x="5088" y="14585"/>
                  </a:cubicBezTo>
                  <a:cubicBezTo>
                    <a:pt x="5096" y="14579"/>
                    <a:pt x="5105" y="14573"/>
                    <a:pt x="5116" y="14566"/>
                  </a:cubicBezTo>
                  <a:lnTo>
                    <a:pt x="5092" y="14529"/>
                  </a:lnTo>
                  <a:cubicBezTo>
                    <a:pt x="5049" y="14554"/>
                    <a:pt x="5017" y="14587"/>
                    <a:pt x="4997" y="14628"/>
                  </a:cubicBezTo>
                  <a:cubicBezTo>
                    <a:pt x="4988" y="14647"/>
                    <a:pt x="4982" y="14666"/>
                    <a:pt x="4979" y="14684"/>
                  </a:cubicBezTo>
                  <a:cubicBezTo>
                    <a:pt x="4977" y="14702"/>
                    <a:pt x="4979" y="14720"/>
                    <a:pt x="4983" y="14736"/>
                  </a:cubicBezTo>
                  <a:cubicBezTo>
                    <a:pt x="4987" y="14751"/>
                    <a:pt x="4995" y="14766"/>
                    <a:pt x="5006" y="14779"/>
                  </a:cubicBezTo>
                  <a:cubicBezTo>
                    <a:pt x="5016" y="14792"/>
                    <a:pt x="5030" y="14802"/>
                    <a:pt x="5047" y="14810"/>
                  </a:cubicBezTo>
                  <a:cubicBezTo>
                    <a:pt x="5072" y="14822"/>
                    <a:pt x="5097" y="14825"/>
                    <a:pt x="5123" y="14817"/>
                  </a:cubicBezTo>
                  <a:cubicBezTo>
                    <a:pt x="5134" y="14814"/>
                    <a:pt x="5145" y="14808"/>
                    <a:pt x="5156" y="14799"/>
                  </a:cubicBezTo>
                  <a:cubicBezTo>
                    <a:pt x="5166" y="14792"/>
                    <a:pt x="5178" y="14780"/>
                    <a:pt x="5192" y="14765"/>
                  </a:cubicBezTo>
                  <a:lnTo>
                    <a:pt x="5223" y="14731"/>
                  </a:lnTo>
                  <a:cubicBezTo>
                    <a:pt x="5260" y="14692"/>
                    <a:pt x="5296" y="14680"/>
                    <a:pt x="5330" y="14697"/>
                  </a:cubicBezTo>
                  <a:cubicBezTo>
                    <a:pt x="5354" y="14709"/>
                    <a:pt x="5367" y="14727"/>
                    <a:pt x="5372" y="14752"/>
                  </a:cubicBezTo>
                  <a:cubicBezTo>
                    <a:pt x="5375" y="14764"/>
                    <a:pt x="5375" y="14775"/>
                    <a:pt x="5373" y="14785"/>
                  </a:cubicBezTo>
                  <a:cubicBezTo>
                    <a:pt x="5371" y="14796"/>
                    <a:pt x="5366" y="14808"/>
                    <a:pt x="5359" y="14823"/>
                  </a:cubicBezTo>
                  <a:cubicBezTo>
                    <a:pt x="5349" y="14843"/>
                    <a:pt x="5337" y="14860"/>
                    <a:pt x="5324" y="14874"/>
                  </a:cubicBezTo>
                  <a:cubicBezTo>
                    <a:pt x="5311" y="14888"/>
                    <a:pt x="5294" y="14901"/>
                    <a:pt x="5274" y="14911"/>
                  </a:cubicBezTo>
                  <a:lnTo>
                    <a:pt x="5300" y="14950"/>
                  </a:lnTo>
                  <a:cubicBezTo>
                    <a:pt x="5322" y="14936"/>
                    <a:pt x="5341" y="14921"/>
                    <a:pt x="5356" y="14903"/>
                  </a:cubicBezTo>
                  <a:cubicBezTo>
                    <a:pt x="5372" y="14886"/>
                    <a:pt x="5386" y="14865"/>
                    <a:pt x="5397" y="14842"/>
                  </a:cubicBezTo>
                  <a:cubicBezTo>
                    <a:pt x="5406" y="14823"/>
                    <a:pt x="5412" y="14807"/>
                    <a:pt x="5415" y="14791"/>
                  </a:cubicBezTo>
                  <a:cubicBezTo>
                    <a:pt x="5418" y="14775"/>
                    <a:pt x="5419" y="14760"/>
                    <a:pt x="5416" y="14742"/>
                  </a:cubicBezTo>
                  <a:cubicBezTo>
                    <a:pt x="5414" y="14719"/>
                    <a:pt x="5406" y="14699"/>
                    <a:pt x="5395" y="14681"/>
                  </a:cubicBezTo>
                  <a:cubicBezTo>
                    <a:pt x="5383" y="14664"/>
                    <a:pt x="5367" y="14651"/>
                    <a:pt x="5349" y="14642"/>
                  </a:cubicBezTo>
                  <a:cubicBezTo>
                    <a:pt x="5337" y="14636"/>
                    <a:pt x="5323" y="14632"/>
                    <a:pt x="5309" y="14630"/>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2" y="14140"/>
                    <a:pt x="5614" y="14146"/>
                    <a:pt x="5622" y="14152"/>
                  </a:cubicBezTo>
                  <a:cubicBezTo>
                    <a:pt x="5631" y="14159"/>
                    <a:pt x="5638" y="14168"/>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2" y="14302"/>
                    <a:pt x="5595" y="14307"/>
                  </a:cubicBezTo>
                  <a:cubicBezTo>
                    <a:pt x="5588" y="14311"/>
                    <a:pt x="5581" y="14313"/>
                    <a:pt x="5575" y="14315"/>
                  </a:cubicBezTo>
                  <a:cubicBezTo>
                    <a:pt x="5569" y="14316"/>
                    <a:pt x="5563" y="14317"/>
                    <a:pt x="5558" y="14317"/>
                  </a:cubicBezTo>
                  <a:cubicBezTo>
                    <a:pt x="5550" y="14316"/>
                    <a:pt x="5541" y="14314"/>
                    <a:pt x="5530" y="14309"/>
                  </a:cubicBezTo>
                  <a:cubicBezTo>
                    <a:pt x="5518" y="14305"/>
                    <a:pt x="5508" y="14301"/>
                    <a:pt x="5498" y="14296"/>
                  </a:cubicBezTo>
                  <a:lnTo>
                    <a:pt x="5235" y="14166"/>
                  </a:lnTo>
                  <a:lnTo>
                    <a:pt x="5212" y="14212"/>
                  </a:lnTo>
                  <a:lnTo>
                    <a:pt x="5492" y="14350"/>
                  </a:lnTo>
                  <a:cubicBezTo>
                    <a:pt x="5501" y="14355"/>
                    <a:pt x="5512" y="14359"/>
                    <a:pt x="5523" y="14363"/>
                  </a:cubicBezTo>
                  <a:cubicBezTo>
                    <a:pt x="5535" y="14368"/>
                    <a:pt x="5547" y="14369"/>
                    <a:pt x="5559" y="14369"/>
                  </a:cubicBezTo>
                  <a:cubicBezTo>
                    <a:pt x="5584" y="14368"/>
                    <a:pt x="5605" y="14360"/>
                    <a:pt x="5623" y="14347"/>
                  </a:cubicBezTo>
                  <a:cubicBezTo>
                    <a:pt x="5641" y="14334"/>
                    <a:pt x="5657" y="14311"/>
                    <a:pt x="5672" y="14281"/>
                  </a:cubicBezTo>
                  <a:cubicBezTo>
                    <a:pt x="5684" y="14257"/>
                    <a:pt x="5692" y="14236"/>
                    <a:pt x="5695" y="14217"/>
                  </a:cubicBezTo>
                  <a:cubicBezTo>
                    <a:pt x="5697" y="14199"/>
                    <a:pt x="5697" y="14181"/>
                    <a:pt x="5693" y="14164"/>
                  </a:cubicBezTo>
                  <a:cubicBezTo>
                    <a:pt x="5689" y="14147"/>
                    <a:pt x="5681" y="14133"/>
                    <a:pt x="5670" y="14123"/>
                  </a:cubicBezTo>
                  <a:cubicBezTo>
                    <a:pt x="5658" y="14112"/>
                    <a:pt x="5641" y="14102"/>
                    <a:pt x="5618" y="14090"/>
                  </a:cubicBezTo>
                  <a:lnTo>
                    <a:pt x="5340" y="13953"/>
                  </a:lnTo>
                  <a:close/>
                  <a:moveTo>
                    <a:pt x="5914" y="13773"/>
                  </a:moveTo>
                  <a:lnTo>
                    <a:pt x="5523" y="13581"/>
                  </a:lnTo>
                  <a:lnTo>
                    <a:pt x="5500" y="13627"/>
                  </a:lnTo>
                  <a:lnTo>
                    <a:pt x="5714" y="13730"/>
                  </a:lnTo>
                  <a:cubicBezTo>
                    <a:pt x="5728" y="13737"/>
                    <a:pt x="5742" y="13743"/>
                    <a:pt x="5756" y="13749"/>
                  </a:cubicBezTo>
                  <a:cubicBezTo>
                    <a:pt x="5771" y="13756"/>
                    <a:pt x="5784" y="13761"/>
                    <a:pt x="5795" y="13766"/>
                  </a:cubicBezTo>
                  <a:cubicBezTo>
                    <a:pt x="5807" y="13771"/>
                    <a:pt x="5816" y="13775"/>
                    <a:pt x="5824" y="13778"/>
                  </a:cubicBezTo>
                  <a:cubicBezTo>
                    <a:pt x="5831" y="13781"/>
                    <a:pt x="5835" y="13783"/>
                    <a:pt x="5835" y="13783"/>
                  </a:cubicBezTo>
                  <a:cubicBezTo>
                    <a:pt x="5834" y="13783"/>
                    <a:pt x="5830" y="13783"/>
                    <a:pt x="5824" y="13782"/>
                  </a:cubicBezTo>
                  <a:cubicBezTo>
                    <a:pt x="5818" y="13782"/>
                    <a:pt x="5810" y="13781"/>
                    <a:pt x="5801" y="13780"/>
                  </a:cubicBezTo>
                  <a:cubicBezTo>
                    <a:pt x="5792" y="13780"/>
                    <a:pt x="5782" y="13780"/>
                    <a:pt x="5770" y="13779"/>
                  </a:cubicBezTo>
                  <a:cubicBezTo>
                    <a:pt x="5758" y="13778"/>
                    <a:pt x="5747" y="13779"/>
                    <a:pt x="5735" y="13779"/>
                  </a:cubicBezTo>
                  <a:lnTo>
                    <a:pt x="5422" y="13786"/>
                  </a:lnTo>
                  <a:lnTo>
                    <a:pt x="5395" y="13840"/>
                  </a:lnTo>
                  <a:lnTo>
                    <a:pt x="5786" y="14033"/>
                  </a:lnTo>
                  <a:lnTo>
                    <a:pt x="5810" y="13984"/>
                  </a:lnTo>
                  <a:lnTo>
                    <a:pt x="5582" y="13875"/>
                  </a:lnTo>
                  <a:cubicBezTo>
                    <a:pt x="5571" y="13869"/>
                    <a:pt x="5559" y="13864"/>
                    <a:pt x="5548" y="13859"/>
                  </a:cubicBezTo>
                  <a:cubicBezTo>
                    <a:pt x="5536" y="13854"/>
                    <a:pt x="5525" y="13849"/>
                    <a:pt x="5515" y="13845"/>
                  </a:cubicBezTo>
                  <a:cubicBezTo>
                    <a:pt x="5505" y="13841"/>
                    <a:pt x="5497" y="13837"/>
                    <a:pt x="5489" y="13834"/>
                  </a:cubicBezTo>
                  <a:cubicBezTo>
                    <a:pt x="5482" y="13831"/>
                    <a:pt x="5477" y="13829"/>
                    <a:pt x="5473" y="13828"/>
                  </a:cubicBezTo>
                  <a:cubicBezTo>
                    <a:pt x="5477" y="13829"/>
                    <a:pt x="5483" y="13829"/>
                    <a:pt x="5491" y="13829"/>
                  </a:cubicBezTo>
                  <a:cubicBezTo>
                    <a:pt x="5498" y="13830"/>
                    <a:pt x="5507" y="13830"/>
                    <a:pt x="5517" y="13829"/>
                  </a:cubicBezTo>
                  <a:cubicBezTo>
                    <a:pt x="5527" y="13830"/>
                    <a:pt x="5538" y="13830"/>
                    <a:pt x="5550" y="13830"/>
                  </a:cubicBezTo>
                  <a:cubicBezTo>
                    <a:pt x="5562"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1"/>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69"/>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6"/>
                    <a:pt x="6349" y="12619"/>
                  </a:cubicBezTo>
                  <a:cubicBezTo>
                    <a:pt x="6333" y="12621"/>
                    <a:pt x="6321" y="12623"/>
                    <a:pt x="6314" y="12624"/>
                  </a:cubicBezTo>
                  <a:cubicBezTo>
                    <a:pt x="6304" y="12626"/>
                    <a:pt x="6294" y="12628"/>
                    <a:pt x="6282" y="12632"/>
                  </a:cubicBezTo>
                  <a:cubicBezTo>
                    <a:pt x="6269" y="12635"/>
                    <a:pt x="6259" y="12638"/>
                    <a:pt x="6251" y="12642"/>
                  </a:cubicBezTo>
                  <a:lnTo>
                    <a:pt x="6254" y="12636"/>
                  </a:lnTo>
                  <a:cubicBezTo>
                    <a:pt x="6261" y="12621"/>
                    <a:pt x="6265" y="12605"/>
                    <a:pt x="6267" y="12590"/>
                  </a:cubicBezTo>
                  <a:cubicBezTo>
                    <a:pt x="6268" y="12575"/>
                    <a:pt x="6266" y="12560"/>
                    <a:pt x="6261" y="12547"/>
                  </a:cubicBezTo>
                  <a:cubicBezTo>
                    <a:pt x="6256" y="12533"/>
                    <a:pt x="6248" y="12521"/>
                    <a:pt x="6238" y="12509"/>
                  </a:cubicBezTo>
                  <a:cubicBezTo>
                    <a:pt x="6227" y="12497"/>
                    <a:pt x="6214" y="12488"/>
                    <a:pt x="6198" y="12480"/>
                  </a:cubicBezTo>
                  <a:cubicBezTo>
                    <a:pt x="6187" y="12475"/>
                    <a:pt x="6177" y="12471"/>
                    <a:pt x="6167" y="12469"/>
                  </a:cubicBezTo>
                  <a:cubicBezTo>
                    <a:pt x="6158" y="12468"/>
                    <a:pt x="6149" y="12467"/>
                    <a:pt x="6140" y="12467"/>
                  </a:cubicBezTo>
                  <a:cubicBezTo>
                    <a:pt x="6131" y="12468"/>
                    <a:pt x="6123" y="12469"/>
                    <a:pt x="6116" y="12471"/>
                  </a:cubicBezTo>
                  <a:cubicBezTo>
                    <a:pt x="6108" y="12473"/>
                    <a:pt x="6102" y="12475"/>
                    <a:pt x="6097" y="12478"/>
                  </a:cubicBezTo>
                  <a:cubicBezTo>
                    <a:pt x="6090" y="12481"/>
                    <a:pt x="6084" y="12484"/>
                    <a:pt x="6079" y="12489"/>
                  </a:cubicBezTo>
                  <a:cubicBezTo>
                    <a:pt x="6073" y="12494"/>
                    <a:pt x="6067" y="12499"/>
                    <a:pt x="6061" y="12505"/>
                  </a:cubicBezTo>
                  <a:cubicBezTo>
                    <a:pt x="6054" y="12512"/>
                    <a:pt x="6048" y="12520"/>
                    <a:pt x="6042" y="12530"/>
                  </a:cubicBezTo>
                  <a:cubicBezTo>
                    <a:pt x="6036" y="12540"/>
                    <a:pt x="6029"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3"/>
                  </a:cubicBezTo>
                  <a:cubicBezTo>
                    <a:pt x="6285" y="12679"/>
                    <a:pt x="6307" y="12674"/>
                    <a:pt x="6327" y="12671"/>
                  </a:cubicBezTo>
                  <a:cubicBezTo>
                    <a:pt x="6348" y="12668"/>
                    <a:pt x="6367" y="12665"/>
                    <a:pt x="6385" y="12663"/>
                  </a:cubicBezTo>
                  <a:cubicBezTo>
                    <a:pt x="6402" y="12660"/>
                    <a:pt x="6417" y="12659"/>
                    <a:pt x="6430" y="12659"/>
                  </a:cubicBezTo>
                  <a:cubicBezTo>
                    <a:pt x="6444" y="12658"/>
                    <a:pt x="6455" y="12658"/>
                    <a:pt x="6462" y="12658"/>
                  </a:cubicBezTo>
                  <a:lnTo>
                    <a:pt x="6491" y="12600"/>
                  </a:lnTo>
                  <a:close/>
                  <a:moveTo>
                    <a:pt x="6205" y="12551"/>
                  </a:moveTo>
                  <a:cubicBezTo>
                    <a:pt x="6213" y="12559"/>
                    <a:pt x="6219" y="12568"/>
                    <a:pt x="6222" y="12578"/>
                  </a:cubicBezTo>
                  <a:cubicBezTo>
                    <a:pt x="6225" y="12588"/>
                    <a:pt x="6225" y="12601"/>
                    <a:pt x="6223" y="12613"/>
                  </a:cubicBezTo>
                  <a:cubicBezTo>
                    <a:pt x="6221" y="12625"/>
                    <a:pt x="6216" y="12640"/>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4" y="12225"/>
                  </a:cubicBezTo>
                  <a:cubicBezTo>
                    <a:pt x="6414" y="12232"/>
                    <a:pt x="6401" y="12243"/>
                    <a:pt x="6387" y="12258"/>
                  </a:cubicBezTo>
                  <a:lnTo>
                    <a:pt x="6351" y="12296"/>
                  </a:lnTo>
                  <a:cubicBezTo>
                    <a:pt x="6332" y="12316"/>
                    <a:pt x="6315" y="12328"/>
                    <a:pt x="6301" y="12333"/>
                  </a:cubicBezTo>
                  <a:cubicBezTo>
                    <a:pt x="6286" y="12339"/>
                    <a:pt x="6271" y="12338"/>
                    <a:pt x="6255" y="12330"/>
                  </a:cubicBezTo>
                  <a:cubicBezTo>
                    <a:pt x="6235" y="12320"/>
                    <a:pt x="6223" y="12305"/>
                    <a:pt x="6218" y="12286"/>
                  </a:cubicBezTo>
                  <a:cubicBezTo>
                    <a:pt x="6213" y="12267"/>
                    <a:pt x="6217" y="12245"/>
                    <a:pt x="6229" y="12220"/>
                  </a:cubicBezTo>
                  <a:cubicBezTo>
                    <a:pt x="6234" y="12212"/>
                    <a:pt x="6238" y="12204"/>
                    <a:pt x="6243" y="12197"/>
                  </a:cubicBezTo>
                  <a:cubicBezTo>
                    <a:pt x="6248"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2"/>
                    <a:pt x="6175" y="12241"/>
                    <a:pt x="6172" y="12259"/>
                  </a:cubicBezTo>
                  <a:cubicBezTo>
                    <a:pt x="6171" y="12278"/>
                    <a:pt x="6172" y="12295"/>
                    <a:pt x="6176" y="12311"/>
                  </a:cubicBezTo>
                  <a:cubicBezTo>
                    <a:pt x="6181" y="12326"/>
                    <a:pt x="6188" y="12341"/>
                    <a:pt x="6199" y="12354"/>
                  </a:cubicBezTo>
                  <a:cubicBezTo>
                    <a:pt x="6209" y="12367"/>
                    <a:pt x="6223" y="12377"/>
                    <a:pt x="6240" y="12385"/>
                  </a:cubicBezTo>
                  <a:cubicBezTo>
                    <a:pt x="6265" y="12398"/>
                    <a:pt x="6290" y="12400"/>
                    <a:pt x="6316" y="12392"/>
                  </a:cubicBezTo>
                  <a:cubicBezTo>
                    <a:pt x="6327" y="12389"/>
                    <a:pt x="6338" y="12383"/>
                    <a:pt x="6349" y="12374"/>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50" y="12478"/>
                  </a:cubicBezTo>
                  <a:cubicBezTo>
                    <a:pt x="6565" y="12461"/>
                    <a:pt x="6579" y="12440"/>
                    <a:pt x="6590" y="12417"/>
                  </a:cubicBezTo>
                  <a:cubicBezTo>
                    <a:pt x="6599" y="12399"/>
                    <a:pt x="6605" y="12382"/>
                    <a:pt x="6608" y="12366"/>
                  </a:cubicBezTo>
                  <a:cubicBezTo>
                    <a:pt x="6611" y="12351"/>
                    <a:pt x="6612" y="12335"/>
                    <a:pt x="6610" y="12317"/>
                  </a:cubicBezTo>
                  <a:cubicBezTo>
                    <a:pt x="6607" y="12294"/>
                    <a:pt x="6600" y="12274"/>
                    <a:pt x="6588" y="12256"/>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1"/>
                    <a:pt x="6331" y="11750"/>
                  </a:cubicBezTo>
                  <a:cubicBezTo>
                    <a:pt x="6334" y="11758"/>
                    <a:pt x="6339" y="11765"/>
                    <a:pt x="6347" y="11769"/>
                  </a:cubicBezTo>
                  <a:cubicBezTo>
                    <a:pt x="6356" y="11773"/>
                    <a:pt x="6364" y="11773"/>
                    <a:pt x="6373" y="11770"/>
                  </a:cubicBezTo>
                  <a:cubicBezTo>
                    <a:pt x="6382" y="11768"/>
                    <a:pt x="6388" y="11762"/>
                    <a:pt x="6392" y="11754"/>
                  </a:cubicBezTo>
                  <a:cubicBezTo>
                    <a:pt x="6396" y="11745"/>
                    <a:pt x="6397" y="11737"/>
                    <a:pt x="6393" y="11728"/>
                  </a:cubicBezTo>
                  <a:cubicBezTo>
                    <a:pt x="6390" y="11720"/>
                    <a:pt x="6385" y="11714"/>
                    <a:pt x="6376" y="11710"/>
                  </a:cubicBezTo>
                  <a:cubicBezTo>
                    <a:pt x="6368" y="11706"/>
                    <a:pt x="6360" y="11706"/>
                    <a:pt x="6352" y="11708"/>
                  </a:cubicBezTo>
                  <a:close/>
                  <a:moveTo>
                    <a:pt x="6409" y="11591"/>
                  </a:moveTo>
                  <a:cubicBezTo>
                    <a:pt x="6401" y="11594"/>
                    <a:pt x="6395" y="11599"/>
                    <a:pt x="6390" y="11608"/>
                  </a:cubicBezTo>
                  <a:cubicBezTo>
                    <a:pt x="6386" y="11616"/>
                    <a:pt x="6386" y="11624"/>
                    <a:pt x="6389" y="11633"/>
                  </a:cubicBezTo>
                  <a:cubicBezTo>
                    <a:pt x="6392" y="11641"/>
                    <a:pt x="6397" y="11647"/>
                    <a:pt x="6405" y="11651"/>
                  </a:cubicBezTo>
                  <a:cubicBezTo>
                    <a:pt x="6414" y="11655"/>
                    <a:pt x="6422" y="11656"/>
                    <a:pt x="6430" y="11653"/>
                  </a:cubicBezTo>
                  <a:cubicBezTo>
                    <a:pt x="6439" y="11650"/>
                    <a:pt x="6446" y="11645"/>
                    <a:pt x="6450" y="11636"/>
                  </a:cubicBezTo>
                  <a:cubicBezTo>
                    <a:pt x="6454" y="11628"/>
                    <a:pt x="6455" y="11620"/>
                    <a:pt x="6451" y="11611"/>
                  </a:cubicBezTo>
                  <a:cubicBezTo>
                    <a:pt x="6448" y="11603"/>
                    <a:pt x="6443"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1"/>
                  </a:moveTo>
                  <a:lnTo>
                    <a:pt x="6910" y="10763"/>
                  </a:lnTo>
                  <a:lnTo>
                    <a:pt x="6876" y="10832"/>
                  </a:lnTo>
                  <a:lnTo>
                    <a:pt x="7099" y="11033"/>
                  </a:lnTo>
                  <a:cubicBezTo>
                    <a:pt x="7113" y="11045"/>
                    <a:pt x="7125" y="11055"/>
                    <a:pt x="7137" y="11063"/>
                  </a:cubicBezTo>
                  <a:cubicBezTo>
                    <a:pt x="7148" y="11072"/>
                    <a:pt x="7154" y="11077"/>
                    <a:pt x="7156" y="11078"/>
                  </a:cubicBezTo>
                  <a:cubicBezTo>
                    <a:pt x="7154" y="11078"/>
                    <a:pt x="7146" y="11076"/>
                    <a:pt x="7132" y="11072"/>
                  </a:cubicBezTo>
                  <a:cubicBezTo>
                    <a:pt x="7118" y="11068"/>
                    <a:pt x="7101" y="11064"/>
                    <a:pt x="7080" y="11060"/>
                  </a:cubicBezTo>
                  <a:lnTo>
                    <a:pt x="6790" y="11006"/>
                  </a:lnTo>
                  <a:lnTo>
                    <a:pt x="6756" y="11074"/>
                  </a:lnTo>
                  <a:lnTo>
                    <a:pt x="7130" y="11301"/>
                  </a:lnTo>
                  <a:lnTo>
                    <a:pt x="7152" y="11256"/>
                  </a:lnTo>
                  <a:lnTo>
                    <a:pt x="6885" y="11097"/>
                  </a:lnTo>
                  <a:cubicBezTo>
                    <a:pt x="6880" y="11094"/>
                    <a:pt x="6873" y="11090"/>
                    <a:pt x="6865" y="11086"/>
                  </a:cubicBezTo>
                  <a:cubicBezTo>
                    <a:pt x="6858" y="11081"/>
                    <a:pt x="6850" y="11077"/>
                    <a:pt x="6843" y="11073"/>
                  </a:cubicBezTo>
                  <a:cubicBezTo>
                    <a:pt x="6836" y="11069"/>
                    <a:pt x="6829" y="11066"/>
                    <a:pt x="6824" y="11062"/>
                  </a:cubicBezTo>
                  <a:cubicBezTo>
                    <a:pt x="6819" y="11059"/>
                    <a:pt x="6816" y="11058"/>
                    <a:pt x="6814" y="11057"/>
                  </a:cubicBezTo>
                  <a:cubicBezTo>
                    <a:pt x="6819" y="11058"/>
                    <a:pt x="6828" y="11060"/>
                    <a:pt x="6842" y="11063"/>
                  </a:cubicBezTo>
                  <a:cubicBezTo>
                    <a:pt x="6857" y="11066"/>
                    <a:pt x="6875" y="11069"/>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2"/>
                    <a:pt x="6939" y="10829"/>
                    <a:pt x="6935" y="10826"/>
                  </a:cubicBezTo>
                  <a:cubicBezTo>
                    <a:pt x="6932" y="10823"/>
                    <a:pt x="6929" y="10821"/>
                    <a:pt x="6929" y="10820"/>
                  </a:cubicBezTo>
                  <a:cubicBezTo>
                    <a:pt x="6929" y="10821"/>
                    <a:pt x="6932" y="10822"/>
                    <a:pt x="6937" y="10824"/>
                  </a:cubicBezTo>
                  <a:cubicBezTo>
                    <a:pt x="6941" y="10826"/>
                    <a:pt x="6947" y="10829"/>
                    <a:pt x="6954" y="10831"/>
                  </a:cubicBezTo>
                  <a:cubicBezTo>
                    <a:pt x="6961" y="10835"/>
                    <a:pt x="6967" y="10838"/>
                    <a:pt x="6975" y="10841"/>
                  </a:cubicBezTo>
                  <a:cubicBezTo>
                    <a:pt x="6983" y="10844"/>
                    <a:pt x="6990" y="10847"/>
                    <a:pt x="6996" y="10850"/>
                  </a:cubicBezTo>
                  <a:lnTo>
                    <a:pt x="7294" y="10968"/>
                  </a:lnTo>
                  <a:lnTo>
                    <a:pt x="7317" y="10921"/>
                  </a:lnTo>
                  <a:close/>
                  <a:moveTo>
                    <a:pt x="7101" y="10373"/>
                  </a:moveTo>
                  <a:lnTo>
                    <a:pt x="7079" y="10419"/>
                  </a:lnTo>
                  <a:lnTo>
                    <a:pt x="7351" y="10553"/>
                  </a:lnTo>
                  <a:cubicBezTo>
                    <a:pt x="7364" y="10560"/>
                    <a:pt x="7375" y="10566"/>
                    <a:pt x="7384" y="10572"/>
                  </a:cubicBezTo>
                  <a:cubicBezTo>
                    <a:pt x="7392" y="10578"/>
                    <a:pt x="7399" y="10587"/>
                    <a:pt x="7405" y="10598"/>
                  </a:cubicBezTo>
                  <a:cubicBezTo>
                    <a:pt x="7410" y="10608"/>
                    <a:pt x="7412" y="10620"/>
                    <a:pt x="7410" y="10634"/>
                  </a:cubicBezTo>
                  <a:cubicBezTo>
                    <a:pt x="7408" y="10648"/>
                    <a:pt x="7403" y="10662"/>
                    <a:pt x="7395" y="10679"/>
                  </a:cubicBezTo>
                  <a:cubicBezTo>
                    <a:pt x="7389" y="10691"/>
                    <a:pt x="7383" y="10701"/>
                    <a:pt x="7376" y="10709"/>
                  </a:cubicBezTo>
                  <a:cubicBezTo>
                    <a:pt x="7370" y="10716"/>
                    <a:pt x="7363" y="10722"/>
                    <a:pt x="7356" y="10726"/>
                  </a:cubicBezTo>
                  <a:cubicBezTo>
                    <a:pt x="7349" y="10731"/>
                    <a:pt x="7343" y="10733"/>
                    <a:pt x="7337" y="10734"/>
                  </a:cubicBezTo>
                  <a:cubicBezTo>
                    <a:pt x="7330" y="10736"/>
                    <a:pt x="7324" y="10737"/>
                    <a:pt x="7320" y="10736"/>
                  </a:cubicBezTo>
                  <a:cubicBezTo>
                    <a:pt x="7312" y="10736"/>
                    <a:pt x="7302" y="10734"/>
                    <a:pt x="7291" y="10729"/>
                  </a:cubicBezTo>
                  <a:cubicBezTo>
                    <a:pt x="7280" y="10725"/>
                    <a:pt x="7269" y="10720"/>
                    <a:pt x="7260" y="10716"/>
                  </a:cubicBezTo>
                  <a:lnTo>
                    <a:pt x="6997" y="10586"/>
                  </a:lnTo>
                  <a:lnTo>
                    <a:pt x="6974" y="10632"/>
                  </a:lnTo>
                  <a:lnTo>
                    <a:pt x="7254" y="10770"/>
                  </a:lnTo>
                  <a:cubicBezTo>
                    <a:pt x="7263" y="10774"/>
                    <a:pt x="7273" y="10779"/>
                    <a:pt x="7285" y="10783"/>
                  </a:cubicBezTo>
                  <a:cubicBezTo>
                    <a:pt x="7297" y="10787"/>
                    <a:pt x="7309" y="10789"/>
                    <a:pt x="7321" y="10789"/>
                  </a:cubicBezTo>
                  <a:cubicBezTo>
                    <a:pt x="7345" y="10787"/>
                    <a:pt x="7367" y="10780"/>
                    <a:pt x="7385" y="10766"/>
                  </a:cubicBezTo>
                  <a:cubicBezTo>
                    <a:pt x="7403" y="10753"/>
                    <a:pt x="7419" y="10731"/>
                    <a:pt x="7434" y="10701"/>
                  </a:cubicBezTo>
                  <a:cubicBezTo>
                    <a:pt x="7446" y="10677"/>
                    <a:pt x="7453" y="10656"/>
                    <a:pt x="7456" y="10637"/>
                  </a:cubicBezTo>
                  <a:cubicBezTo>
                    <a:pt x="7459" y="10618"/>
                    <a:pt x="7459" y="10600"/>
                    <a:pt x="7454" y="10583"/>
                  </a:cubicBezTo>
                  <a:cubicBezTo>
                    <a:pt x="7451" y="10567"/>
                    <a:pt x="7442" y="10553"/>
                    <a:pt x="7431" y="10542"/>
                  </a:cubicBezTo>
                  <a:cubicBezTo>
                    <a:pt x="7420" y="10532"/>
                    <a:pt x="7403" y="10521"/>
                    <a:pt x="7379" y="10510"/>
                  </a:cubicBezTo>
                  <a:lnTo>
                    <a:pt x="7101" y="10373"/>
                  </a:lnTo>
                  <a:close/>
                  <a:moveTo>
                    <a:pt x="6944" y="10504"/>
                  </a:moveTo>
                  <a:cubicBezTo>
                    <a:pt x="6936" y="10507"/>
                    <a:pt x="6930" y="10512"/>
                    <a:pt x="6925" y="10521"/>
                  </a:cubicBezTo>
                  <a:cubicBezTo>
                    <a:pt x="6921" y="10529"/>
                    <a:pt x="6921" y="10537"/>
                    <a:pt x="6924" y="10545"/>
                  </a:cubicBezTo>
                  <a:cubicBezTo>
                    <a:pt x="6927" y="10554"/>
                    <a:pt x="6932" y="10560"/>
                    <a:pt x="6940" y="10564"/>
                  </a:cubicBezTo>
                  <a:cubicBezTo>
                    <a:pt x="6949" y="10568"/>
                    <a:pt x="6957" y="10569"/>
                    <a:pt x="6965" y="10566"/>
                  </a:cubicBezTo>
                  <a:cubicBezTo>
                    <a:pt x="6975" y="10563"/>
                    <a:pt x="6981" y="10558"/>
                    <a:pt x="6985" y="10549"/>
                  </a:cubicBezTo>
                  <a:cubicBezTo>
                    <a:pt x="6989" y="10541"/>
                    <a:pt x="6990" y="10532"/>
                    <a:pt x="6986" y="10524"/>
                  </a:cubicBezTo>
                  <a:cubicBezTo>
                    <a:pt x="6983" y="10516"/>
                    <a:pt x="6978"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8"/>
                  </a:cubicBezTo>
                  <a:cubicBezTo>
                    <a:pt x="6984" y="10437"/>
                    <a:pt x="6990" y="10443"/>
                    <a:pt x="6998" y="10447"/>
                  </a:cubicBezTo>
                  <a:cubicBezTo>
                    <a:pt x="7006" y="10451"/>
                    <a:pt x="7014" y="10452"/>
                    <a:pt x="7023" y="10449"/>
                  </a:cubicBezTo>
                  <a:cubicBezTo>
                    <a:pt x="7032" y="10446"/>
                    <a:pt x="7038" y="10441"/>
                    <a:pt x="7042" y="10432"/>
                  </a:cubicBezTo>
                  <a:cubicBezTo>
                    <a:pt x="7047" y="10424"/>
                    <a:pt x="7047" y="10416"/>
                    <a:pt x="7044" y="10407"/>
                  </a:cubicBezTo>
                  <a:cubicBezTo>
                    <a:pt x="7041" y="10399"/>
                    <a:pt x="7035" y="10393"/>
                    <a:pt x="7027" y="10388"/>
                  </a:cubicBezTo>
                  <a:cubicBezTo>
                    <a:pt x="7019" y="10385"/>
                    <a:pt x="7010" y="10384"/>
                    <a:pt x="7002" y="10387"/>
                  </a:cubicBezTo>
                  <a:close/>
                  <a:moveTo>
                    <a:pt x="7676" y="10193"/>
                  </a:moveTo>
                  <a:lnTo>
                    <a:pt x="7285" y="10000"/>
                  </a:lnTo>
                  <a:lnTo>
                    <a:pt x="7262" y="10047"/>
                  </a:lnTo>
                  <a:lnTo>
                    <a:pt x="7475" y="10149"/>
                  </a:lnTo>
                  <a:cubicBezTo>
                    <a:pt x="7490" y="10156"/>
                    <a:pt x="7504" y="10163"/>
                    <a:pt x="7518" y="10169"/>
                  </a:cubicBezTo>
                  <a:cubicBezTo>
                    <a:pt x="7533" y="10175"/>
                    <a:pt x="7545" y="10181"/>
                    <a:pt x="7557" y="10186"/>
                  </a:cubicBezTo>
                  <a:cubicBezTo>
                    <a:pt x="7568" y="10191"/>
                    <a:pt x="7578" y="10195"/>
                    <a:pt x="7585" y="10198"/>
                  </a:cubicBezTo>
                  <a:cubicBezTo>
                    <a:pt x="7593" y="10201"/>
                    <a:pt x="7596" y="10203"/>
                    <a:pt x="7597" y="10203"/>
                  </a:cubicBezTo>
                  <a:cubicBezTo>
                    <a:pt x="7596" y="10203"/>
                    <a:pt x="7592" y="10202"/>
                    <a:pt x="7586" y="10201"/>
                  </a:cubicBezTo>
                  <a:cubicBezTo>
                    <a:pt x="7579" y="10201"/>
                    <a:pt x="7572" y="10201"/>
                    <a:pt x="7563" y="10200"/>
                  </a:cubicBezTo>
                  <a:cubicBezTo>
                    <a:pt x="7554" y="10200"/>
                    <a:pt x="7543" y="10200"/>
                    <a:pt x="7532" y="10199"/>
                  </a:cubicBezTo>
                  <a:cubicBezTo>
                    <a:pt x="7520" y="10198"/>
                    <a:pt x="7509" y="10198"/>
                    <a:pt x="7497" y="10199"/>
                  </a:cubicBezTo>
                  <a:lnTo>
                    <a:pt x="7184" y="10206"/>
                  </a:lnTo>
                  <a:lnTo>
                    <a:pt x="7157" y="10260"/>
                  </a:lnTo>
                  <a:lnTo>
                    <a:pt x="7548" y="10452"/>
                  </a:lnTo>
                  <a:lnTo>
                    <a:pt x="7572" y="10404"/>
                  </a:lnTo>
                  <a:lnTo>
                    <a:pt x="7344" y="10295"/>
                  </a:lnTo>
                  <a:cubicBezTo>
                    <a:pt x="7332" y="10289"/>
                    <a:pt x="7321" y="10284"/>
                    <a:pt x="7309" y="10279"/>
                  </a:cubicBezTo>
                  <a:cubicBezTo>
                    <a:pt x="7298" y="10273"/>
                    <a:pt x="7286" y="10269"/>
                    <a:pt x="7276" y="10265"/>
                  </a:cubicBezTo>
                  <a:cubicBezTo>
                    <a:pt x="7266" y="10260"/>
                    <a:pt x="7258" y="10257"/>
                    <a:pt x="7251" y="10254"/>
                  </a:cubicBezTo>
                  <a:cubicBezTo>
                    <a:pt x="7243" y="10251"/>
                    <a:pt x="7238" y="10249"/>
                    <a:pt x="7235" y="10248"/>
                  </a:cubicBezTo>
                  <a:cubicBezTo>
                    <a:pt x="7239" y="10248"/>
                    <a:pt x="7245" y="10249"/>
                    <a:pt x="7252" y="10249"/>
                  </a:cubicBezTo>
                  <a:cubicBezTo>
                    <a:pt x="7260" y="10249"/>
                    <a:pt x="7268" y="10249"/>
                    <a:pt x="7278" y="10249"/>
                  </a:cubicBezTo>
                  <a:cubicBezTo>
                    <a:pt x="7289" y="10249"/>
                    <a:pt x="7300" y="10250"/>
                    <a:pt x="7312" y="10250"/>
                  </a:cubicBezTo>
                  <a:cubicBezTo>
                    <a:pt x="7324" y="10250"/>
                    <a:pt x="7337" y="10250"/>
                    <a:pt x="7350" y="10249"/>
                  </a:cubicBezTo>
                  <a:lnTo>
                    <a:pt x="7651" y="10242"/>
                  </a:lnTo>
                  <a:lnTo>
                    <a:pt x="7676" y="10193"/>
                  </a:lnTo>
                  <a:close/>
                  <a:moveTo>
                    <a:pt x="7698" y="9774"/>
                  </a:moveTo>
                  <a:cubicBezTo>
                    <a:pt x="7684" y="9773"/>
                    <a:pt x="7670" y="9774"/>
                    <a:pt x="7657" y="9777"/>
                  </a:cubicBezTo>
                  <a:cubicBezTo>
                    <a:pt x="7644" y="9781"/>
                    <a:pt x="7632" y="9786"/>
                    <a:pt x="7621" y="9793"/>
                  </a:cubicBezTo>
                  <a:cubicBezTo>
                    <a:pt x="7610" y="9801"/>
                    <a:pt x="7598" y="9812"/>
                    <a:pt x="7584" y="9827"/>
                  </a:cubicBezTo>
                  <a:lnTo>
                    <a:pt x="7547" y="9865"/>
                  </a:lnTo>
                  <a:cubicBezTo>
                    <a:pt x="7528" y="9885"/>
                    <a:pt x="7512" y="9897"/>
                    <a:pt x="7497" y="9902"/>
                  </a:cubicBezTo>
                  <a:cubicBezTo>
                    <a:pt x="7483" y="9907"/>
                    <a:pt x="7468" y="9906"/>
                    <a:pt x="7452" y="9898"/>
                  </a:cubicBezTo>
                  <a:cubicBezTo>
                    <a:pt x="7432" y="9889"/>
                    <a:pt x="7419" y="9874"/>
                    <a:pt x="7414" y="9855"/>
                  </a:cubicBezTo>
                  <a:cubicBezTo>
                    <a:pt x="7410" y="9835"/>
                    <a:pt x="7414" y="9813"/>
                    <a:pt x="7426" y="9789"/>
                  </a:cubicBezTo>
                  <a:cubicBezTo>
                    <a:pt x="7430" y="9780"/>
                    <a:pt x="7434" y="9772"/>
                    <a:pt x="7439" y="9766"/>
                  </a:cubicBezTo>
                  <a:cubicBezTo>
                    <a:pt x="7444" y="9759"/>
                    <a:pt x="7449" y="9752"/>
                    <a:pt x="7456" y="9746"/>
                  </a:cubicBezTo>
                  <a:cubicBezTo>
                    <a:pt x="7462" y="9740"/>
                    <a:pt x="7469" y="9734"/>
                    <a:pt x="7477" y="9728"/>
                  </a:cubicBezTo>
                  <a:cubicBezTo>
                    <a:pt x="7485" y="9722"/>
                    <a:pt x="7494" y="9716"/>
                    <a:pt x="7506" y="9710"/>
                  </a:cubicBezTo>
                  <a:lnTo>
                    <a:pt x="7482" y="9673"/>
                  </a:lnTo>
                  <a:cubicBezTo>
                    <a:pt x="7439" y="9697"/>
                    <a:pt x="7407" y="9731"/>
                    <a:pt x="7386" y="9772"/>
                  </a:cubicBezTo>
                  <a:cubicBezTo>
                    <a:pt x="7377" y="9791"/>
                    <a:pt x="7371" y="9810"/>
                    <a:pt x="7369" y="9828"/>
                  </a:cubicBezTo>
                  <a:cubicBezTo>
                    <a:pt x="7367" y="9846"/>
                    <a:pt x="7368" y="9864"/>
                    <a:pt x="7373" y="9879"/>
                  </a:cubicBezTo>
                  <a:cubicBezTo>
                    <a:pt x="7377" y="9895"/>
                    <a:pt x="7385" y="9909"/>
                    <a:pt x="7395" y="9922"/>
                  </a:cubicBezTo>
                  <a:cubicBezTo>
                    <a:pt x="7406" y="9935"/>
                    <a:pt x="7420" y="9946"/>
                    <a:pt x="7436" y="9954"/>
                  </a:cubicBezTo>
                  <a:cubicBezTo>
                    <a:pt x="7461" y="9966"/>
                    <a:pt x="7486" y="9969"/>
                    <a:pt x="7512" y="9961"/>
                  </a:cubicBezTo>
                  <a:cubicBezTo>
                    <a:pt x="7524" y="9957"/>
                    <a:pt x="7535" y="9951"/>
                    <a:pt x="7545" y="9943"/>
                  </a:cubicBezTo>
                  <a:cubicBezTo>
                    <a:pt x="7555" y="9935"/>
                    <a:pt x="7567" y="9924"/>
                    <a:pt x="7581" y="9908"/>
                  </a:cubicBezTo>
                  <a:lnTo>
                    <a:pt x="7612" y="9875"/>
                  </a:lnTo>
                  <a:cubicBezTo>
                    <a:pt x="7650" y="9835"/>
                    <a:pt x="7685" y="9824"/>
                    <a:pt x="7720" y="9841"/>
                  </a:cubicBezTo>
                  <a:cubicBezTo>
                    <a:pt x="7743" y="9852"/>
                    <a:pt x="7757" y="9870"/>
                    <a:pt x="7762" y="9896"/>
                  </a:cubicBezTo>
                  <a:cubicBezTo>
                    <a:pt x="7764" y="9908"/>
                    <a:pt x="7764" y="9919"/>
                    <a:pt x="7762" y="9929"/>
                  </a:cubicBezTo>
                  <a:cubicBezTo>
                    <a:pt x="7761" y="9939"/>
                    <a:pt x="7756" y="9952"/>
                    <a:pt x="7749" y="9967"/>
                  </a:cubicBezTo>
                  <a:cubicBezTo>
                    <a:pt x="7739" y="9987"/>
                    <a:pt x="7727" y="10003"/>
                    <a:pt x="7714" y="10017"/>
                  </a:cubicBezTo>
                  <a:cubicBezTo>
                    <a:pt x="7700" y="10032"/>
                    <a:pt x="7683" y="10044"/>
                    <a:pt x="7663" y="10055"/>
                  </a:cubicBezTo>
                  <a:lnTo>
                    <a:pt x="7690" y="10093"/>
                  </a:lnTo>
                  <a:cubicBezTo>
                    <a:pt x="7711" y="10080"/>
                    <a:pt x="7730" y="10065"/>
                    <a:pt x="7746" y="10047"/>
                  </a:cubicBezTo>
                  <a:cubicBezTo>
                    <a:pt x="7761" y="10030"/>
                    <a:pt x="7775" y="10009"/>
                    <a:pt x="7787" y="9986"/>
                  </a:cubicBezTo>
                  <a:cubicBezTo>
                    <a:pt x="7796" y="9967"/>
                    <a:pt x="7802" y="9950"/>
                    <a:pt x="7805" y="9935"/>
                  </a:cubicBezTo>
                  <a:cubicBezTo>
                    <a:pt x="7807" y="9919"/>
                    <a:pt x="7808" y="9903"/>
                    <a:pt x="7806" y="9886"/>
                  </a:cubicBezTo>
                  <a:cubicBezTo>
                    <a:pt x="7804" y="9863"/>
                    <a:pt x="7796" y="9843"/>
                    <a:pt x="7784" y="9825"/>
                  </a:cubicBezTo>
                  <a:cubicBezTo>
                    <a:pt x="7772" y="9808"/>
                    <a:pt x="7757" y="9795"/>
                    <a:pt x="7739" y="9786"/>
                  </a:cubicBezTo>
                  <a:cubicBezTo>
                    <a:pt x="7727" y="9780"/>
                    <a:pt x="7713" y="9776"/>
                    <a:pt x="7698" y="9774"/>
                  </a:cubicBezTo>
                  <a:close/>
                  <a:moveTo>
                    <a:pt x="7616" y="9328"/>
                  </a:moveTo>
                  <a:lnTo>
                    <a:pt x="7488" y="9586"/>
                  </a:lnTo>
                  <a:lnTo>
                    <a:pt x="7528" y="9606"/>
                  </a:lnTo>
                  <a:lnTo>
                    <a:pt x="7579" y="9501"/>
                  </a:lnTo>
                  <a:lnTo>
                    <a:pt x="7931" y="9674"/>
                  </a:lnTo>
                  <a:lnTo>
                    <a:pt x="7953" y="9629"/>
                  </a:lnTo>
                  <a:lnTo>
                    <a:pt x="7602" y="9456"/>
                  </a:lnTo>
                  <a:lnTo>
                    <a:pt x="7654" y="9350"/>
                  </a:lnTo>
                  <a:lnTo>
                    <a:pt x="7616" y="9328"/>
                  </a:lnTo>
                  <a:close/>
                  <a:moveTo>
                    <a:pt x="8148" y="9233"/>
                  </a:moveTo>
                  <a:lnTo>
                    <a:pt x="8107" y="9213"/>
                  </a:lnTo>
                  <a:lnTo>
                    <a:pt x="8022" y="9386"/>
                  </a:lnTo>
                  <a:lnTo>
                    <a:pt x="7879" y="9315"/>
                  </a:lnTo>
                  <a:lnTo>
                    <a:pt x="7945" y="9181"/>
                  </a:lnTo>
                  <a:lnTo>
                    <a:pt x="7905" y="9161"/>
                  </a:lnTo>
                  <a:lnTo>
                    <a:pt x="7839" y="9295"/>
                  </a:lnTo>
                  <a:lnTo>
                    <a:pt x="7711" y="9232"/>
                  </a:lnTo>
                  <a:lnTo>
                    <a:pt x="7790" y="9072"/>
                  </a:lnTo>
                  <a:lnTo>
                    <a:pt x="7754" y="9047"/>
                  </a:lnTo>
                  <a:lnTo>
                    <a:pt x="7649" y="9260"/>
                  </a:lnTo>
                  <a:lnTo>
                    <a:pt x="8040" y="9453"/>
                  </a:lnTo>
                  <a:lnTo>
                    <a:pt x="8148" y="9233"/>
                  </a:lnTo>
                  <a:close/>
                  <a:moveTo>
                    <a:pt x="8311" y="8902"/>
                  </a:moveTo>
                  <a:lnTo>
                    <a:pt x="8274" y="8907"/>
                  </a:lnTo>
                  <a:cubicBezTo>
                    <a:pt x="8257" y="8909"/>
                    <a:pt x="8240" y="8912"/>
                    <a:pt x="8221" y="8914"/>
                  </a:cubicBezTo>
                  <a:cubicBezTo>
                    <a:pt x="8202" y="8917"/>
                    <a:pt x="8185" y="8919"/>
                    <a:pt x="8168" y="8921"/>
                  </a:cubicBezTo>
                  <a:cubicBezTo>
                    <a:pt x="8152" y="8924"/>
                    <a:pt x="8141" y="8926"/>
                    <a:pt x="8133" y="8927"/>
                  </a:cubicBezTo>
                  <a:cubicBezTo>
                    <a:pt x="8124" y="8928"/>
                    <a:pt x="8113" y="8931"/>
                    <a:pt x="8101" y="8934"/>
                  </a:cubicBezTo>
                  <a:cubicBezTo>
                    <a:pt x="8089" y="8938"/>
                    <a:pt x="8078" y="8941"/>
                    <a:pt x="8070" y="8945"/>
                  </a:cubicBezTo>
                  <a:lnTo>
                    <a:pt x="8073" y="8939"/>
                  </a:lnTo>
                  <a:cubicBezTo>
                    <a:pt x="8081" y="8924"/>
                    <a:pt x="8085" y="8908"/>
                    <a:pt x="8086" y="8892"/>
                  </a:cubicBezTo>
                  <a:cubicBezTo>
                    <a:pt x="8087" y="8877"/>
                    <a:pt x="8086" y="8863"/>
                    <a:pt x="8080" y="8849"/>
                  </a:cubicBezTo>
                  <a:cubicBezTo>
                    <a:pt x="8076" y="8836"/>
                    <a:pt x="8068" y="8823"/>
                    <a:pt x="8057" y="8812"/>
                  </a:cubicBezTo>
                  <a:cubicBezTo>
                    <a:pt x="8047" y="8800"/>
                    <a:pt x="8033" y="8790"/>
                    <a:pt x="8017" y="8783"/>
                  </a:cubicBezTo>
                  <a:cubicBezTo>
                    <a:pt x="8007" y="8778"/>
                    <a:pt x="7996" y="8774"/>
                    <a:pt x="7987" y="8772"/>
                  </a:cubicBezTo>
                  <a:cubicBezTo>
                    <a:pt x="7977" y="8771"/>
                    <a:pt x="7968" y="8770"/>
                    <a:pt x="7960" y="8770"/>
                  </a:cubicBezTo>
                  <a:cubicBezTo>
                    <a:pt x="7951" y="8771"/>
                    <a:pt x="7942" y="8771"/>
                    <a:pt x="7935" y="8773"/>
                  </a:cubicBezTo>
                  <a:cubicBezTo>
                    <a:pt x="7928" y="8776"/>
                    <a:pt x="7922" y="8778"/>
                    <a:pt x="7916" y="8781"/>
                  </a:cubicBezTo>
                  <a:cubicBezTo>
                    <a:pt x="7910" y="8784"/>
                    <a:pt x="7904" y="8787"/>
                    <a:pt x="7898" y="8791"/>
                  </a:cubicBezTo>
                  <a:cubicBezTo>
                    <a:pt x="7892" y="8796"/>
                    <a:pt x="7886" y="8802"/>
                    <a:pt x="7880" y="8808"/>
                  </a:cubicBezTo>
                  <a:cubicBezTo>
                    <a:pt x="7874" y="8815"/>
                    <a:pt x="7868" y="8823"/>
                    <a:pt x="7861" y="8833"/>
                  </a:cubicBezTo>
                  <a:cubicBezTo>
                    <a:pt x="7855" y="8842"/>
                    <a:pt x="7849" y="8854"/>
                    <a:pt x="7842" y="8867"/>
                  </a:cubicBezTo>
                  <a:lnTo>
                    <a:pt x="7797" y="8958"/>
                  </a:lnTo>
                  <a:lnTo>
                    <a:pt x="8188" y="9151"/>
                  </a:lnTo>
                  <a:lnTo>
                    <a:pt x="8211" y="9105"/>
                  </a:lnTo>
                  <a:lnTo>
                    <a:pt x="8034" y="9018"/>
                  </a:lnTo>
                  <a:cubicBezTo>
                    <a:pt x="8039" y="9009"/>
                    <a:pt x="8045" y="9002"/>
                    <a:pt x="8051" y="8997"/>
                  </a:cubicBezTo>
                  <a:cubicBezTo>
                    <a:pt x="8057" y="8992"/>
                    <a:pt x="8068" y="8989"/>
                    <a:pt x="8081" y="8986"/>
                  </a:cubicBezTo>
                  <a:cubicBezTo>
                    <a:pt x="8104" y="8981"/>
                    <a:pt x="8126" y="8977"/>
                    <a:pt x="8147" y="8974"/>
                  </a:cubicBezTo>
                  <a:cubicBezTo>
                    <a:pt x="8167" y="8971"/>
                    <a:pt x="8187" y="8967"/>
                    <a:pt x="8204" y="8965"/>
                  </a:cubicBezTo>
                  <a:cubicBezTo>
                    <a:pt x="8221" y="8963"/>
                    <a:pt x="8236" y="8962"/>
                    <a:pt x="8250" y="8961"/>
                  </a:cubicBezTo>
                  <a:cubicBezTo>
                    <a:pt x="8263" y="8961"/>
                    <a:pt x="8274" y="8961"/>
                    <a:pt x="8282" y="8961"/>
                  </a:cubicBezTo>
                  <a:lnTo>
                    <a:pt x="8311" y="8902"/>
                  </a:lnTo>
                  <a:close/>
                  <a:moveTo>
                    <a:pt x="8024" y="8853"/>
                  </a:moveTo>
                  <a:cubicBezTo>
                    <a:pt x="8033" y="8862"/>
                    <a:pt x="8038" y="8871"/>
                    <a:pt x="8041" y="8880"/>
                  </a:cubicBezTo>
                  <a:cubicBezTo>
                    <a:pt x="8044" y="8891"/>
                    <a:pt x="8045" y="8903"/>
                    <a:pt x="8042" y="8915"/>
                  </a:cubicBezTo>
                  <a:cubicBezTo>
                    <a:pt x="8040" y="8928"/>
                    <a:pt x="8035" y="8943"/>
                    <a:pt x="8026" y="8961"/>
                  </a:cubicBezTo>
                  <a:lnTo>
                    <a:pt x="8005" y="9004"/>
                  </a:lnTo>
                  <a:lnTo>
                    <a:pt x="7859" y="8932"/>
                  </a:lnTo>
                  <a:lnTo>
                    <a:pt x="7882" y="8885"/>
                  </a:lnTo>
                  <a:cubicBezTo>
                    <a:pt x="7887" y="8875"/>
                    <a:pt x="7893" y="8866"/>
                    <a:pt x="7898" y="8858"/>
                  </a:cubicBezTo>
                  <a:cubicBezTo>
                    <a:pt x="7903" y="8852"/>
                    <a:pt x="7908" y="8845"/>
                    <a:pt x="7914" y="8840"/>
                  </a:cubicBezTo>
                  <a:cubicBezTo>
                    <a:pt x="7924" y="8832"/>
                    <a:pt x="7937" y="8827"/>
                    <a:pt x="7951" y="8825"/>
                  </a:cubicBezTo>
                  <a:cubicBezTo>
                    <a:pt x="7966" y="8822"/>
                    <a:pt x="7979" y="8825"/>
                    <a:pt x="7992" y="8831"/>
                  </a:cubicBezTo>
                  <a:cubicBezTo>
                    <a:pt x="8005" y="8838"/>
                    <a:pt x="8016" y="8845"/>
                    <a:pt x="8024" y="8853"/>
                  </a:cubicBezTo>
                  <a:close/>
                  <a:moveTo>
                    <a:pt x="7543" y="7749"/>
                  </a:moveTo>
                  <a:lnTo>
                    <a:pt x="7520" y="7796"/>
                  </a:lnTo>
                  <a:lnTo>
                    <a:pt x="7723" y="7956"/>
                  </a:lnTo>
                  <a:cubicBezTo>
                    <a:pt x="7736" y="7966"/>
                    <a:pt x="7749" y="7976"/>
                    <a:pt x="7762" y="7986"/>
                  </a:cubicBezTo>
                  <a:cubicBezTo>
                    <a:pt x="7774" y="7996"/>
                    <a:pt x="7786" y="8005"/>
                    <a:pt x="7795" y="8012"/>
                  </a:cubicBezTo>
                  <a:cubicBezTo>
                    <a:pt x="7806" y="8019"/>
                    <a:pt x="7814" y="8025"/>
                    <a:pt x="7821" y="8031"/>
                  </a:cubicBezTo>
                  <a:cubicBezTo>
                    <a:pt x="7826" y="8034"/>
                    <a:pt x="7829" y="8036"/>
                    <a:pt x="7831" y="8038"/>
                  </a:cubicBezTo>
                  <a:cubicBezTo>
                    <a:pt x="7829" y="8037"/>
                    <a:pt x="7826" y="8036"/>
                    <a:pt x="7821" y="8035"/>
                  </a:cubicBezTo>
                  <a:cubicBezTo>
                    <a:pt x="7815" y="8033"/>
                    <a:pt x="7808" y="8030"/>
                    <a:pt x="7797" y="8027"/>
                  </a:cubicBezTo>
                  <a:cubicBezTo>
                    <a:pt x="7787" y="8025"/>
                    <a:pt x="7775" y="8021"/>
                    <a:pt x="7762" y="8018"/>
                  </a:cubicBezTo>
                  <a:cubicBezTo>
                    <a:pt x="7749" y="8015"/>
                    <a:pt x="7734" y="8011"/>
                    <a:pt x="7718" y="8007"/>
                  </a:cubicBezTo>
                  <a:lnTo>
                    <a:pt x="7449" y="7941"/>
                  </a:lnTo>
                  <a:lnTo>
                    <a:pt x="7423" y="7994"/>
                  </a:lnTo>
                  <a:lnTo>
                    <a:pt x="7631" y="8162"/>
                  </a:lnTo>
                  <a:cubicBezTo>
                    <a:pt x="7641" y="8169"/>
                    <a:pt x="7652" y="8177"/>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0" y="8217"/>
                    <a:pt x="7646" y="8213"/>
                  </a:cubicBezTo>
                  <a:cubicBezTo>
                    <a:pt x="7632" y="8209"/>
                    <a:pt x="7618" y="8205"/>
                    <a:pt x="7604" y="8202"/>
                  </a:cubicBezTo>
                  <a:lnTo>
                    <a:pt x="7351" y="8139"/>
                  </a:lnTo>
                  <a:lnTo>
                    <a:pt x="7327" y="8189"/>
                  </a:lnTo>
                  <a:lnTo>
                    <a:pt x="7763" y="8289"/>
                  </a:lnTo>
                  <a:lnTo>
                    <a:pt x="7793" y="8229"/>
                  </a:lnTo>
                  <a:lnTo>
                    <a:pt x="7596" y="8073"/>
                  </a:lnTo>
                  <a:cubicBezTo>
                    <a:pt x="7584" y="8063"/>
                    <a:pt x="7573" y="8055"/>
                    <a:pt x="7561" y="8046"/>
                  </a:cubicBezTo>
                  <a:cubicBezTo>
                    <a:pt x="7551" y="8038"/>
                    <a:pt x="7540" y="8030"/>
                    <a:pt x="7531" y="8023"/>
                  </a:cubicBezTo>
                  <a:cubicBezTo>
                    <a:pt x="7523" y="8017"/>
                    <a:pt x="7515" y="8011"/>
                    <a:pt x="7509" y="8007"/>
                  </a:cubicBezTo>
                  <a:cubicBezTo>
                    <a:pt x="7503" y="8004"/>
                    <a:pt x="7500" y="8001"/>
                    <a:pt x="7499" y="8000"/>
                  </a:cubicBezTo>
                  <a:cubicBezTo>
                    <a:pt x="7501" y="8001"/>
                    <a:pt x="7504" y="8002"/>
                    <a:pt x="7511" y="8004"/>
                  </a:cubicBezTo>
                  <a:cubicBezTo>
                    <a:pt x="7518" y="8006"/>
                    <a:pt x="7527" y="8008"/>
                    <a:pt x="7537" y="8011"/>
                  </a:cubicBezTo>
                  <a:cubicBezTo>
                    <a:pt x="7548" y="8014"/>
                    <a:pt x="7560" y="8018"/>
                    <a:pt x="7574" y="8022"/>
                  </a:cubicBezTo>
                  <a:cubicBezTo>
                    <a:pt x="7588" y="8026"/>
                    <a:pt x="7603" y="8030"/>
                    <a:pt x="7619" y="8034"/>
                  </a:cubicBezTo>
                  <a:lnTo>
                    <a:pt x="7860" y="8092"/>
                  </a:lnTo>
                  <a:lnTo>
                    <a:pt x="7890" y="8031"/>
                  </a:lnTo>
                  <a:lnTo>
                    <a:pt x="7543" y="7749"/>
                  </a:lnTo>
                  <a:close/>
                  <a:moveTo>
                    <a:pt x="9002" y="5790"/>
                  </a:moveTo>
                  <a:lnTo>
                    <a:pt x="9002" y="5636"/>
                  </a:lnTo>
                  <a:cubicBezTo>
                    <a:pt x="9001" y="5634"/>
                    <a:pt x="9000" y="5633"/>
                    <a:pt x="8999" y="5631"/>
                  </a:cubicBezTo>
                  <a:cubicBezTo>
                    <a:pt x="8987" y="5614"/>
                    <a:pt x="8971" y="5600"/>
                    <a:pt x="8953" y="5592"/>
                  </a:cubicBezTo>
                  <a:cubicBezTo>
                    <a:pt x="8941" y="5586"/>
                    <a:pt x="8927" y="5582"/>
                    <a:pt x="8913" y="5580"/>
                  </a:cubicBezTo>
                  <a:cubicBezTo>
                    <a:pt x="8898" y="5579"/>
                    <a:pt x="8885" y="5580"/>
                    <a:pt x="8872" y="5583"/>
                  </a:cubicBezTo>
                  <a:cubicBezTo>
                    <a:pt x="8858" y="5587"/>
                    <a:pt x="8847" y="5592"/>
                    <a:pt x="8835" y="5599"/>
                  </a:cubicBezTo>
                  <a:cubicBezTo>
                    <a:pt x="8825" y="5607"/>
                    <a:pt x="8812" y="5618"/>
                    <a:pt x="8798" y="5633"/>
                  </a:cubicBezTo>
                  <a:lnTo>
                    <a:pt x="8762" y="5671"/>
                  </a:lnTo>
                  <a:cubicBezTo>
                    <a:pt x="8743" y="5691"/>
                    <a:pt x="8726" y="5703"/>
                    <a:pt x="8712" y="5708"/>
                  </a:cubicBezTo>
                  <a:cubicBezTo>
                    <a:pt x="8697" y="5713"/>
                    <a:pt x="8682" y="5712"/>
                    <a:pt x="8666" y="5704"/>
                  </a:cubicBezTo>
                  <a:cubicBezTo>
                    <a:pt x="8646" y="5695"/>
                    <a:pt x="8634" y="5680"/>
                    <a:pt x="8629" y="5661"/>
                  </a:cubicBezTo>
                  <a:cubicBezTo>
                    <a:pt x="8624" y="5641"/>
                    <a:pt x="8628" y="5619"/>
                    <a:pt x="8640" y="5595"/>
                  </a:cubicBezTo>
                  <a:cubicBezTo>
                    <a:pt x="8644" y="5586"/>
                    <a:pt x="8649" y="5578"/>
                    <a:pt x="8654" y="5572"/>
                  </a:cubicBezTo>
                  <a:cubicBezTo>
                    <a:pt x="8658" y="5565"/>
                    <a:pt x="8664" y="5558"/>
                    <a:pt x="8670" y="5552"/>
                  </a:cubicBezTo>
                  <a:cubicBezTo>
                    <a:pt x="8677" y="5546"/>
                    <a:pt x="8684" y="5540"/>
                    <a:pt x="8692" y="5534"/>
                  </a:cubicBezTo>
                  <a:cubicBezTo>
                    <a:pt x="8700" y="5528"/>
                    <a:pt x="8709" y="5522"/>
                    <a:pt x="8720" y="5516"/>
                  </a:cubicBezTo>
                  <a:lnTo>
                    <a:pt x="8696" y="5479"/>
                  </a:lnTo>
                  <a:cubicBezTo>
                    <a:pt x="8653" y="5503"/>
                    <a:pt x="8621" y="5537"/>
                    <a:pt x="8601" y="5578"/>
                  </a:cubicBezTo>
                  <a:cubicBezTo>
                    <a:pt x="8592" y="5597"/>
                    <a:pt x="8586" y="5616"/>
                    <a:pt x="8583" y="5634"/>
                  </a:cubicBezTo>
                  <a:cubicBezTo>
                    <a:pt x="8581" y="5652"/>
                    <a:pt x="8583" y="5670"/>
                    <a:pt x="8587" y="5685"/>
                  </a:cubicBezTo>
                  <a:cubicBezTo>
                    <a:pt x="8591" y="5701"/>
                    <a:pt x="8599" y="5715"/>
                    <a:pt x="8610" y="5728"/>
                  </a:cubicBezTo>
                  <a:cubicBezTo>
                    <a:pt x="8620" y="5741"/>
                    <a:pt x="8634" y="5752"/>
                    <a:pt x="8651" y="5760"/>
                  </a:cubicBezTo>
                  <a:cubicBezTo>
                    <a:pt x="8676" y="5772"/>
                    <a:pt x="8701" y="5775"/>
                    <a:pt x="8727" y="5767"/>
                  </a:cubicBezTo>
                  <a:cubicBezTo>
                    <a:pt x="8738" y="5763"/>
                    <a:pt x="8749" y="5757"/>
                    <a:pt x="8760" y="5749"/>
                  </a:cubicBezTo>
                  <a:cubicBezTo>
                    <a:pt x="8770" y="5741"/>
                    <a:pt x="8782" y="5729"/>
                    <a:pt x="8796" y="5714"/>
                  </a:cubicBezTo>
                  <a:lnTo>
                    <a:pt x="8827" y="5681"/>
                  </a:lnTo>
                  <a:cubicBezTo>
                    <a:pt x="8864" y="5641"/>
                    <a:pt x="8900" y="5630"/>
                    <a:pt x="8934" y="5647"/>
                  </a:cubicBezTo>
                  <a:cubicBezTo>
                    <a:pt x="8958" y="5658"/>
                    <a:pt x="8972" y="5676"/>
                    <a:pt x="8977" y="5702"/>
                  </a:cubicBezTo>
                  <a:cubicBezTo>
                    <a:pt x="8979" y="5714"/>
                    <a:pt x="8979" y="5725"/>
                    <a:pt x="8977" y="5735"/>
                  </a:cubicBezTo>
                  <a:cubicBezTo>
                    <a:pt x="8975" y="5745"/>
                    <a:pt x="8970" y="5758"/>
                    <a:pt x="8963" y="5773"/>
                  </a:cubicBezTo>
                  <a:cubicBezTo>
                    <a:pt x="8953" y="5793"/>
                    <a:pt x="8941" y="5809"/>
                    <a:pt x="8928" y="5823"/>
                  </a:cubicBezTo>
                  <a:cubicBezTo>
                    <a:pt x="8915" y="5838"/>
                    <a:pt x="8898" y="5850"/>
                    <a:pt x="8878" y="5861"/>
                  </a:cubicBezTo>
                  <a:lnTo>
                    <a:pt x="8904" y="5899"/>
                  </a:lnTo>
                  <a:cubicBezTo>
                    <a:pt x="8926" y="5886"/>
                    <a:pt x="8945" y="5870"/>
                    <a:pt x="8960" y="5853"/>
                  </a:cubicBezTo>
                  <a:cubicBezTo>
                    <a:pt x="8976" y="5836"/>
                    <a:pt x="8990" y="5815"/>
                    <a:pt x="9001" y="5791"/>
                  </a:cubicBezTo>
                  <a:lnTo>
                    <a:pt x="9002" y="5790"/>
                  </a:lnTo>
                  <a:close/>
                  <a:moveTo>
                    <a:pt x="9002" y="5506"/>
                  </a:moveTo>
                  <a:lnTo>
                    <a:pt x="9002" y="5452"/>
                  </a:lnTo>
                  <a:cubicBezTo>
                    <a:pt x="8997" y="5451"/>
                    <a:pt x="8992" y="5449"/>
                    <a:pt x="8986" y="5448"/>
                  </a:cubicBezTo>
                  <a:cubicBezTo>
                    <a:pt x="8974" y="5443"/>
                    <a:pt x="8957" y="5437"/>
                    <a:pt x="8938" y="5427"/>
                  </a:cubicBezTo>
                  <a:cubicBezTo>
                    <a:pt x="8915" y="5416"/>
                    <a:pt x="8896" y="5405"/>
                    <a:pt x="8881" y="5394"/>
                  </a:cubicBezTo>
                  <a:cubicBezTo>
                    <a:pt x="8866" y="5383"/>
                    <a:pt x="8853" y="5372"/>
                    <a:pt x="8843" y="5360"/>
                  </a:cubicBezTo>
                  <a:cubicBezTo>
                    <a:pt x="8825" y="5339"/>
                    <a:pt x="8815" y="5319"/>
                    <a:pt x="8811" y="5297"/>
                  </a:cubicBezTo>
                  <a:cubicBezTo>
                    <a:pt x="8808" y="5275"/>
                    <a:pt x="8812" y="5253"/>
                    <a:pt x="8823" y="5230"/>
                  </a:cubicBezTo>
                  <a:cubicBezTo>
                    <a:pt x="8830" y="5216"/>
                    <a:pt x="8838" y="5204"/>
                    <a:pt x="8848" y="5194"/>
                  </a:cubicBezTo>
                  <a:cubicBezTo>
                    <a:pt x="8858" y="5185"/>
                    <a:pt x="8869" y="5176"/>
                    <a:pt x="8884" y="5168"/>
                  </a:cubicBezTo>
                  <a:lnTo>
                    <a:pt x="8866" y="5129"/>
                  </a:lnTo>
                  <a:cubicBezTo>
                    <a:pt x="8849" y="5137"/>
                    <a:pt x="8834" y="5148"/>
                    <a:pt x="8820" y="5162"/>
                  </a:cubicBezTo>
                  <a:cubicBezTo>
                    <a:pt x="8807" y="5176"/>
                    <a:pt x="8795" y="5193"/>
                    <a:pt x="8786" y="5211"/>
                  </a:cubicBezTo>
                  <a:cubicBezTo>
                    <a:pt x="8774" y="5235"/>
                    <a:pt x="8768" y="5260"/>
                    <a:pt x="8768" y="5284"/>
                  </a:cubicBezTo>
                  <a:cubicBezTo>
                    <a:pt x="8769" y="5309"/>
                    <a:pt x="8774" y="5334"/>
                    <a:pt x="8785" y="5357"/>
                  </a:cubicBezTo>
                  <a:cubicBezTo>
                    <a:pt x="8796" y="5381"/>
                    <a:pt x="8812" y="5403"/>
                    <a:pt x="8832" y="5423"/>
                  </a:cubicBezTo>
                  <a:cubicBezTo>
                    <a:pt x="8853" y="5443"/>
                    <a:pt x="8877" y="5460"/>
                    <a:pt x="8907" y="5475"/>
                  </a:cubicBezTo>
                  <a:cubicBezTo>
                    <a:pt x="8936" y="5489"/>
                    <a:pt x="8965" y="5499"/>
                    <a:pt x="8994" y="5504"/>
                  </a:cubicBezTo>
                  <a:cubicBezTo>
                    <a:pt x="8997" y="5505"/>
                    <a:pt x="8999" y="5505"/>
                    <a:pt x="9002" y="5506"/>
                  </a:cubicBez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7"/>
                  </a:cubicBezTo>
                  <a:cubicBezTo>
                    <a:pt x="7881" y="7373"/>
                    <a:pt x="7866" y="7372"/>
                    <a:pt x="7850" y="7364"/>
                  </a:cubicBezTo>
                  <a:cubicBezTo>
                    <a:pt x="7830" y="7354"/>
                    <a:pt x="7817" y="7339"/>
                    <a:pt x="7812" y="7320"/>
                  </a:cubicBezTo>
                  <a:cubicBezTo>
                    <a:pt x="7808" y="7301"/>
                    <a:pt x="7812"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2" y="7182"/>
                    <a:pt x="7903" y="7175"/>
                  </a:cubicBezTo>
                  <a:lnTo>
                    <a:pt x="7880" y="7138"/>
                  </a:lnTo>
                  <a:cubicBezTo>
                    <a:pt x="7837" y="7163"/>
                    <a:pt x="7805" y="7196"/>
                    <a:pt x="7784" y="7238"/>
                  </a:cubicBezTo>
                  <a:cubicBezTo>
                    <a:pt x="7775" y="7256"/>
                    <a:pt x="7769" y="7275"/>
                    <a:pt x="7767" y="7293"/>
                  </a:cubicBezTo>
                  <a:cubicBezTo>
                    <a:pt x="7765" y="7312"/>
                    <a:pt x="7766" y="7329"/>
                    <a:pt x="7770" y="7345"/>
                  </a:cubicBezTo>
                  <a:cubicBezTo>
                    <a:pt x="7775" y="7360"/>
                    <a:pt x="7783" y="7375"/>
                    <a:pt x="7793" y="7388"/>
                  </a:cubicBezTo>
                  <a:cubicBezTo>
                    <a:pt x="7804" y="7401"/>
                    <a:pt x="7818" y="7411"/>
                    <a:pt x="7834" y="7419"/>
                  </a:cubicBezTo>
                  <a:cubicBezTo>
                    <a:pt x="7859" y="7432"/>
                    <a:pt x="7884" y="7434"/>
                    <a:pt x="7910" y="7426"/>
                  </a:cubicBezTo>
                  <a:cubicBezTo>
                    <a:pt x="7922" y="7423"/>
                    <a:pt x="7933" y="7417"/>
                    <a:pt x="7943" y="7408"/>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9" y="7405"/>
                    <a:pt x="8154" y="7417"/>
                    <a:pt x="8146" y="7432"/>
                  </a:cubicBezTo>
                  <a:cubicBezTo>
                    <a:pt x="8137" y="7452"/>
                    <a:pt x="8125" y="7469"/>
                    <a:pt x="8112" y="7483"/>
                  </a:cubicBezTo>
                  <a:cubicBezTo>
                    <a:pt x="8098" y="7497"/>
                    <a:pt x="8081" y="7510"/>
                    <a:pt x="8061" y="7520"/>
                  </a:cubicBezTo>
                  <a:lnTo>
                    <a:pt x="8088" y="7559"/>
                  </a:lnTo>
                  <a:cubicBezTo>
                    <a:pt x="8109" y="7545"/>
                    <a:pt x="8128" y="7530"/>
                    <a:pt x="8144" y="7512"/>
                  </a:cubicBezTo>
                  <a:cubicBezTo>
                    <a:pt x="8159" y="7495"/>
                    <a:pt x="8173" y="7474"/>
                    <a:pt x="8185" y="7451"/>
                  </a:cubicBezTo>
                  <a:cubicBezTo>
                    <a:pt x="8194" y="7433"/>
                    <a:pt x="8200" y="7416"/>
                    <a:pt x="8203" y="7400"/>
                  </a:cubicBezTo>
                  <a:cubicBezTo>
                    <a:pt x="8205" y="7385"/>
                    <a:pt x="8206" y="7369"/>
                    <a:pt x="8204" y="7351"/>
                  </a:cubicBezTo>
                  <a:cubicBezTo>
                    <a:pt x="8202" y="7328"/>
                    <a:pt x="8194" y="7308"/>
                    <a:pt x="8182" y="7290"/>
                  </a:cubicBezTo>
                  <a:cubicBezTo>
                    <a:pt x="8170" y="7273"/>
                    <a:pt x="8155" y="7260"/>
                    <a:pt x="8137" y="7251"/>
                  </a:cubicBezTo>
                  <a:cubicBezTo>
                    <a:pt x="8125"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2"/>
                  </a:lnTo>
                  <a:lnTo>
                    <a:pt x="8537" y="6715"/>
                  </a:lnTo>
                  <a:lnTo>
                    <a:pt x="8561" y="6668"/>
                  </a:lnTo>
                  <a:lnTo>
                    <a:pt x="8459" y="6571"/>
                  </a:lnTo>
                  <a:lnTo>
                    <a:pt x="8531" y="6425"/>
                  </a:lnTo>
                  <a:lnTo>
                    <a:pt x="8669" y="6448"/>
                  </a:lnTo>
                  <a:lnTo>
                    <a:pt x="8695" y="6395"/>
                  </a:lnTo>
                  <a:close/>
                  <a:moveTo>
                    <a:pt x="8487" y="6419"/>
                  </a:moveTo>
                  <a:lnTo>
                    <a:pt x="8427" y="6540"/>
                  </a:lnTo>
                  <a:lnTo>
                    <a:pt x="8266" y="6384"/>
                  </a:lnTo>
                  <a:lnTo>
                    <a:pt x="8487" y="6419"/>
                  </a:lnTo>
                  <a:close/>
                  <a:moveTo>
                    <a:pt x="8133" y="6363"/>
                  </a:moveTo>
                  <a:cubicBezTo>
                    <a:pt x="8124" y="6365"/>
                    <a:pt x="8118" y="6371"/>
                    <a:pt x="8114" y="6379"/>
                  </a:cubicBezTo>
                  <a:cubicBezTo>
                    <a:pt x="8110" y="6387"/>
                    <a:pt x="8109" y="6396"/>
                    <a:pt x="8112" y="6404"/>
                  </a:cubicBezTo>
                  <a:cubicBezTo>
                    <a:pt x="8115" y="6413"/>
                    <a:pt x="8121" y="6419"/>
                    <a:pt x="8129" y="6423"/>
                  </a:cubicBezTo>
                  <a:cubicBezTo>
                    <a:pt x="8137" y="6427"/>
                    <a:pt x="8145" y="6428"/>
                    <a:pt x="8154" y="6425"/>
                  </a:cubicBezTo>
                  <a:cubicBezTo>
                    <a:pt x="8163" y="6422"/>
                    <a:pt x="8169" y="6417"/>
                    <a:pt x="8173" y="6408"/>
                  </a:cubicBezTo>
                  <a:cubicBezTo>
                    <a:pt x="8178" y="6400"/>
                    <a:pt x="8178" y="6391"/>
                    <a:pt x="8175" y="6383"/>
                  </a:cubicBezTo>
                  <a:cubicBezTo>
                    <a:pt x="8171" y="6375"/>
                    <a:pt x="8166" y="6368"/>
                    <a:pt x="8157" y="6364"/>
                  </a:cubicBezTo>
                  <a:cubicBezTo>
                    <a:pt x="8149" y="6360"/>
                    <a:pt x="8141" y="6360"/>
                    <a:pt x="8133" y="6363"/>
                  </a:cubicBezTo>
                  <a:close/>
                  <a:moveTo>
                    <a:pt x="8191" y="6245"/>
                  </a:moveTo>
                  <a:cubicBezTo>
                    <a:pt x="8182" y="6248"/>
                    <a:pt x="8176" y="6254"/>
                    <a:pt x="8172" y="6262"/>
                  </a:cubicBezTo>
                  <a:cubicBezTo>
                    <a:pt x="8168" y="6270"/>
                    <a:pt x="8167" y="6278"/>
                    <a:pt x="8170" y="6287"/>
                  </a:cubicBezTo>
                  <a:cubicBezTo>
                    <a:pt x="8173" y="6295"/>
                    <a:pt x="8178" y="6302"/>
                    <a:pt x="8186" y="6305"/>
                  </a:cubicBezTo>
                  <a:cubicBezTo>
                    <a:pt x="8195" y="6310"/>
                    <a:pt x="8203" y="6310"/>
                    <a:pt x="8212" y="6307"/>
                  </a:cubicBezTo>
                  <a:cubicBezTo>
                    <a:pt x="8221" y="6305"/>
                    <a:pt x="8227" y="6299"/>
                    <a:pt x="8231" y="6291"/>
                  </a:cubicBezTo>
                  <a:cubicBezTo>
                    <a:pt x="8235" y="6282"/>
                    <a:pt x="8236" y="6274"/>
                    <a:pt x="8232" y="6265"/>
                  </a:cubicBezTo>
                  <a:cubicBezTo>
                    <a:pt x="8229" y="6257"/>
                    <a:pt x="8224" y="6251"/>
                    <a:pt x="8215" y="6247"/>
                  </a:cubicBezTo>
                  <a:cubicBezTo>
                    <a:pt x="8207" y="6243"/>
                    <a:pt x="8199" y="6242"/>
                    <a:pt x="8191" y="6245"/>
                  </a:cubicBezTo>
                  <a:close/>
                  <a:moveTo>
                    <a:pt x="8791" y="6100"/>
                  </a:moveTo>
                  <a:lnTo>
                    <a:pt x="8715" y="6255"/>
                  </a:lnTo>
                  <a:lnTo>
                    <a:pt x="8364" y="6082"/>
                  </a:lnTo>
                  <a:lnTo>
                    <a:pt x="8341" y="6128"/>
                  </a:lnTo>
                  <a:lnTo>
                    <a:pt x="8732" y="6321"/>
                  </a:lnTo>
                  <a:lnTo>
                    <a:pt x="8828" y="6126"/>
                  </a:lnTo>
                  <a:lnTo>
                    <a:pt x="8791" y="6100"/>
                  </a:lnTo>
                  <a:close/>
                  <a:moveTo>
                    <a:pt x="8890" y="5999"/>
                  </a:moveTo>
                  <a:lnTo>
                    <a:pt x="8499" y="5806"/>
                  </a:lnTo>
                  <a:lnTo>
                    <a:pt x="8477" y="5852"/>
                  </a:lnTo>
                  <a:lnTo>
                    <a:pt x="8868" y="6044"/>
                  </a:lnTo>
                  <a:lnTo>
                    <a:pt x="8890" y="5999"/>
                  </a:lnTo>
                  <a:close/>
                  <a:moveTo>
                    <a:pt x="7698" y="8641"/>
                  </a:moveTo>
                  <a:lnTo>
                    <a:pt x="7149" y="8371"/>
                  </a:lnTo>
                  <a:lnTo>
                    <a:pt x="7130" y="8408"/>
                  </a:lnTo>
                  <a:lnTo>
                    <a:pt x="7679" y="8678"/>
                  </a:lnTo>
                  <a:lnTo>
                    <a:pt x="7698" y="8641"/>
                  </a:lnTo>
                  <a:close/>
                  <a:moveTo>
                    <a:pt x="4109" y="14728"/>
                  </a:moveTo>
                  <a:lnTo>
                    <a:pt x="4086" y="14774"/>
                  </a:lnTo>
                  <a:lnTo>
                    <a:pt x="4359" y="14908"/>
                  </a:lnTo>
                  <a:cubicBezTo>
                    <a:pt x="4372" y="14915"/>
                    <a:pt x="4383" y="14921"/>
                    <a:pt x="4391" y="14927"/>
                  </a:cubicBezTo>
                  <a:cubicBezTo>
                    <a:pt x="4400" y="14934"/>
                    <a:pt x="4407" y="14943"/>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8"/>
                    <a:pt x="4345" y="15090"/>
                  </a:cubicBezTo>
                  <a:cubicBezTo>
                    <a:pt x="4338" y="15091"/>
                    <a:pt x="4332" y="15092"/>
                    <a:pt x="4327" y="15092"/>
                  </a:cubicBezTo>
                  <a:cubicBezTo>
                    <a:pt x="4320" y="15091"/>
                    <a:pt x="4310" y="15089"/>
                    <a:pt x="4299" y="15084"/>
                  </a:cubicBezTo>
                  <a:cubicBezTo>
                    <a:pt x="4288" y="15080"/>
                    <a:pt x="4277" y="15076"/>
                    <a:pt x="4267" y="15071"/>
                  </a:cubicBezTo>
                  <a:lnTo>
                    <a:pt x="4004" y="14941"/>
                  </a:lnTo>
                  <a:lnTo>
                    <a:pt x="3982" y="14987"/>
                  </a:lnTo>
                  <a:lnTo>
                    <a:pt x="4262" y="15125"/>
                  </a:lnTo>
                  <a:cubicBezTo>
                    <a:pt x="4270" y="15130"/>
                    <a:pt x="4281" y="15134"/>
                    <a:pt x="4292" y="15138"/>
                  </a:cubicBezTo>
                  <a:cubicBezTo>
                    <a:pt x="4304" y="15143"/>
                    <a:pt x="4316" y="15144"/>
                    <a:pt x="4328" y="15144"/>
                  </a:cubicBezTo>
                  <a:cubicBezTo>
                    <a:pt x="4353" y="15143"/>
                    <a:pt x="4374" y="15135"/>
                    <a:pt x="4392" y="15122"/>
                  </a:cubicBezTo>
                  <a:cubicBezTo>
                    <a:pt x="4410" y="15109"/>
                    <a:pt x="4427" y="15086"/>
                    <a:pt x="4442" y="15056"/>
                  </a:cubicBezTo>
                  <a:cubicBezTo>
                    <a:pt x="4454" y="15032"/>
                    <a:pt x="4461" y="15011"/>
                    <a:pt x="4464" y="14992"/>
                  </a:cubicBezTo>
                  <a:cubicBezTo>
                    <a:pt x="4467" y="14974"/>
                    <a:pt x="4466" y="14956"/>
                    <a:pt x="4462" y="14939"/>
                  </a:cubicBezTo>
                  <a:cubicBezTo>
                    <a:pt x="4458" y="14922"/>
                    <a:pt x="4450" y="14908"/>
                    <a:pt x="4439" y="14898"/>
                  </a:cubicBezTo>
                  <a:cubicBezTo>
                    <a:pt x="4428" y="14887"/>
                    <a:pt x="4411" y="14877"/>
                    <a:pt x="4387" y="14865"/>
                  </a:cubicBezTo>
                  <a:lnTo>
                    <a:pt x="4109" y="14728"/>
                  </a:lnTo>
                  <a:close/>
                  <a:moveTo>
                    <a:pt x="4683" y="14548"/>
                  </a:moveTo>
                  <a:lnTo>
                    <a:pt x="4292" y="14356"/>
                  </a:lnTo>
                  <a:lnTo>
                    <a:pt x="4270" y="14402"/>
                  </a:lnTo>
                  <a:lnTo>
                    <a:pt x="4483" y="14505"/>
                  </a:lnTo>
                  <a:cubicBezTo>
                    <a:pt x="4497" y="14512"/>
                    <a:pt x="4511" y="14518"/>
                    <a:pt x="4526" y="14524"/>
                  </a:cubicBezTo>
                  <a:cubicBezTo>
                    <a:pt x="4540" y="14531"/>
                    <a:pt x="4553" y="14536"/>
                    <a:pt x="4564" y="14541"/>
                  </a:cubicBezTo>
                  <a:cubicBezTo>
                    <a:pt x="4576" y="14546"/>
                    <a:pt x="4585" y="14550"/>
                    <a:pt x="4593" y="14553"/>
                  </a:cubicBezTo>
                  <a:cubicBezTo>
                    <a:pt x="4601" y="14556"/>
                    <a:pt x="4604" y="14558"/>
                    <a:pt x="4605" y="14558"/>
                  </a:cubicBezTo>
                  <a:cubicBezTo>
                    <a:pt x="4603" y="14558"/>
                    <a:pt x="4599" y="14558"/>
                    <a:pt x="4593" y="14557"/>
                  </a:cubicBezTo>
                  <a:cubicBezTo>
                    <a:pt x="4587" y="14557"/>
                    <a:pt x="4579" y="14556"/>
                    <a:pt x="4571" y="14555"/>
                  </a:cubicBezTo>
                  <a:cubicBezTo>
                    <a:pt x="4561" y="14555"/>
                    <a:pt x="4551" y="14555"/>
                    <a:pt x="4539" y="14554"/>
                  </a:cubicBezTo>
                  <a:cubicBezTo>
                    <a:pt x="4528" y="14553"/>
                    <a:pt x="4516" y="14554"/>
                    <a:pt x="4505" y="14554"/>
                  </a:cubicBezTo>
                  <a:lnTo>
                    <a:pt x="4191" y="14561"/>
                  </a:lnTo>
                  <a:lnTo>
                    <a:pt x="4165" y="14615"/>
                  </a:lnTo>
                  <a:lnTo>
                    <a:pt x="4555" y="14808"/>
                  </a:lnTo>
                  <a:lnTo>
                    <a:pt x="4579" y="14759"/>
                  </a:lnTo>
                  <a:lnTo>
                    <a:pt x="4351" y="14650"/>
                  </a:lnTo>
                  <a:cubicBezTo>
                    <a:pt x="4340" y="14644"/>
                    <a:pt x="4329"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2" y="14604"/>
                    <a:pt x="4260" y="14604"/>
                  </a:cubicBezTo>
                  <a:cubicBezTo>
                    <a:pt x="4268" y="14605"/>
                    <a:pt x="4276" y="14605"/>
                    <a:pt x="4286" y="14604"/>
                  </a:cubicBezTo>
                  <a:cubicBezTo>
                    <a:pt x="4297" y="14605"/>
                    <a:pt x="4308"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800" y="14109"/>
                  </a:cubicBezTo>
                  <a:cubicBezTo>
                    <a:pt x="4812" y="14120"/>
                    <a:pt x="4820" y="14127"/>
                    <a:pt x="4824" y="14131"/>
                  </a:cubicBezTo>
                  <a:cubicBezTo>
                    <a:pt x="4821" y="14130"/>
                    <a:pt x="4816" y="14128"/>
                    <a:pt x="4809" y="14126"/>
                  </a:cubicBezTo>
                  <a:cubicBezTo>
                    <a:pt x="4802"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2" y="13389"/>
                    <a:pt x="5135" y="13391"/>
                    <a:pt x="5118" y="13394"/>
                  </a:cubicBezTo>
                  <a:cubicBezTo>
                    <a:pt x="5102" y="13396"/>
                    <a:pt x="5091" y="13398"/>
                    <a:pt x="5084" y="13399"/>
                  </a:cubicBezTo>
                  <a:cubicBezTo>
                    <a:pt x="5074" y="13401"/>
                    <a:pt x="5063" y="13403"/>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7" y="13272"/>
                    <a:pt x="4983" y="13263"/>
                    <a:pt x="4967" y="13255"/>
                  </a:cubicBezTo>
                  <a:cubicBezTo>
                    <a:pt x="4957" y="13250"/>
                    <a:pt x="4947" y="13246"/>
                    <a:pt x="4937" y="13244"/>
                  </a:cubicBezTo>
                  <a:cubicBezTo>
                    <a:pt x="4927" y="13243"/>
                    <a:pt x="4918" y="13242"/>
                    <a:pt x="4910" y="13242"/>
                  </a:cubicBezTo>
                  <a:cubicBezTo>
                    <a:pt x="4901" y="13243"/>
                    <a:pt x="4893" y="13244"/>
                    <a:pt x="4885" y="13246"/>
                  </a:cubicBezTo>
                  <a:cubicBezTo>
                    <a:pt x="4878" y="13248"/>
                    <a:pt x="4872" y="13250"/>
                    <a:pt x="4866" y="13253"/>
                  </a:cubicBezTo>
                  <a:cubicBezTo>
                    <a:pt x="4860" y="13256"/>
                    <a:pt x="4854" y="13259"/>
                    <a:pt x="4848" y="13264"/>
                  </a:cubicBezTo>
                  <a:cubicBezTo>
                    <a:pt x="4842" y="13269"/>
                    <a:pt x="4836" y="13274"/>
                    <a:pt x="4830" y="13280"/>
                  </a:cubicBezTo>
                  <a:cubicBezTo>
                    <a:pt x="4824" y="13287"/>
                    <a:pt x="4818" y="13295"/>
                    <a:pt x="4811" y="13305"/>
                  </a:cubicBezTo>
                  <a:cubicBezTo>
                    <a:pt x="4805" y="13315"/>
                    <a:pt x="4799" y="13326"/>
                    <a:pt x="4792" y="13340"/>
                  </a:cubicBezTo>
                  <a:lnTo>
                    <a:pt x="4748" y="13431"/>
                  </a:lnTo>
                  <a:lnTo>
                    <a:pt x="5138" y="13623"/>
                  </a:lnTo>
                  <a:lnTo>
                    <a:pt x="5161" y="13577"/>
                  </a:lnTo>
                  <a:lnTo>
                    <a:pt x="4984" y="13491"/>
                  </a:lnTo>
                  <a:cubicBezTo>
                    <a:pt x="4990" y="13481"/>
                    <a:pt x="4995" y="13474"/>
                    <a:pt x="5001" y="13469"/>
                  </a:cubicBezTo>
                  <a:cubicBezTo>
                    <a:pt x="5008" y="13465"/>
                    <a:pt x="5018" y="13461"/>
                    <a:pt x="5031" y="13458"/>
                  </a:cubicBezTo>
                  <a:cubicBezTo>
                    <a:pt x="5054" y="13454"/>
                    <a:pt x="5076" y="13449"/>
                    <a:pt x="5097" y="13446"/>
                  </a:cubicBezTo>
                  <a:cubicBezTo>
                    <a:pt x="5117" y="13443"/>
                    <a:pt x="5137" y="13440"/>
                    <a:pt x="5154" y="13438"/>
                  </a:cubicBezTo>
                  <a:cubicBezTo>
                    <a:pt x="5171" y="13435"/>
                    <a:pt x="5187" y="13434"/>
                    <a:pt x="5200" y="13434"/>
                  </a:cubicBezTo>
                  <a:cubicBezTo>
                    <a:pt x="5213" y="13433"/>
                    <a:pt x="5224" y="13433"/>
                    <a:pt x="5232" y="13433"/>
                  </a:cubicBezTo>
                  <a:lnTo>
                    <a:pt x="5261" y="13375"/>
                  </a:lnTo>
                  <a:close/>
                  <a:moveTo>
                    <a:pt x="4974" y="13326"/>
                  </a:moveTo>
                  <a:cubicBezTo>
                    <a:pt x="4983" y="13334"/>
                    <a:pt x="4988" y="13343"/>
                    <a:pt x="4991" y="13353"/>
                  </a:cubicBezTo>
                  <a:cubicBezTo>
                    <a:pt x="4994" y="13363"/>
                    <a:pt x="4995" y="13375"/>
                    <a:pt x="4992" y="13388"/>
                  </a:cubicBezTo>
                  <a:cubicBezTo>
                    <a:pt x="4990" y="13400"/>
                    <a:pt x="4985" y="13415"/>
                    <a:pt x="4976" y="13433"/>
                  </a:cubicBezTo>
                  <a:lnTo>
                    <a:pt x="4955" y="13476"/>
                  </a:lnTo>
                  <a:lnTo>
                    <a:pt x="4809" y="13405"/>
                  </a:lnTo>
                  <a:lnTo>
                    <a:pt x="4832" y="13358"/>
                  </a:lnTo>
                  <a:cubicBezTo>
                    <a:pt x="4838" y="13347"/>
                    <a:pt x="4843" y="13338"/>
                    <a:pt x="4848" y="13331"/>
                  </a:cubicBezTo>
                  <a:cubicBezTo>
                    <a:pt x="4853" y="13324"/>
                    <a:pt x="4858"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1"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2"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7"/>
                    <a:pt x="4944" y="13016"/>
                    <a:pt x="4942" y="13034"/>
                  </a:cubicBezTo>
                  <a:cubicBezTo>
                    <a:pt x="4940" y="13053"/>
                    <a:pt x="4941" y="13070"/>
                    <a:pt x="4946" y="13086"/>
                  </a:cubicBezTo>
                  <a:cubicBezTo>
                    <a:pt x="4950" y="13101"/>
                    <a:pt x="4958" y="13116"/>
                    <a:pt x="4968" y="13129"/>
                  </a:cubicBezTo>
                  <a:cubicBezTo>
                    <a:pt x="4979" y="13142"/>
                    <a:pt x="4993" y="13152"/>
                    <a:pt x="5009" y="13160"/>
                  </a:cubicBezTo>
                  <a:cubicBezTo>
                    <a:pt x="5034" y="13173"/>
                    <a:pt x="5059" y="13175"/>
                    <a:pt x="5085" y="13167"/>
                  </a:cubicBezTo>
                  <a:cubicBezTo>
                    <a:pt x="5097" y="13164"/>
                    <a:pt x="5108" y="13158"/>
                    <a:pt x="5118" y="13149"/>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7" y="13125"/>
                    <a:pt x="5335"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0" y="13126"/>
                    <a:pt x="5381" y="13110"/>
                    <a:pt x="5379" y="13092"/>
                  </a:cubicBezTo>
                  <a:cubicBezTo>
                    <a:pt x="5377" y="13069"/>
                    <a:pt x="5369" y="13049"/>
                    <a:pt x="5357" y="13031"/>
                  </a:cubicBezTo>
                  <a:cubicBezTo>
                    <a:pt x="5345" y="13014"/>
                    <a:pt x="5330" y="13001"/>
                    <a:pt x="5312" y="12992"/>
                  </a:cubicBezTo>
                  <a:cubicBezTo>
                    <a:pt x="5300" y="12986"/>
                    <a:pt x="5286" y="12982"/>
                    <a:pt x="5271" y="12981"/>
                  </a:cubicBezTo>
                  <a:close/>
                  <a:moveTo>
                    <a:pt x="5489" y="12910"/>
                  </a:moveTo>
                  <a:lnTo>
                    <a:pt x="5098" y="12718"/>
                  </a:lnTo>
                  <a:lnTo>
                    <a:pt x="5076" y="12764"/>
                  </a:lnTo>
                  <a:lnTo>
                    <a:pt x="5467" y="12956"/>
                  </a:lnTo>
                  <a:lnTo>
                    <a:pt x="5489" y="12910"/>
                  </a:lnTo>
                  <a:close/>
                  <a:moveTo>
                    <a:pt x="5264" y="12381"/>
                  </a:moveTo>
                  <a:lnTo>
                    <a:pt x="5137" y="12639"/>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4"/>
                    <a:pt x="5551" y="12285"/>
                  </a:cubicBezTo>
                  <a:cubicBezTo>
                    <a:pt x="5542" y="12285"/>
                    <a:pt x="5533" y="12285"/>
                    <a:pt x="5524" y="12284"/>
                  </a:cubicBezTo>
                  <a:cubicBezTo>
                    <a:pt x="5516" y="12284"/>
                    <a:pt x="5507" y="12283"/>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5"/>
                    <a:pt x="5715" y="11608"/>
                  </a:cubicBezTo>
                  <a:cubicBezTo>
                    <a:pt x="5706" y="11609"/>
                    <a:pt x="5696" y="11611"/>
                    <a:pt x="5685" y="11615"/>
                  </a:cubicBezTo>
                  <a:cubicBezTo>
                    <a:pt x="5674" y="11618"/>
                    <a:pt x="5662" y="11623"/>
                    <a:pt x="5651" y="11630"/>
                  </a:cubicBezTo>
                  <a:cubicBezTo>
                    <a:pt x="5640" y="11636"/>
                    <a:pt x="5630" y="11645"/>
                    <a:pt x="5619" y="11656"/>
                  </a:cubicBezTo>
                  <a:cubicBezTo>
                    <a:pt x="5609" y="11668"/>
                    <a:pt x="5599" y="11682"/>
                    <a:pt x="5591" y="11699"/>
                  </a:cubicBezTo>
                  <a:cubicBezTo>
                    <a:pt x="5579" y="11723"/>
                    <a:pt x="5573" y="11747"/>
                    <a:pt x="5573" y="11771"/>
                  </a:cubicBezTo>
                  <a:cubicBezTo>
                    <a:pt x="5573" y="11795"/>
                    <a:pt x="5578" y="11818"/>
                    <a:pt x="5589" y="11840"/>
                  </a:cubicBezTo>
                  <a:cubicBezTo>
                    <a:pt x="5600" y="11861"/>
                    <a:pt x="5616" y="11882"/>
                    <a:pt x="5637" y="11901"/>
                  </a:cubicBezTo>
                  <a:cubicBezTo>
                    <a:pt x="5657" y="11921"/>
                    <a:pt x="5684" y="11938"/>
                    <a:pt x="5715" y="11953"/>
                  </a:cubicBezTo>
                  <a:cubicBezTo>
                    <a:pt x="5783" y="11987"/>
                    <a:pt x="5842" y="11997"/>
                    <a:pt x="5893" y="11983"/>
                  </a:cubicBezTo>
                  <a:cubicBezTo>
                    <a:pt x="5915" y="11977"/>
                    <a:pt x="5935" y="11967"/>
                    <a:pt x="5952" y="11953"/>
                  </a:cubicBezTo>
                  <a:cubicBezTo>
                    <a:pt x="5971" y="11939"/>
                    <a:pt x="5985" y="11920"/>
                    <a:pt x="5997" y="11896"/>
                  </a:cubicBezTo>
                  <a:cubicBezTo>
                    <a:pt x="6007" y="11876"/>
                    <a:pt x="6013" y="11856"/>
                    <a:pt x="6015" y="11838"/>
                  </a:cubicBezTo>
                  <a:cubicBezTo>
                    <a:pt x="6017" y="11819"/>
                    <a:pt x="6015" y="11799"/>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2"/>
                    <a:pt x="5961" y="11779"/>
                    <a:pt x="5965" y="11787"/>
                  </a:cubicBezTo>
                  <a:cubicBezTo>
                    <a:pt x="5971" y="11801"/>
                    <a:pt x="5975" y="11815"/>
                    <a:pt x="5975" y="11830"/>
                  </a:cubicBezTo>
                  <a:cubicBezTo>
                    <a:pt x="5975" y="11845"/>
                    <a:pt x="5970" y="11860"/>
                    <a:pt x="5962" y="11876"/>
                  </a:cubicBezTo>
                  <a:cubicBezTo>
                    <a:pt x="5959" y="11884"/>
                    <a:pt x="5954" y="11892"/>
                    <a:pt x="5947" y="11899"/>
                  </a:cubicBezTo>
                  <a:cubicBezTo>
                    <a:pt x="5941" y="11907"/>
                    <a:pt x="5935" y="11913"/>
                    <a:pt x="5927" y="11918"/>
                  </a:cubicBezTo>
                  <a:cubicBezTo>
                    <a:pt x="5920" y="11924"/>
                    <a:pt x="5912" y="11929"/>
                    <a:pt x="5904" y="11932"/>
                  </a:cubicBezTo>
                  <a:cubicBezTo>
                    <a:pt x="5896" y="11936"/>
                    <a:pt x="5888" y="11938"/>
                    <a:pt x="5879" y="11939"/>
                  </a:cubicBezTo>
                  <a:cubicBezTo>
                    <a:pt x="5863" y="11940"/>
                    <a:pt x="5841" y="11937"/>
                    <a:pt x="5815" y="11930"/>
                  </a:cubicBezTo>
                  <a:cubicBezTo>
                    <a:pt x="5788" y="11922"/>
                    <a:pt x="5761" y="11911"/>
                    <a:pt x="5731" y="11897"/>
                  </a:cubicBezTo>
                  <a:cubicBezTo>
                    <a:pt x="5706" y="11885"/>
                    <a:pt x="5687" y="11873"/>
                    <a:pt x="5671" y="11861"/>
                  </a:cubicBezTo>
                  <a:cubicBezTo>
                    <a:pt x="5655" y="11850"/>
                    <a:pt x="5643" y="11837"/>
                    <a:pt x="5633" y="11824"/>
                  </a:cubicBezTo>
                  <a:cubicBezTo>
                    <a:pt x="5622" y="11809"/>
                    <a:pt x="5617" y="11793"/>
                    <a:pt x="5616" y="11773"/>
                  </a:cubicBezTo>
                  <a:cubicBezTo>
                    <a:pt x="5616" y="11754"/>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5"/>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5"/>
                  </a:lnTo>
                  <a:cubicBezTo>
                    <a:pt x="6287" y="10997"/>
                    <a:pt x="6299" y="11007"/>
                    <a:pt x="6311" y="11016"/>
                  </a:cubicBezTo>
                  <a:cubicBezTo>
                    <a:pt x="6322" y="11025"/>
                    <a:pt x="6328" y="11029"/>
                    <a:pt x="6330" y="11031"/>
                  </a:cubicBezTo>
                  <a:cubicBezTo>
                    <a:pt x="6328" y="11031"/>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8"/>
                  </a:cubicBezTo>
                  <a:cubicBezTo>
                    <a:pt x="6032" y="11034"/>
                    <a:pt x="6024"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3"/>
                    <a:pt x="6145" y="10809"/>
                    <a:pt x="6139" y="10803"/>
                  </a:cubicBezTo>
                  <a:cubicBezTo>
                    <a:pt x="6134" y="10799"/>
                    <a:pt x="6128" y="10794"/>
                    <a:pt x="6123" y="10790"/>
                  </a:cubicBezTo>
                  <a:cubicBezTo>
                    <a:pt x="6117" y="10785"/>
                    <a:pt x="6113" y="10781"/>
                    <a:pt x="6109" y="10778"/>
                  </a:cubicBezTo>
                  <a:cubicBezTo>
                    <a:pt x="6106" y="10776"/>
                    <a:pt x="6103" y="10774"/>
                    <a:pt x="6103" y="10773"/>
                  </a:cubicBezTo>
                  <a:cubicBezTo>
                    <a:pt x="6103" y="10773"/>
                    <a:pt x="6106" y="10774"/>
                    <a:pt x="6111" y="10776"/>
                  </a:cubicBezTo>
                  <a:cubicBezTo>
                    <a:pt x="6116" y="10778"/>
                    <a:pt x="6121" y="10781"/>
                    <a:pt x="6128" y="10784"/>
                  </a:cubicBezTo>
                  <a:cubicBezTo>
                    <a:pt x="6135" y="10787"/>
                    <a:pt x="6142" y="10790"/>
                    <a:pt x="6149" y="10793"/>
                  </a:cubicBezTo>
                  <a:cubicBezTo>
                    <a:pt x="6157" y="10797"/>
                    <a:pt x="6164" y="10800"/>
                    <a:pt x="6170" y="10802"/>
                  </a:cubicBezTo>
                  <a:lnTo>
                    <a:pt x="6468" y="10921"/>
                  </a:lnTo>
                  <a:lnTo>
                    <a:pt x="6491" y="10874"/>
                  </a:lnTo>
                  <a:close/>
                  <a:moveTo>
                    <a:pt x="6276" y="10325"/>
                  </a:moveTo>
                  <a:lnTo>
                    <a:pt x="6253" y="10372"/>
                  </a:lnTo>
                  <a:lnTo>
                    <a:pt x="6525" y="10506"/>
                  </a:lnTo>
                  <a:cubicBezTo>
                    <a:pt x="6538" y="10512"/>
                    <a:pt x="6549" y="10518"/>
                    <a:pt x="6558" y="10524"/>
                  </a:cubicBezTo>
                  <a:cubicBezTo>
                    <a:pt x="6567" y="10531"/>
                    <a:pt x="6573" y="10540"/>
                    <a:pt x="6579" y="10550"/>
                  </a:cubicBezTo>
                  <a:cubicBezTo>
                    <a:pt x="6584" y="10561"/>
                    <a:pt x="6586" y="10572"/>
                    <a:pt x="6584" y="10586"/>
                  </a:cubicBezTo>
                  <a:cubicBezTo>
                    <a:pt x="6582" y="10600"/>
                    <a:pt x="6578" y="10615"/>
                    <a:pt x="6569" y="10631"/>
                  </a:cubicBezTo>
                  <a:cubicBezTo>
                    <a:pt x="6564" y="10643"/>
                    <a:pt x="6557" y="10654"/>
                    <a:pt x="6551" y="10661"/>
                  </a:cubicBezTo>
                  <a:cubicBezTo>
                    <a:pt x="6544" y="10668"/>
                    <a:pt x="6538" y="10674"/>
                    <a:pt x="6531" y="10679"/>
                  </a:cubicBezTo>
                  <a:cubicBezTo>
                    <a:pt x="6523" y="10683"/>
                    <a:pt x="6517" y="10686"/>
                    <a:pt x="6511" y="10687"/>
                  </a:cubicBezTo>
                  <a:cubicBezTo>
                    <a:pt x="6505" y="10689"/>
                    <a:pt x="6499" y="10689"/>
                    <a:pt x="6494" y="10689"/>
                  </a:cubicBezTo>
                  <a:cubicBezTo>
                    <a:pt x="6486" y="10689"/>
                    <a:pt x="6477" y="10686"/>
                    <a:pt x="6466" y="10681"/>
                  </a:cubicBezTo>
                  <a:cubicBezTo>
                    <a:pt x="6454" y="10677"/>
                    <a:pt x="6444" y="10673"/>
                    <a:pt x="6434" y="10668"/>
                  </a:cubicBezTo>
                  <a:lnTo>
                    <a:pt x="6171" y="10538"/>
                  </a:lnTo>
                  <a:lnTo>
                    <a:pt x="6148" y="10585"/>
                  </a:lnTo>
                  <a:lnTo>
                    <a:pt x="6428" y="10723"/>
                  </a:lnTo>
                  <a:cubicBezTo>
                    <a:pt x="6437" y="10727"/>
                    <a:pt x="6447" y="10731"/>
                    <a:pt x="6459" y="10735"/>
                  </a:cubicBezTo>
                  <a:cubicBezTo>
                    <a:pt x="6471" y="10740"/>
                    <a:pt x="6483" y="10741"/>
                    <a:pt x="6495" y="10741"/>
                  </a:cubicBezTo>
                  <a:cubicBezTo>
                    <a:pt x="6520" y="10740"/>
                    <a:pt x="6541" y="10733"/>
                    <a:pt x="6559" y="10719"/>
                  </a:cubicBezTo>
                  <a:cubicBezTo>
                    <a:pt x="6577" y="10706"/>
                    <a:pt x="6593" y="10683"/>
                    <a:pt x="6608" y="10653"/>
                  </a:cubicBezTo>
                  <a:cubicBezTo>
                    <a:pt x="6620" y="10629"/>
                    <a:pt x="6628" y="10608"/>
                    <a:pt x="6631" y="10589"/>
                  </a:cubicBezTo>
                  <a:cubicBezTo>
                    <a:pt x="6633" y="10571"/>
                    <a:pt x="6633" y="10553"/>
                    <a:pt x="6628" y="10536"/>
                  </a:cubicBezTo>
                  <a:cubicBezTo>
                    <a:pt x="6625" y="10519"/>
                    <a:pt x="6617" y="10505"/>
                    <a:pt x="6606" y="10495"/>
                  </a:cubicBezTo>
                  <a:cubicBezTo>
                    <a:pt x="6594" y="10484"/>
                    <a:pt x="6577" y="10474"/>
                    <a:pt x="6554" y="10462"/>
                  </a:cubicBezTo>
                  <a:lnTo>
                    <a:pt x="6276" y="10325"/>
                  </a:lnTo>
                  <a:close/>
                  <a:moveTo>
                    <a:pt x="6118" y="10456"/>
                  </a:moveTo>
                  <a:cubicBezTo>
                    <a:pt x="6110" y="10459"/>
                    <a:pt x="6104" y="10464"/>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6" y="10381"/>
                  </a:cubicBezTo>
                  <a:cubicBezTo>
                    <a:pt x="6158" y="10389"/>
                    <a:pt x="6164" y="10396"/>
                    <a:pt x="6172" y="10400"/>
                  </a:cubicBezTo>
                  <a:cubicBezTo>
                    <a:pt x="6180" y="10404"/>
                    <a:pt x="6189" y="10404"/>
                    <a:pt x="6197" y="10401"/>
                  </a:cubicBezTo>
                  <a:cubicBezTo>
                    <a:pt x="6206" y="10399"/>
                    <a:pt x="6212" y="10393"/>
                    <a:pt x="6217" y="10385"/>
                  </a:cubicBezTo>
                  <a:cubicBezTo>
                    <a:pt x="6221" y="10376"/>
                    <a:pt x="6221" y="10368"/>
                    <a:pt x="6218" y="10359"/>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1"/>
                  </a:cubicBezTo>
                  <a:cubicBezTo>
                    <a:pt x="6707" y="10128"/>
                    <a:pt x="6720" y="10133"/>
                    <a:pt x="6731" y="10138"/>
                  </a:cubicBezTo>
                  <a:cubicBezTo>
                    <a:pt x="6742" y="10143"/>
                    <a:pt x="6752" y="10147"/>
                    <a:pt x="6759" y="10150"/>
                  </a:cubicBezTo>
                  <a:cubicBezTo>
                    <a:pt x="6767" y="10153"/>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6"/>
                  </a:lnTo>
                  <a:lnTo>
                    <a:pt x="6518" y="10247"/>
                  </a:lnTo>
                  <a:cubicBezTo>
                    <a:pt x="6506" y="10242"/>
                    <a:pt x="6495" y="10236"/>
                    <a:pt x="6483" y="10231"/>
                  </a:cubicBezTo>
                  <a:cubicBezTo>
                    <a:pt x="6472" y="10226"/>
                    <a:pt x="6461" y="10221"/>
                    <a:pt x="6451" y="10217"/>
                  </a:cubicBezTo>
                  <a:cubicBezTo>
                    <a:pt x="6441" y="10213"/>
                    <a:pt x="6432" y="10209"/>
                    <a:pt x="6425" y="10206"/>
                  </a:cubicBezTo>
                  <a:cubicBezTo>
                    <a:pt x="6418" y="10204"/>
                    <a:pt x="6412" y="10201"/>
                    <a:pt x="6409" y="10200"/>
                  </a:cubicBezTo>
                  <a:cubicBezTo>
                    <a:pt x="6413" y="10201"/>
                    <a:pt x="6419" y="10201"/>
                    <a:pt x="6426" y="10201"/>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3"/>
                  </a:cubicBezTo>
                  <a:cubicBezTo>
                    <a:pt x="6785" y="9751"/>
                    <a:pt x="6773" y="9762"/>
                    <a:pt x="6759" y="9777"/>
                  </a:cubicBezTo>
                  <a:lnTo>
                    <a:pt x="6723" y="9815"/>
                  </a:lnTo>
                  <a:cubicBezTo>
                    <a:pt x="6704" y="9835"/>
                    <a:pt x="6687" y="9847"/>
                    <a:pt x="6673" y="9852"/>
                  </a:cubicBezTo>
                  <a:cubicBezTo>
                    <a:pt x="6658" y="9857"/>
                    <a:pt x="6643" y="9856"/>
                    <a:pt x="6627" y="9848"/>
                  </a:cubicBezTo>
                  <a:cubicBezTo>
                    <a:pt x="6607" y="9839"/>
                    <a:pt x="6594" y="9824"/>
                    <a:pt x="6590" y="9805"/>
                  </a:cubicBezTo>
                  <a:cubicBezTo>
                    <a:pt x="6585" y="9785"/>
                    <a:pt x="6589" y="9763"/>
                    <a:pt x="6601" y="9739"/>
                  </a:cubicBezTo>
                  <a:cubicBezTo>
                    <a:pt x="6605" y="9730"/>
                    <a:pt x="6610" y="9722"/>
                    <a:pt x="6615" y="9716"/>
                  </a:cubicBezTo>
                  <a:cubicBezTo>
                    <a:pt x="6619" y="9709"/>
                    <a:pt x="6625" y="9702"/>
                    <a:pt x="6631" y="9696"/>
                  </a:cubicBezTo>
                  <a:cubicBezTo>
                    <a:pt x="6638" y="9690"/>
                    <a:pt x="6645" y="9684"/>
                    <a:pt x="6653" y="9678"/>
                  </a:cubicBezTo>
                  <a:cubicBezTo>
                    <a:pt x="6661" y="9672"/>
                    <a:pt x="6670" y="9666"/>
                    <a:pt x="6681" y="9660"/>
                  </a:cubicBezTo>
                  <a:lnTo>
                    <a:pt x="6657" y="9623"/>
                  </a:lnTo>
                  <a:cubicBezTo>
                    <a:pt x="6614" y="9647"/>
                    <a:pt x="6582" y="9681"/>
                    <a:pt x="6562" y="9722"/>
                  </a:cubicBezTo>
                  <a:cubicBezTo>
                    <a:pt x="6553" y="9741"/>
                    <a:pt x="6547" y="9760"/>
                    <a:pt x="6544" y="9778"/>
                  </a:cubicBezTo>
                  <a:cubicBezTo>
                    <a:pt x="6542" y="9796"/>
                    <a:pt x="6544" y="9814"/>
                    <a:pt x="6548" y="9829"/>
                  </a:cubicBezTo>
                  <a:cubicBezTo>
                    <a:pt x="6552" y="9845"/>
                    <a:pt x="6560" y="9859"/>
                    <a:pt x="6571" y="9872"/>
                  </a:cubicBezTo>
                  <a:cubicBezTo>
                    <a:pt x="6581" y="9885"/>
                    <a:pt x="6595" y="9896"/>
                    <a:pt x="6612" y="9904"/>
                  </a:cubicBezTo>
                  <a:cubicBezTo>
                    <a:pt x="6637" y="9916"/>
                    <a:pt x="6662" y="9919"/>
                    <a:pt x="6688" y="9911"/>
                  </a:cubicBezTo>
                  <a:cubicBezTo>
                    <a:pt x="6699" y="9907"/>
                    <a:pt x="6710" y="9901"/>
                    <a:pt x="6720" y="9893"/>
                  </a:cubicBezTo>
                  <a:cubicBezTo>
                    <a:pt x="6731" y="9885"/>
                    <a:pt x="6743" y="9874"/>
                    <a:pt x="6757" y="9858"/>
                  </a:cubicBezTo>
                  <a:lnTo>
                    <a:pt x="6788" y="9825"/>
                  </a:lnTo>
                  <a:cubicBezTo>
                    <a:pt x="6825" y="9785"/>
                    <a:pt x="6861" y="9774"/>
                    <a:pt x="6895" y="9791"/>
                  </a:cubicBezTo>
                  <a:cubicBezTo>
                    <a:pt x="6919" y="9802"/>
                    <a:pt x="6932" y="9820"/>
                    <a:pt x="6937" y="9846"/>
                  </a:cubicBezTo>
                  <a:cubicBezTo>
                    <a:pt x="6939" y="9858"/>
                    <a:pt x="6940" y="9869"/>
                    <a:pt x="6938" y="9879"/>
                  </a:cubicBezTo>
                  <a:cubicBezTo>
                    <a:pt x="6936" y="9889"/>
                    <a:pt x="6931" y="9902"/>
                    <a:pt x="6924" y="9917"/>
                  </a:cubicBezTo>
                  <a:cubicBezTo>
                    <a:pt x="6914" y="9937"/>
                    <a:pt x="6902" y="9953"/>
                    <a:pt x="6889" y="9967"/>
                  </a:cubicBezTo>
                  <a:cubicBezTo>
                    <a:pt x="6876" y="9982"/>
                    <a:pt x="6859" y="9994"/>
                    <a:pt x="6839" y="10005"/>
                  </a:cubicBezTo>
                  <a:lnTo>
                    <a:pt x="6865" y="10043"/>
                  </a:lnTo>
                  <a:cubicBezTo>
                    <a:pt x="6887" y="10030"/>
                    <a:pt x="6906" y="10014"/>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1" y="9793"/>
                    <a:pt x="6960" y="9775"/>
                  </a:cubicBezTo>
                  <a:cubicBezTo>
                    <a:pt x="6948"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5"/>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6" y="8861"/>
                    <a:pt x="7397" y="8864"/>
                  </a:cubicBezTo>
                  <a:cubicBezTo>
                    <a:pt x="7378" y="8867"/>
                    <a:pt x="7360" y="8869"/>
                    <a:pt x="7343" y="8871"/>
                  </a:cubicBezTo>
                  <a:cubicBezTo>
                    <a:pt x="7327" y="8874"/>
                    <a:pt x="7316" y="8875"/>
                    <a:pt x="7309" y="8877"/>
                  </a:cubicBezTo>
                  <a:cubicBezTo>
                    <a:pt x="7299" y="8878"/>
                    <a:pt x="7288" y="8881"/>
                    <a:pt x="7276" y="8884"/>
                  </a:cubicBezTo>
                  <a:cubicBezTo>
                    <a:pt x="7264" y="8887"/>
                    <a:pt x="7254" y="8891"/>
                    <a:pt x="7246" y="8895"/>
                  </a:cubicBezTo>
                  <a:lnTo>
                    <a:pt x="7248" y="8889"/>
                  </a:lnTo>
                  <a:cubicBezTo>
                    <a:pt x="7256" y="8874"/>
                    <a:pt x="7260" y="8858"/>
                    <a:pt x="7262" y="8842"/>
                  </a:cubicBezTo>
                  <a:cubicBezTo>
                    <a:pt x="7263" y="8827"/>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2" y="8721"/>
                    <a:pt x="7143" y="8720"/>
                    <a:pt x="7135" y="8720"/>
                  </a:cubicBezTo>
                  <a:cubicBezTo>
                    <a:pt x="7126" y="8720"/>
                    <a:pt x="7118" y="8721"/>
                    <a:pt x="7111" y="8723"/>
                  </a:cubicBezTo>
                  <a:cubicBezTo>
                    <a:pt x="7103" y="8725"/>
                    <a:pt x="7097" y="8728"/>
                    <a:pt x="7091" y="8731"/>
                  </a:cubicBezTo>
                  <a:cubicBezTo>
                    <a:pt x="7085" y="8734"/>
                    <a:pt x="7079" y="8737"/>
                    <a:pt x="7073" y="8741"/>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2"/>
                    <a:pt x="7226" y="8947"/>
                  </a:cubicBezTo>
                  <a:cubicBezTo>
                    <a:pt x="7233" y="8942"/>
                    <a:pt x="7243" y="8939"/>
                    <a:pt x="7256" y="8936"/>
                  </a:cubicBezTo>
                  <a:cubicBezTo>
                    <a:pt x="7279" y="8931"/>
                    <a:pt x="7301" y="8927"/>
                    <a:pt x="7322" y="8924"/>
                  </a:cubicBezTo>
                  <a:cubicBezTo>
                    <a:pt x="7343" y="8920"/>
                    <a:pt x="7362" y="8917"/>
                    <a:pt x="7379" y="8915"/>
                  </a:cubicBezTo>
                  <a:cubicBezTo>
                    <a:pt x="7397" y="8913"/>
                    <a:pt x="7412" y="8912"/>
                    <a:pt x="7425" y="8911"/>
                  </a:cubicBezTo>
                  <a:cubicBezTo>
                    <a:pt x="7439" y="8911"/>
                    <a:pt x="7449" y="8911"/>
                    <a:pt x="7457" y="8911"/>
                  </a:cubicBezTo>
                  <a:lnTo>
                    <a:pt x="7486" y="8852"/>
                  </a:lnTo>
                  <a:close/>
                  <a:moveTo>
                    <a:pt x="7199" y="8803"/>
                  </a:moveTo>
                  <a:cubicBezTo>
                    <a:pt x="7208" y="8812"/>
                    <a:pt x="7213"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8"/>
                  </a:cubicBezTo>
                  <a:cubicBezTo>
                    <a:pt x="7078" y="8802"/>
                    <a:pt x="7084" y="8795"/>
                    <a:pt x="7090" y="8790"/>
                  </a:cubicBezTo>
                  <a:cubicBezTo>
                    <a:pt x="7100" y="8782"/>
                    <a:pt x="7112" y="8777"/>
                    <a:pt x="7126" y="8774"/>
                  </a:cubicBezTo>
                  <a:cubicBezTo>
                    <a:pt x="7141" y="8772"/>
                    <a:pt x="7155" y="8775"/>
                    <a:pt x="7168" y="8781"/>
                  </a:cubicBezTo>
                  <a:cubicBezTo>
                    <a:pt x="7181" y="8788"/>
                    <a:pt x="7191" y="8795"/>
                    <a:pt x="7199" y="8803"/>
                  </a:cubicBezTo>
                  <a:close/>
                  <a:moveTo>
                    <a:pt x="4335" y="15476"/>
                  </a:moveTo>
                  <a:lnTo>
                    <a:pt x="3785" y="15206"/>
                  </a:lnTo>
                  <a:lnTo>
                    <a:pt x="3767" y="15243"/>
                  </a:lnTo>
                  <a:lnTo>
                    <a:pt x="4316" y="15514"/>
                  </a:lnTo>
                  <a:lnTo>
                    <a:pt x="4335" y="15476"/>
                  </a:lnTo>
                  <a:close/>
                  <a:moveTo>
                    <a:pt x="3128" y="17709"/>
                  </a:moveTo>
                  <a:lnTo>
                    <a:pt x="2720" y="17550"/>
                  </a:lnTo>
                  <a:lnTo>
                    <a:pt x="2687" y="17619"/>
                  </a:lnTo>
                  <a:lnTo>
                    <a:pt x="2910" y="17821"/>
                  </a:lnTo>
                  <a:cubicBezTo>
                    <a:pt x="2924" y="17832"/>
                    <a:pt x="2936" y="17843"/>
                    <a:pt x="2948" y="17851"/>
                  </a:cubicBezTo>
                  <a:cubicBezTo>
                    <a:pt x="2959" y="17860"/>
                    <a:pt x="2965" y="17865"/>
                    <a:pt x="2966" y="17866"/>
                  </a:cubicBezTo>
                  <a:cubicBezTo>
                    <a:pt x="2964" y="17866"/>
                    <a:pt x="2956" y="17863"/>
                    <a:pt x="2943" y="17859"/>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3"/>
                  </a:cubicBezTo>
                  <a:cubicBezTo>
                    <a:pt x="2669" y="17869"/>
                    <a:pt x="2661" y="17865"/>
                    <a:pt x="2654" y="17861"/>
                  </a:cubicBezTo>
                  <a:cubicBezTo>
                    <a:pt x="2647" y="17857"/>
                    <a:pt x="2640" y="17853"/>
                    <a:pt x="2635" y="17850"/>
                  </a:cubicBezTo>
                  <a:cubicBezTo>
                    <a:pt x="2630" y="17847"/>
                    <a:pt x="2627" y="17845"/>
                    <a:pt x="2625" y="17845"/>
                  </a:cubicBezTo>
                  <a:cubicBezTo>
                    <a:pt x="2629" y="17846"/>
                    <a:pt x="2639" y="17848"/>
                    <a:pt x="2653" y="17850"/>
                  </a:cubicBezTo>
                  <a:cubicBezTo>
                    <a:pt x="2668" y="17853"/>
                    <a:pt x="2686" y="17857"/>
                    <a:pt x="2708" y="17861"/>
                  </a:cubicBezTo>
                  <a:lnTo>
                    <a:pt x="3024" y="17920"/>
                  </a:lnTo>
                  <a:lnTo>
                    <a:pt x="3043" y="17881"/>
                  </a:lnTo>
                  <a:lnTo>
                    <a:pt x="2793" y="17653"/>
                  </a:lnTo>
                  <a:cubicBezTo>
                    <a:pt x="2788" y="17648"/>
                    <a:pt x="2782" y="17644"/>
                    <a:pt x="2776" y="17639"/>
                  </a:cubicBezTo>
                  <a:cubicBezTo>
                    <a:pt x="2771" y="17634"/>
                    <a:pt x="2765" y="17630"/>
                    <a:pt x="2760" y="17625"/>
                  </a:cubicBezTo>
                  <a:cubicBezTo>
                    <a:pt x="2754" y="17620"/>
                    <a:pt x="2750" y="17616"/>
                    <a:pt x="2746" y="17613"/>
                  </a:cubicBezTo>
                  <a:cubicBezTo>
                    <a:pt x="2742" y="17611"/>
                    <a:pt x="2740" y="17609"/>
                    <a:pt x="2740" y="17608"/>
                  </a:cubicBezTo>
                  <a:cubicBezTo>
                    <a:pt x="2740" y="17608"/>
                    <a:pt x="2743" y="17610"/>
                    <a:pt x="2748" y="17611"/>
                  </a:cubicBezTo>
                  <a:cubicBezTo>
                    <a:pt x="2752" y="17613"/>
                    <a:pt x="2758" y="17616"/>
                    <a:pt x="2765" y="17619"/>
                  </a:cubicBezTo>
                  <a:cubicBezTo>
                    <a:pt x="2771" y="17622"/>
                    <a:pt x="2778" y="17626"/>
                    <a:pt x="2786" y="17629"/>
                  </a:cubicBezTo>
                  <a:cubicBezTo>
                    <a:pt x="2794" y="17632"/>
                    <a:pt x="2800" y="17635"/>
                    <a:pt x="2807" y="17638"/>
                  </a:cubicBezTo>
                  <a:lnTo>
                    <a:pt x="3105" y="17756"/>
                  </a:lnTo>
                  <a:lnTo>
                    <a:pt x="3128" y="17709"/>
                  </a:lnTo>
                  <a:close/>
                  <a:moveTo>
                    <a:pt x="2912" y="17161"/>
                  </a:moveTo>
                  <a:lnTo>
                    <a:pt x="2890" y="17207"/>
                  </a:lnTo>
                  <a:lnTo>
                    <a:pt x="3162" y="17341"/>
                  </a:lnTo>
                  <a:cubicBezTo>
                    <a:pt x="3175" y="17347"/>
                    <a:pt x="3186" y="17353"/>
                    <a:pt x="3194" y="17360"/>
                  </a:cubicBezTo>
                  <a:cubicBezTo>
                    <a:pt x="3203" y="17366"/>
                    <a:pt x="3210" y="17375"/>
                    <a:pt x="3216" y="17386"/>
                  </a:cubicBezTo>
                  <a:cubicBezTo>
                    <a:pt x="3220" y="17396"/>
                    <a:pt x="3223" y="17407"/>
                    <a:pt x="3221" y="17421"/>
                  </a:cubicBezTo>
                  <a:cubicBezTo>
                    <a:pt x="3219" y="17435"/>
                    <a:pt x="3214" y="17450"/>
                    <a:pt x="3206" y="17467"/>
                  </a:cubicBezTo>
                  <a:cubicBezTo>
                    <a:pt x="3200" y="17478"/>
                    <a:pt x="3194" y="17489"/>
                    <a:pt x="3187" y="17496"/>
                  </a:cubicBezTo>
                  <a:cubicBezTo>
                    <a:pt x="3181" y="17504"/>
                    <a:pt x="3174" y="17510"/>
                    <a:pt x="3167" y="17514"/>
                  </a:cubicBezTo>
                  <a:cubicBezTo>
                    <a:pt x="3160" y="17518"/>
                    <a:pt x="3154" y="17521"/>
                    <a:pt x="3148" y="17522"/>
                  </a:cubicBezTo>
                  <a:cubicBezTo>
                    <a:pt x="3141" y="17524"/>
                    <a:pt x="3135" y="17524"/>
                    <a:pt x="3130" y="17524"/>
                  </a:cubicBezTo>
                  <a:cubicBezTo>
                    <a:pt x="3123" y="17524"/>
                    <a:pt x="3113" y="17521"/>
                    <a:pt x="3102" y="17517"/>
                  </a:cubicBezTo>
                  <a:cubicBezTo>
                    <a:pt x="3091" y="17512"/>
                    <a:pt x="3080" y="17508"/>
                    <a:pt x="3071" y="17503"/>
                  </a:cubicBezTo>
                  <a:lnTo>
                    <a:pt x="2807" y="17374"/>
                  </a:lnTo>
                  <a:lnTo>
                    <a:pt x="2785" y="17420"/>
                  </a:lnTo>
                  <a:lnTo>
                    <a:pt x="3065" y="17558"/>
                  </a:lnTo>
                  <a:cubicBezTo>
                    <a:pt x="3074" y="17562"/>
                    <a:pt x="3084" y="17566"/>
                    <a:pt x="3095" y="17571"/>
                  </a:cubicBezTo>
                  <a:cubicBezTo>
                    <a:pt x="3107" y="17575"/>
                    <a:pt x="3119" y="17577"/>
                    <a:pt x="3132" y="17576"/>
                  </a:cubicBezTo>
                  <a:cubicBezTo>
                    <a:pt x="3156" y="17575"/>
                    <a:pt x="3178" y="17568"/>
                    <a:pt x="3196" y="17554"/>
                  </a:cubicBezTo>
                  <a:cubicBezTo>
                    <a:pt x="3213" y="17541"/>
                    <a:pt x="3230" y="17519"/>
                    <a:pt x="3245" y="17488"/>
                  </a:cubicBezTo>
                  <a:cubicBezTo>
                    <a:pt x="3257" y="17464"/>
                    <a:pt x="3264" y="17443"/>
                    <a:pt x="3267" y="17424"/>
                  </a:cubicBezTo>
                  <a:cubicBezTo>
                    <a:pt x="3270" y="17406"/>
                    <a:pt x="3270" y="17388"/>
                    <a:pt x="3265" y="17371"/>
                  </a:cubicBezTo>
                  <a:cubicBezTo>
                    <a:pt x="3261" y="17354"/>
                    <a:pt x="3253" y="17340"/>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60" y="17356"/>
                    <a:pt x="2768" y="17356"/>
                    <a:pt x="2776" y="17353"/>
                  </a:cubicBezTo>
                  <a:cubicBezTo>
                    <a:pt x="2785" y="17351"/>
                    <a:pt x="2792" y="17345"/>
                    <a:pt x="2796" y="17337"/>
                  </a:cubicBezTo>
                  <a:cubicBezTo>
                    <a:pt x="2800" y="17328"/>
                    <a:pt x="2801" y="17320"/>
                    <a:pt x="2797" y="17311"/>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8" y="17235"/>
                  </a:cubicBezTo>
                  <a:cubicBezTo>
                    <a:pt x="2817" y="17239"/>
                    <a:pt x="2825" y="17239"/>
                    <a:pt x="2834" y="17237"/>
                  </a:cubicBezTo>
                  <a:cubicBezTo>
                    <a:pt x="2843" y="17234"/>
                    <a:pt x="2849" y="17229"/>
                    <a:pt x="2853" y="17220"/>
                  </a:cubicBezTo>
                  <a:cubicBezTo>
                    <a:pt x="2857" y="17211"/>
                    <a:pt x="2858" y="17203"/>
                    <a:pt x="2855" y="17194"/>
                  </a:cubicBezTo>
                  <a:cubicBezTo>
                    <a:pt x="2851"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0"/>
                    <a:pt x="3329" y="16957"/>
                  </a:cubicBezTo>
                  <a:cubicBezTo>
                    <a:pt x="3343" y="16963"/>
                    <a:pt x="3356" y="16969"/>
                    <a:pt x="3367" y="16973"/>
                  </a:cubicBezTo>
                  <a:cubicBezTo>
                    <a:pt x="3379" y="16978"/>
                    <a:pt x="3388" y="16982"/>
                    <a:pt x="3396" y="16985"/>
                  </a:cubicBezTo>
                  <a:cubicBezTo>
                    <a:pt x="3404" y="16988"/>
                    <a:pt x="3407" y="16990"/>
                    <a:pt x="3408" y="16990"/>
                  </a:cubicBezTo>
                  <a:cubicBezTo>
                    <a:pt x="3406" y="16990"/>
                    <a:pt x="3402" y="16990"/>
                    <a:pt x="3396" y="16989"/>
                  </a:cubicBezTo>
                  <a:cubicBezTo>
                    <a:pt x="3390" y="16989"/>
                    <a:pt x="3383" y="16989"/>
                    <a:pt x="3374" y="16988"/>
                  </a:cubicBezTo>
                  <a:cubicBezTo>
                    <a:pt x="3365"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6"/>
                    <a:pt x="3087" y="17052"/>
                  </a:cubicBezTo>
                  <a:cubicBezTo>
                    <a:pt x="3077" y="17048"/>
                    <a:pt x="3069" y="17045"/>
                    <a:pt x="3061" y="17042"/>
                  </a:cubicBezTo>
                  <a:cubicBezTo>
                    <a:pt x="3054" y="17039"/>
                    <a:pt x="3049" y="17036"/>
                    <a:pt x="3046" y="17035"/>
                  </a:cubicBezTo>
                  <a:cubicBezTo>
                    <a:pt x="3050" y="17036"/>
                    <a:pt x="3055" y="17036"/>
                    <a:pt x="3063" y="17037"/>
                  </a:cubicBezTo>
                  <a:cubicBezTo>
                    <a:pt x="3071" y="17037"/>
                    <a:pt x="3079" y="17037"/>
                    <a:pt x="3089" y="17037"/>
                  </a:cubicBezTo>
                  <a:cubicBezTo>
                    <a:pt x="3100" y="17037"/>
                    <a:pt x="3111" y="17037"/>
                    <a:pt x="3123" y="17037"/>
                  </a:cubicBezTo>
                  <a:cubicBezTo>
                    <a:pt x="3135" y="17037"/>
                    <a:pt x="3148" y="17037"/>
                    <a:pt x="3161" y="17037"/>
                  </a:cubicBezTo>
                  <a:lnTo>
                    <a:pt x="3462" y="17029"/>
                  </a:lnTo>
                  <a:lnTo>
                    <a:pt x="3486" y="16980"/>
                  </a:lnTo>
                  <a:close/>
                  <a:moveTo>
                    <a:pt x="3509" y="16562"/>
                  </a:moveTo>
                  <a:cubicBezTo>
                    <a:pt x="3495" y="16561"/>
                    <a:pt x="3481" y="16561"/>
                    <a:pt x="3468" y="16565"/>
                  </a:cubicBezTo>
                  <a:cubicBezTo>
                    <a:pt x="3455" y="16568"/>
                    <a:pt x="3443" y="16574"/>
                    <a:pt x="3432" y="16581"/>
                  </a:cubicBezTo>
                  <a:cubicBezTo>
                    <a:pt x="3421" y="16589"/>
                    <a:pt x="3408" y="16599"/>
                    <a:pt x="3395" y="16615"/>
                  </a:cubicBezTo>
                  <a:lnTo>
                    <a:pt x="3358" y="16653"/>
                  </a:lnTo>
                  <a:cubicBezTo>
                    <a:pt x="3339" y="16672"/>
                    <a:pt x="3323" y="16685"/>
                    <a:pt x="3308" y="16689"/>
                  </a:cubicBezTo>
                  <a:cubicBezTo>
                    <a:pt x="3293" y="16695"/>
                    <a:pt x="3278" y="16694"/>
                    <a:pt x="3262" y="16686"/>
                  </a:cubicBezTo>
                  <a:cubicBezTo>
                    <a:pt x="3243" y="16676"/>
                    <a:pt x="3230" y="16662"/>
                    <a:pt x="3225" y="16642"/>
                  </a:cubicBezTo>
                  <a:cubicBezTo>
                    <a:pt x="3221" y="16623"/>
                    <a:pt x="3224" y="16601"/>
                    <a:pt x="3236" y="16576"/>
                  </a:cubicBezTo>
                  <a:cubicBezTo>
                    <a:pt x="3241" y="16568"/>
                    <a:pt x="3245" y="16560"/>
                    <a:pt x="3250" y="16553"/>
                  </a:cubicBezTo>
                  <a:cubicBezTo>
                    <a:pt x="3255" y="16546"/>
                    <a:pt x="3260" y="16540"/>
                    <a:pt x="3267" y="16534"/>
                  </a:cubicBezTo>
                  <a:cubicBezTo>
                    <a:pt x="3273" y="16528"/>
                    <a:pt x="3280" y="16522"/>
                    <a:pt x="3288" y="16516"/>
                  </a:cubicBezTo>
                  <a:cubicBezTo>
                    <a:pt x="3296" y="16510"/>
                    <a:pt x="3305" y="16504"/>
                    <a:pt x="3316" y="16497"/>
                  </a:cubicBezTo>
                  <a:lnTo>
                    <a:pt x="3293" y="16460"/>
                  </a:lnTo>
                  <a:cubicBezTo>
                    <a:pt x="3250" y="16485"/>
                    <a:pt x="3218" y="16518"/>
                    <a:pt x="3197" y="16560"/>
                  </a:cubicBezTo>
                  <a:cubicBezTo>
                    <a:pt x="3188" y="16579"/>
                    <a:pt x="3182" y="16598"/>
                    <a:pt x="3180" y="16616"/>
                  </a:cubicBezTo>
                  <a:cubicBezTo>
                    <a:pt x="3178" y="16634"/>
                    <a:pt x="3179" y="16651"/>
                    <a:pt x="3183" y="16667"/>
                  </a:cubicBezTo>
                  <a:cubicBezTo>
                    <a:pt x="3188" y="16683"/>
                    <a:pt x="3196" y="16697"/>
                    <a:pt x="3206" y="16710"/>
                  </a:cubicBezTo>
                  <a:cubicBezTo>
                    <a:pt x="3217" y="16723"/>
                    <a:pt x="3231" y="16733"/>
                    <a:pt x="3247" y="16742"/>
                  </a:cubicBezTo>
                  <a:cubicBezTo>
                    <a:pt x="3272" y="16754"/>
                    <a:pt x="3297" y="16756"/>
                    <a:pt x="3323" y="16748"/>
                  </a:cubicBezTo>
                  <a:cubicBezTo>
                    <a:pt x="3335" y="16745"/>
                    <a:pt x="3345" y="16739"/>
                    <a:pt x="3356" y="16731"/>
                  </a:cubicBezTo>
                  <a:cubicBezTo>
                    <a:pt x="3366" y="16723"/>
                    <a:pt x="3378" y="16711"/>
                    <a:pt x="3392" y="16696"/>
                  </a:cubicBezTo>
                  <a:lnTo>
                    <a:pt x="3423" y="16663"/>
                  </a:lnTo>
                  <a:cubicBezTo>
                    <a:pt x="3461" y="16623"/>
                    <a:pt x="3496" y="16611"/>
                    <a:pt x="3531" y="16628"/>
                  </a:cubicBezTo>
                  <a:cubicBezTo>
                    <a:pt x="3554" y="16640"/>
                    <a:pt x="3568" y="16658"/>
                    <a:pt x="3573" y="16684"/>
                  </a:cubicBezTo>
                  <a:cubicBezTo>
                    <a:pt x="3575" y="16695"/>
                    <a:pt x="3575" y="16706"/>
                    <a:pt x="3573" y="16716"/>
                  </a:cubicBezTo>
                  <a:cubicBezTo>
                    <a:pt x="3571" y="16727"/>
                    <a:pt x="3567" y="16740"/>
                    <a:pt x="3559" y="16754"/>
                  </a:cubicBezTo>
                  <a:cubicBezTo>
                    <a:pt x="3550" y="16774"/>
                    <a:pt x="3538" y="16791"/>
                    <a:pt x="3525" y="16805"/>
                  </a:cubicBezTo>
                  <a:cubicBezTo>
                    <a:pt x="3511" y="16820"/>
                    <a:pt x="3494" y="16832"/>
                    <a:pt x="3474" y="16843"/>
                  </a:cubicBezTo>
                  <a:lnTo>
                    <a:pt x="3501" y="16881"/>
                  </a:lnTo>
                  <a:cubicBezTo>
                    <a:pt x="3522" y="16868"/>
                    <a:pt x="3541" y="16852"/>
                    <a:pt x="3557" y="16834"/>
                  </a:cubicBezTo>
                  <a:cubicBezTo>
                    <a:pt x="3572" y="16817"/>
                    <a:pt x="3586" y="16796"/>
                    <a:pt x="3598" y="16773"/>
                  </a:cubicBezTo>
                  <a:cubicBezTo>
                    <a:pt x="3607" y="16755"/>
                    <a:pt x="3613" y="16738"/>
                    <a:pt x="3615" y="16722"/>
                  </a:cubicBezTo>
                  <a:cubicBezTo>
                    <a:pt x="3618" y="16707"/>
                    <a:pt x="3619" y="16691"/>
                    <a:pt x="3617" y="16674"/>
                  </a:cubicBezTo>
                  <a:cubicBezTo>
                    <a:pt x="3615" y="16651"/>
                    <a:pt x="3607" y="16631"/>
                    <a:pt x="3595" y="16613"/>
                  </a:cubicBezTo>
                  <a:cubicBezTo>
                    <a:pt x="3583" y="16595"/>
                    <a:pt x="3568" y="16582"/>
                    <a:pt x="3549" y="16573"/>
                  </a:cubicBezTo>
                  <a:cubicBezTo>
                    <a:pt x="3537" y="16567"/>
                    <a:pt x="3524" y="16563"/>
                    <a:pt x="3509" y="16562"/>
                  </a:cubicBezTo>
                  <a:close/>
                  <a:moveTo>
                    <a:pt x="3427" y="16115"/>
                  </a:moveTo>
                  <a:lnTo>
                    <a:pt x="3299" y="16374"/>
                  </a:lnTo>
                  <a:lnTo>
                    <a:pt x="3339" y="16393"/>
                  </a:lnTo>
                  <a:lnTo>
                    <a:pt x="3390" y="16288"/>
                  </a:lnTo>
                  <a:lnTo>
                    <a:pt x="3742" y="16461"/>
                  </a:lnTo>
                  <a:lnTo>
                    <a:pt x="3764" y="16416"/>
                  </a:lnTo>
                  <a:lnTo>
                    <a:pt x="3412" y="16243"/>
                  </a:lnTo>
                  <a:lnTo>
                    <a:pt x="3465" y="16137"/>
                  </a:lnTo>
                  <a:lnTo>
                    <a:pt x="3427" y="16115"/>
                  </a:lnTo>
                  <a:close/>
                  <a:moveTo>
                    <a:pt x="3958" y="16021"/>
                  </a:moveTo>
                  <a:lnTo>
                    <a:pt x="3918" y="16001"/>
                  </a:lnTo>
                  <a:lnTo>
                    <a:pt x="3833" y="16173"/>
                  </a:lnTo>
                  <a:lnTo>
                    <a:pt x="3690" y="16103"/>
                  </a:lnTo>
                  <a:lnTo>
                    <a:pt x="3756" y="15969"/>
                  </a:lnTo>
                  <a:lnTo>
                    <a:pt x="3716" y="15949"/>
                  </a:lnTo>
                  <a:lnTo>
                    <a:pt x="3650" y="16083"/>
                  </a:lnTo>
                  <a:lnTo>
                    <a:pt x="3522" y="16020"/>
                  </a:lnTo>
                  <a:lnTo>
                    <a:pt x="3600" y="15860"/>
                  </a:lnTo>
                  <a:lnTo>
                    <a:pt x="3565" y="15834"/>
                  </a:lnTo>
                  <a:lnTo>
                    <a:pt x="3460" y="16048"/>
                  </a:lnTo>
                  <a:lnTo>
                    <a:pt x="3851" y="16240"/>
                  </a:lnTo>
                  <a:lnTo>
                    <a:pt x="3958" y="16021"/>
                  </a:lnTo>
                  <a:close/>
                  <a:moveTo>
                    <a:pt x="4121" y="15690"/>
                  </a:moveTo>
                  <a:lnTo>
                    <a:pt x="4085" y="15695"/>
                  </a:lnTo>
                  <a:cubicBezTo>
                    <a:pt x="4068" y="15697"/>
                    <a:pt x="4051" y="15699"/>
                    <a:pt x="4032" y="15702"/>
                  </a:cubicBezTo>
                  <a:cubicBezTo>
                    <a:pt x="4013" y="15705"/>
                    <a:pt x="3996" y="15707"/>
                    <a:pt x="3979" y="15709"/>
                  </a:cubicBezTo>
                  <a:cubicBezTo>
                    <a:pt x="3963" y="15712"/>
                    <a:pt x="3951" y="15713"/>
                    <a:pt x="3944" y="15715"/>
                  </a:cubicBezTo>
                  <a:cubicBezTo>
                    <a:pt x="3934" y="15716"/>
                    <a:pt x="3924" y="15719"/>
                    <a:pt x="3912" y="15722"/>
                  </a:cubicBezTo>
                  <a:cubicBezTo>
                    <a:pt x="3900" y="15725"/>
                    <a:pt x="3889" y="15729"/>
                    <a:pt x="3881" y="15732"/>
                  </a:cubicBezTo>
                  <a:lnTo>
                    <a:pt x="3884" y="15727"/>
                  </a:lnTo>
                  <a:cubicBezTo>
                    <a:pt x="3891" y="15711"/>
                    <a:pt x="3896" y="15696"/>
                    <a:pt x="3897" y="15680"/>
                  </a:cubicBezTo>
                  <a:cubicBezTo>
                    <a:pt x="3898" y="15665"/>
                    <a:pt x="3896" y="15651"/>
                    <a:pt x="3891" y="15637"/>
                  </a:cubicBezTo>
                  <a:cubicBezTo>
                    <a:pt x="3887" y="15623"/>
                    <a:pt x="3879" y="15611"/>
                    <a:pt x="3868" y="15599"/>
                  </a:cubicBezTo>
                  <a:cubicBezTo>
                    <a:pt x="3857" y="15588"/>
                    <a:pt x="3844" y="15578"/>
                    <a:pt x="3828" y="15570"/>
                  </a:cubicBezTo>
                  <a:cubicBezTo>
                    <a:pt x="3818" y="15565"/>
                    <a:pt x="3807" y="15562"/>
                    <a:pt x="3798" y="15560"/>
                  </a:cubicBezTo>
                  <a:cubicBezTo>
                    <a:pt x="3788" y="15558"/>
                    <a:pt x="3779" y="15557"/>
                    <a:pt x="3770" y="15558"/>
                  </a:cubicBezTo>
                  <a:cubicBezTo>
                    <a:pt x="3762" y="15558"/>
                    <a:pt x="3753" y="15559"/>
                    <a:pt x="3746" y="15561"/>
                  </a:cubicBezTo>
                  <a:cubicBezTo>
                    <a:pt x="3739" y="15563"/>
                    <a:pt x="3732" y="15566"/>
                    <a:pt x="3727" y="15569"/>
                  </a:cubicBezTo>
                  <a:cubicBezTo>
                    <a:pt x="3720" y="15571"/>
                    <a:pt x="3715" y="15575"/>
                    <a:pt x="3709" y="15579"/>
                  </a:cubicBezTo>
                  <a:cubicBezTo>
                    <a:pt x="3703" y="15584"/>
                    <a:pt x="3697" y="15589"/>
                    <a:pt x="3691" y="15596"/>
                  </a:cubicBezTo>
                  <a:cubicBezTo>
                    <a:pt x="3685" y="15602"/>
                    <a:pt x="3678" y="15611"/>
                    <a:pt x="3672" y="15620"/>
                  </a:cubicBezTo>
                  <a:cubicBezTo>
                    <a:pt x="3666" y="15630"/>
                    <a:pt x="3660" y="15642"/>
                    <a:pt x="3653" y="15655"/>
                  </a:cubicBezTo>
                  <a:lnTo>
                    <a:pt x="3608" y="15746"/>
                  </a:lnTo>
                  <a:lnTo>
                    <a:pt x="3999" y="15938"/>
                  </a:lnTo>
                  <a:lnTo>
                    <a:pt x="4022" y="15893"/>
                  </a:lnTo>
                  <a:lnTo>
                    <a:pt x="3845" y="15806"/>
                  </a:lnTo>
                  <a:cubicBezTo>
                    <a:pt x="3850" y="15796"/>
                    <a:pt x="3856" y="15789"/>
                    <a:pt x="3862" y="15784"/>
                  </a:cubicBezTo>
                  <a:cubicBezTo>
                    <a:pt x="3868" y="15780"/>
                    <a:pt x="3879" y="15776"/>
                    <a:pt x="3892" y="15774"/>
                  </a:cubicBezTo>
                  <a:cubicBezTo>
                    <a:pt x="3915" y="15769"/>
                    <a:pt x="3937" y="15765"/>
                    <a:pt x="3957" y="15761"/>
                  </a:cubicBezTo>
                  <a:cubicBezTo>
                    <a:pt x="3978" y="15758"/>
                    <a:pt x="3997" y="15755"/>
                    <a:pt x="4015" y="15753"/>
                  </a:cubicBezTo>
                  <a:cubicBezTo>
                    <a:pt x="4032" y="15751"/>
                    <a:pt x="4047" y="15750"/>
                    <a:pt x="4060" y="15749"/>
                  </a:cubicBezTo>
                  <a:cubicBezTo>
                    <a:pt x="4074" y="15749"/>
                    <a:pt x="4085" y="15748"/>
                    <a:pt x="4092" y="15749"/>
                  </a:cubicBezTo>
                  <a:lnTo>
                    <a:pt x="4121" y="15690"/>
                  </a:lnTo>
                  <a:close/>
                  <a:moveTo>
                    <a:pt x="3835" y="15641"/>
                  </a:moveTo>
                  <a:cubicBezTo>
                    <a:pt x="3843" y="15649"/>
                    <a:pt x="3849" y="15658"/>
                    <a:pt x="3852" y="15668"/>
                  </a:cubicBezTo>
                  <a:cubicBezTo>
                    <a:pt x="3855" y="15679"/>
                    <a:pt x="3856" y="15691"/>
                    <a:pt x="3853" y="15703"/>
                  </a:cubicBezTo>
                  <a:cubicBezTo>
                    <a:pt x="3851" y="15715"/>
                    <a:pt x="3846" y="15731"/>
                    <a:pt x="3837" y="15748"/>
                  </a:cubicBezTo>
                  <a:lnTo>
                    <a:pt x="3816" y="15792"/>
                  </a:lnTo>
                  <a:lnTo>
                    <a:pt x="3670" y="15720"/>
                  </a:lnTo>
                  <a:lnTo>
                    <a:pt x="3693" y="15673"/>
                  </a:lnTo>
                  <a:cubicBezTo>
                    <a:pt x="3698" y="15662"/>
                    <a:pt x="3703" y="15653"/>
                    <a:pt x="3708" y="15646"/>
                  </a:cubicBezTo>
                  <a:cubicBezTo>
                    <a:pt x="3714" y="15639"/>
                    <a:pt x="3719" y="15633"/>
                    <a:pt x="3725" y="15628"/>
                  </a:cubicBezTo>
                  <a:cubicBezTo>
                    <a:pt x="3735" y="15619"/>
                    <a:pt x="3747" y="15614"/>
                    <a:pt x="3762" y="15612"/>
                  </a:cubicBezTo>
                  <a:cubicBezTo>
                    <a:pt x="3776" y="15610"/>
                    <a:pt x="3790" y="15613"/>
                    <a:pt x="3803" y="15619"/>
                  </a:cubicBezTo>
                  <a:cubicBezTo>
                    <a:pt x="3816" y="15625"/>
                    <a:pt x="3827" y="15633"/>
                    <a:pt x="3835" y="15641"/>
                  </a:cubicBezTo>
                  <a:close/>
                  <a:moveTo>
                    <a:pt x="4311" y="12593"/>
                  </a:moveTo>
                  <a:lnTo>
                    <a:pt x="4288" y="12639"/>
                  </a:lnTo>
                  <a:lnTo>
                    <a:pt x="4491" y="12799"/>
                  </a:lnTo>
                  <a:cubicBezTo>
                    <a:pt x="4503" y="12809"/>
                    <a:pt x="4516" y="12819"/>
                    <a:pt x="4529" y="12829"/>
                  </a:cubicBezTo>
                  <a:cubicBezTo>
                    <a:pt x="4542" y="12839"/>
                    <a:pt x="4553" y="12848"/>
                    <a:pt x="4563" y="12855"/>
                  </a:cubicBezTo>
                  <a:cubicBezTo>
                    <a:pt x="4574" y="12862"/>
                    <a:pt x="4582" y="12868"/>
                    <a:pt x="4589" y="12874"/>
                  </a:cubicBezTo>
                  <a:cubicBezTo>
                    <a:pt x="4594" y="12877"/>
                    <a:pt x="4597" y="12879"/>
                    <a:pt x="4599" y="12881"/>
                  </a:cubicBezTo>
                  <a:cubicBezTo>
                    <a:pt x="4597" y="12880"/>
                    <a:pt x="4593" y="12880"/>
                    <a:pt x="4589" y="12878"/>
                  </a:cubicBezTo>
                  <a:cubicBezTo>
                    <a:pt x="4583" y="12876"/>
                    <a:pt x="4575" y="12873"/>
                    <a:pt x="4565" y="12870"/>
                  </a:cubicBezTo>
                  <a:cubicBezTo>
                    <a:pt x="4555" y="12868"/>
                    <a:pt x="4543" y="12865"/>
                    <a:pt x="4530" y="12861"/>
                  </a:cubicBezTo>
                  <a:cubicBezTo>
                    <a:pt x="4516" y="12858"/>
                    <a:pt x="4501" y="12854"/>
                    <a:pt x="4486" y="12850"/>
                  </a:cubicBezTo>
                  <a:lnTo>
                    <a:pt x="4216" y="12785"/>
                  </a:lnTo>
                  <a:lnTo>
                    <a:pt x="4190" y="12838"/>
                  </a:lnTo>
                  <a:lnTo>
                    <a:pt x="4399" y="13005"/>
                  </a:lnTo>
                  <a:cubicBezTo>
                    <a:pt x="4409" y="13012"/>
                    <a:pt x="4419" y="13020"/>
                    <a:pt x="4431" y="13030"/>
                  </a:cubicBezTo>
                  <a:cubicBezTo>
                    <a:pt x="4443" y="13039"/>
                    <a:pt x="4454" y="13047"/>
                    <a:pt x="4464"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6"/>
                    <a:pt x="4340" y="12898"/>
                    <a:pt x="4329" y="12889"/>
                  </a:cubicBezTo>
                  <a:cubicBezTo>
                    <a:pt x="4318" y="12881"/>
                    <a:pt x="4308" y="12873"/>
                    <a:pt x="4299" y="12866"/>
                  </a:cubicBezTo>
                  <a:cubicBezTo>
                    <a:pt x="4290" y="12860"/>
                    <a:pt x="4282" y="12855"/>
                    <a:pt x="4277" y="12850"/>
                  </a:cubicBezTo>
                  <a:cubicBezTo>
                    <a:pt x="4271" y="12847"/>
                    <a:pt x="4267" y="12844"/>
                    <a:pt x="4267" y="12843"/>
                  </a:cubicBezTo>
                  <a:cubicBezTo>
                    <a:pt x="4268" y="12844"/>
                    <a:pt x="4272" y="12845"/>
                    <a:pt x="4279" y="12847"/>
                  </a:cubicBezTo>
                  <a:cubicBezTo>
                    <a:pt x="4286" y="12849"/>
                    <a:pt x="4294" y="12851"/>
                    <a:pt x="4305" y="12854"/>
                  </a:cubicBezTo>
                  <a:cubicBezTo>
                    <a:pt x="4316" y="12857"/>
                    <a:pt x="4328" y="12861"/>
                    <a:pt x="4342" y="12865"/>
                  </a:cubicBezTo>
                  <a:cubicBezTo>
                    <a:pt x="4356" y="12869"/>
                    <a:pt x="4371" y="12873"/>
                    <a:pt x="4387" y="12877"/>
                  </a:cubicBezTo>
                  <a:lnTo>
                    <a:pt x="4628" y="12935"/>
                  </a:lnTo>
                  <a:lnTo>
                    <a:pt x="4658" y="12874"/>
                  </a:lnTo>
                  <a:lnTo>
                    <a:pt x="4311" y="12593"/>
                  </a:lnTo>
                  <a:close/>
                  <a:moveTo>
                    <a:pt x="9002" y="4029"/>
                  </a:moveTo>
                  <a:lnTo>
                    <a:pt x="9002" y="3960"/>
                  </a:lnTo>
                  <a:lnTo>
                    <a:pt x="8929" y="3890"/>
                  </a:lnTo>
                  <a:lnTo>
                    <a:pt x="9001" y="3744"/>
                  </a:lnTo>
                  <a:lnTo>
                    <a:pt x="9002" y="3745"/>
                  </a:lnTo>
                  <a:lnTo>
                    <a:pt x="9002" y="3691"/>
                  </a:lnTo>
                  <a:lnTo>
                    <a:pt x="8711" y="3651"/>
                  </a:lnTo>
                  <a:lnTo>
                    <a:pt x="8681" y="3711"/>
                  </a:lnTo>
                  <a:lnTo>
                    <a:pt x="9002" y="4029"/>
                  </a:lnTo>
                  <a:close/>
                  <a:moveTo>
                    <a:pt x="9002" y="3501"/>
                  </a:moveTo>
                  <a:lnTo>
                    <a:pt x="9002" y="3446"/>
                  </a:lnTo>
                  <a:lnTo>
                    <a:pt x="8888" y="3389"/>
                  </a:lnTo>
                  <a:lnTo>
                    <a:pt x="8940" y="3283"/>
                  </a:lnTo>
                  <a:lnTo>
                    <a:pt x="8902" y="3261"/>
                  </a:lnTo>
                  <a:lnTo>
                    <a:pt x="8775" y="3520"/>
                  </a:lnTo>
                  <a:lnTo>
                    <a:pt x="8814" y="3539"/>
                  </a:lnTo>
                  <a:lnTo>
                    <a:pt x="8866" y="3434"/>
                  </a:lnTo>
                  <a:lnTo>
                    <a:pt x="9002" y="3501"/>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6" y="12102"/>
                  </a:cubicBezTo>
                  <a:cubicBezTo>
                    <a:pt x="4776" y="12109"/>
                    <a:pt x="4763" y="12120"/>
                    <a:pt x="4749" y="12135"/>
                  </a:cubicBezTo>
                  <a:lnTo>
                    <a:pt x="4713" y="12173"/>
                  </a:lnTo>
                  <a:cubicBezTo>
                    <a:pt x="4694" y="12193"/>
                    <a:pt x="4677" y="12205"/>
                    <a:pt x="4663" y="12210"/>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10" y="12067"/>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9"/>
                    <a:pt x="4534" y="12136"/>
                  </a:cubicBezTo>
                  <a:cubicBezTo>
                    <a:pt x="4533" y="12155"/>
                    <a:pt x="4534" y="12172"/>
                    <a:pt x="4538" y="12188"/>
                  </a:cubicBezTo>
                  <a:cubicBezTo>
                    <a:pt x="4543" y="12203"/>
                    <a:pt x="4550" y="12218"/>
                    <a:pt x="4561" y="12231"/>
                  </a:cubicBezTo>
                  <a:cubicBezTo>
                    <a:pt x="4571" y="12244"/>
                    <a:pt x="4585" y="12254"/>
                    <a:pt x="4602" y="12262"/>
                  </a:cubicBezTo>
                  <a:cubicBezTo>
                    <a:pt x="4627" y="12275"/>
                    <a:pt x="4652" y="12277"/>
                    <a:pt x="4678" y="12269"/>
                  </a:cubicBezTo>
                  <a:cubicBezTo>
                    <a:pt x="4689"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6" y="12341"/>
                    <a:pt x="4849" y="12353"/>
                    <a:pt x="4829" y="12364"/>
                  </a:cubicBezTo>
                  <a:lnTo>
                    <a:pt x="4855" y="12402"/>
                  </a:lnTo>
                  <a:cubicBezTo>
                    <a:pt x="4877" y="12388"/>
                    <a:pt x="4896" y="12373"/>
                    <a:pt x="4912" y="12355"/>
                  </a:cubicBezTo>
                  <a:cubicBezTo>
                    <a:pt x="4927" y="12338"/>
                    <a:pt x="4941" y="12317"/>
                    <a:pt x="4952" y="12294"/>
                  </a:cubicBezTo>
                  <a:cubicBezTo>
                    <a:pt x="4961" y="12276"/>
                    <a:pt x="4967" y="12259"/>
                    <a:pt x="4970" y="12243"/>
                  </a:cubicBezTo>
                  <a:cubicBezTo>
                    <a:pt x="4973" y="12228"/>
                    <a:pt x="4974" y="12212"/>
                    <a:pt x="4972" y="12194"/>
                  </a:cubicBezTo>
                  <a:cubicBezTo>
                    <a:pt x="4969" y="12171"/>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8"/>
                  </a:lnTo>
                  <a:lnTo>
                    <a:pt x="5328" y="11511"/>
                  </a:lnTo>
                  <a:lnTo>
                    <a:pt x="5227" y="11414"/>
                  </a:lnTo>
                  <a:lnTo>
                    <a:pt x="5298" y="11268"/>
                  </a:lnTo>
                  <a:lnTo>
                    <a:pt x="5437" y="11291"/>
                  </a:lnTo>
                  <a:lnTo>
                    <a:pt x="5463" y="11238"/>
                  </a:lnTo>
                  <a:close/>
                  <a:moveTo>
                    <a:pt x="5254" y="11262"/>
                  </a:moveTo>
                  <a:lnTo>
                    <a:pt x="5195" y="11383"/>
                  </a:lnTo>
                  <a:lnTo>
                    <a:pt x="5033" y="11227"/>
                  </a:lnTo>
                  <a:lnTo>
                    <a:pt x="5254" y="11262"/>
                  </a:lnTo>
                  <a:close/>
                  <a:moveTo>
                    <a:pt x="4900" y="11206"/>
                  </a:moveTo>
                  <a:cubicBezTo>
                    <a:pt x="4892" y="11209"/>
                    <a:pt x="4886" y="11214"/>
                    <a:pt x="4882" y="11223"/>
                  </a:cubicBezTo>
                  <a:cubicBezTo>
                    <a:pt x="4878" y="11231"/>
                    <a:pt x="4877" y="11239"/>
                    <a:pt x="4880" y="11247"/>
                  </a:cubicBezTo>
                  <a:cubicBezTo>
                    <a:pt x="4883" y="11256"/>
                    <a:pt x="4888" y="11262"/>
                    <a:pt x="4896" y="11266"/>
                  </a:cubicBezTo>
                  <a:cubicBezTo>
                    <a:pt x="4905" y="11270"/>
                    <a:pt x="4913" y="11271"/>
                    <a:pt x="4922" y="11268"/>
                  </a:cubicBezTo>
                  <a:cubicBezTo>
                    <a:pt x="4931" y="11265"/>
                    <a:pt x="4937" y="11260"/>
                    <a:pt x="4941" y="11251"/>
                  </a:cubicBezTo>
                  <a:cubicBezTo>
                    <a:pt x="4945" y="11243"/>
                    <a:pt x="4946" y="11234"/>
                    <a:pt x="4942" y="11226"/>
                  </a:cubicBezTo>
                  <a:cubicBezTo>
                    <a:pt x="4939" y="11218"/>
                    <a:pt x="4934" y="11211"/>
                    <a:pt x="4925" y="11207"/>
                  </a:cubicBezTo>
                  <a:cubicBezTo>
                    <a:pt x="4917" y="11203"/>
                    <a:pt x="4909" y="11203"/>
                    <a:pt x="4900" y="11206"/>
                  </a:cubicBezTo>
                  <a:close/>
                  <a:moveTo>
                    <a:pt x="4958" y="11088"/>
                  </a:moveTo>
                  <a:cubicBezTo>
                    <a:pt x="4950" y="11091"/>
                    <a:pt x="4943" y="11097"/>
                    <a:pt x="4939" y="11105"/>
                  </a:cubicBezTo>
                  <a:cubicBezTo>
                    <a:pt x="4935" y="11113"/>
                    <a:pt x="4935" y="11121"/>
                    <a:pt x="4938" y="11130"/>
                  </a:cubicBezTo>
                  <a:cubicBezTo>
                    <a:pt x="4941" y="11138"/>
                    <a:pt x="4946" y="11145"/>
                    <a:pt x="4954" y="11149"/>
                  </a:cubicBezTo>
                  <a:cubicBezTo>
                    <a:pt x="4963" y="11153"/>
                    <a:pt x="4971" y="11153"/>
                    <a:pt x="4979" y="11150"/>
                  </a:cubicBezTo>
                  <a:cubicBezTo>
                    <a:pt x="4988" y="11148"/>
                    <a:pt x="4995" y="11142"/>
                    <a:pt x="4999" y="11134"/>
                  </a:cubicBezTo>
                  <a:cubicBezTo>
                    <a:pt x="5003" y="11125"/>
                    <a:pt x="5004" y="11117"/>
                    <a:pt x="5000" y="11108"/>
                  </a:cubicBezTo>
                  <a:cubicBezTo>
                    <a:pt x="4997" y="11100"/>
                    <a:pt x="4991" y="11094"/>
                    <a:pt x="4983" y="11090"/>
                  </a:cubicBezTo>
                  <a:cubicBezTo>
                    <a:pt x="4975" y="11086"/>
                    <a:pt x="4967" y="11085"/>
                    <a:pt x="4958" y="11088"/>
                  </a:cubicBezTo>
                  <a:close/>
                  <a:moveTo>
                    <a:pt x="5559" y="10943"/>
                  </a:moveTo>
                  <a:lnTo>
                    <a:pt x="5483" y="11098"/>
                  </a:lnTo>
                  <a:lnTo>
                    <a:pt x="5131" y="10925"/>
                  </a:lnTo>
                  <a:lnTo>
                    <a:pt x="5108" y="10971"/>
                  </a:lnTo>
                  <a:lnTo>
                    <a:pt x="5499" y="11164"/>
                  </a:lnTo>
                  <a:lnTo>
                    <a:pt x="5595" y="10969"/>
                  </a:lnTo>
                  <a:lnTo>
                    <a:pt x="5559" y="10943"/>
                  </a:lnTo>
                  <a:close/>
                  <a:moveTo>
                    <a:pt x="5658" y="10842"/>
                  </a:moveTo>
                  <a:lnTo>
                    <a:pt x="5267" y="10649"/>
                  </a:lnTo>
                  <a:lnTo>
                    <a:pt x="5244" y="10695"/>
                  </a:lnTo>
                  <a:lnTo>
                    <a:pt x="5635" y="10887"/>
                  </a:lnTo>
                  <a:lnTo>
                    <a:pt x="5658" y="10842"/>
                  </a:lnTo>
                  <a:close/>
                  <a:moveTo>
                    <a:pt x="5680" y="10423"/>
                  </a:moveTo>
                  <a:cubicBezTo>
                    <a:pt x="5666" y="10422"/>
                    <a:pt x="5652" y="10423"/>
                    <a:pt x="5639" y="10426"/>
                  </a:cubicBezTo>
                  <a:cubicBezTo>
                    <a:pt x="5626" y="10430"/>
                    <a:pt x="5614" y="10435"/>
                    <a:pt x="5603" y="10442"/>
                  </a:cubicBezTo>
                  <a:cubicBezTo>
                    <a:pt x="5592" y="10450"/>
                    <a:pt x="5580" y="10461"/>
                    <a:pt x="5566" y="10476"/>
                  </a:cubicBezTo>
                  <a:lnTo>
                    <a:pt x="5530" y="10514"/>
                  </a:lnTo>
                  <a:cubicBezTo>
                    <a:pt x="5511" y="10534"/>
                    <a:pt x="5494" y="10546"/>
                    <a:pt x="5480" y="10551"/>
                  </a:cubicBezTo>
                  <a:cubicBezTo>
                    <a:pt x="5465" y="10556"/>
                    <a:pt x="5450" y="10555"/>
                    <a:pt x="5434" y="10547"/>
                  </a:cubicBezTo>
                  <a:cubicBezTo>
                    <a:pt x="5414" y="10538"/>
                    <a:pt x="5401" y="10523"/>
                    <a:pt x="5397" y="10504"/>
                  </a:cubicBezTo>
                  <a:cubicBezTo>
                    <a:pt x="5392" y="10484"/>
                    <a:pt x="5396" y="10462"/>
                    <a:pt x="5408" y="10438"/>
                  </a:cubicBezTo>
                  <a:cubicBezTo>
                    <a:pt x="5412" y="10429"/>
                    <a:pt x="5417" y="10421"/>
                    <a:pt x="5421" y="10415"/>
                  </a:cubicBezTo>
                  <a:cubicBezTo>
                    <a:pt x="5426" y="10408"/>
                    <a:pt x="5431" y="10401"/>
                    <a:pt x="5438" y="10395"/>
                  </a:cubicBezTo>
                  <a:cubicBezTo>
                    <a:pt x="5444" y="10389"/>
                    <a:pt x="5451" y="10384"/>
                    <a:pt x="5459" y="10377"/>
                  </a:cubicBezTo>
                  <a:cubicBezTo>
                    <a:pt x="5467" y="10371"/>
                    <a:pt x="5477" y="10365"/>
                    <a:pt x="5488" y="10359"/>
                  </a:cubicBezTo>
                  <a:lnTo>
                    <a:pt x="5464" y="10322"/>
                  </a:lnTo>
                  <a:cubicBezTo>
                    <a:pt x="5421" y="10346"/>
                    <a:pt x="5389" y="10380"/>
                    <a:pt x="5369" y="10421"/>
                  </a:cubicBezTo>
                  <a:cubicBezTo>
                    <a:pt x="5359" y="10440"/>
                    <a:pt x="5353" y="10459"/>
                    <a:pt x="5351" y="10477"/>
                  </a:cubicBezTo>
                  <a:cubicBezTo>
                    <a:pt x="5349" y="10495"/>
                    <a:pt x="5350" y="10513"/>
                    <a:pt x="5355" y="10528"/>
                  </a:cubicBezTo>
                  <a:cubicBezTo>
                    <a:pt x="5359" y="10544"/>
                    <a:pt x="5367" y="10558"/>
                    <a:pt x="5377" y="10571"/>
                  </a:cubicBezTo>
                  <a:cubicBezTo>
                    <a:pt x="5388" y="10584"/>
                    <a:pt x="5402" y="10595"/>
                    <a:pt x="5419" y="10603"/>
                  </a:cubicBezTo>
                  <a:cubicBezTo>
                    <a:pt x="5444" y="10615"/>
                    <a:pt x="5469" y="10618"/>
                    <a:pt x="5494" y="10610"/>
                  </a:cubicBezTo>
                  <a:cubicBezTo>
                    <a:pt x="5506" y="10606"/>
                    <a:pt x="5517" y="10600"/>
                    <a:pt x="5527" y="10592"/>
                  </a:cubicBezTo>
                  <a:cubicBezTo>
                    <a:pt x="5537" y="10584"/>
                    <a:pt x="5550" y="10573"/>
                    <a:pt x="5563" y="10557"/>
                  </a:cubicBezTo>
                  <a:lnTo>
                    <a:pt x="5595" y="10524"/>
                  </a:lnTo>
                  <a:cubicBezTo>
                    <a:pt x="5632" y="10484"/>
                    <a:pt x="5667" y="10473"/>
                    <a:pt x="5702" y="10490"/>
                  </a:cubicBezTo>
                  <a:cubicBezTo>
                    <a:pt x="5725" y="10501"/>
                    <a:pt x="5739" y="10519"/>
                    <a:pt x="5744" y="10545"/>
                  </a:cubicBezTo>
                  <a:cubicBezTo>
                    <a:pt x="5746" y="10557"/>
                    <a:pt x="5747" y="10568"/>
                    <a:pt x="5744" y="10578"/>
                  </a:cubicBezTo>
                  <a:cubicBezTo>
                    <a:pt x="5743" y="10588"/>
                    <a:pt x="5738" y="10601"/>
                    <a:pt x="5731" y="10616"/>
                  </a:cubicBezTo>
                  <a:cubicBezTo>
                    <a:pt x="5721" y="10636"/>
                    <a:pt x="5709" y="10653"/>
                    <a:pt x="5696" y="10666"/>
                  </a:cubicBezTo>
                  <a:cubicBezTo>
                    <a:pt x="5682" y="10681"/>
                    <a:pt x="5666" y="10693"/>
                    <a:pt x="5645" y="10704"/>
                  </a:cubicBezTo>
                  <a:lnTo>
                    <a:pt x="5672" y="10742"/>
                  </a:lnTo>
                  <a:cubicBezTo>
                    <a:pt x="5693" y="10729"/>
                    <a:pt x="5712" y="10714"/>
                    <a:pt x="5728" y="10696"/>
                  </a:cubicBezTo>
                  <a:cubicBezTo>
                    <a:pt x="5744" y="10679"/>
                    <a:pt x="5757" y="10658"/>
                    <a:pt x="5769" y="10635"/>
                  </a:cubicBezTo>
                  <a:cubicBezTo>
                    <a:pt x="5778" y="10616"/>
                    <a:pt x="5784" y="10599"/>
                    <a:pt x="5787" y="10584"/>
                  </a:cubicBezTo>
                  <a:cubicBezTo>
                    <a:pt x="5789" y="10568"/>
                    <a:pt x="5790" y="10552"/>
                    <a:pt x="5788" y="10535"/>
                  </a:cubicBezTo>
                  <a:cubicBezTo>
                    <a:pt x="5786" y="10512"/>
                    <a:pt x="5778" y="10492"/>
                    <a:pt x="5766" y="10474"/>
                  </a:cubicBezTo>
                  <a:cubicBezTo>
                    <a:pt x="5754" y="10457"/>
                    <a:pt x="5739" y="10444"/>
                    <a:pt x="5721" y="10435"/>
                  </a:cubicBezTo>
                  <a:cubicBezTo>
                    <a:pt x="5709" y="10429"/>
                    <a:pt x="5695" y="10425"/>
                    <a:pt x="5680" y="10423"/>
                  </a:cubicBezTo>
                  <a:close/>
                  <a:moveTo>
                    <a:pt x="5932" y="10141"/>
                  </a:moveTo>
                  <a:cubicBezTo>
                    <a:pt x="5934" y="10158"/>
                    <a:pt x="5935" y="10173"/>
                    <a:pt x="5933" y="10187"/>
                  </a:cubicBezTo>
                  <a:cubicBezTo>
                    <a:pt x="5931" y="10201"/>
                    <a:pt x="5926" y="10215"/>
                    <a:pt x="5919" y="10230"/>
                  </a:cubicBezTo>
                  <a:cubicBezTo>
                    <a:pt x="5908" y="10252"/>
                    <a:pt x="5892" y="10269"/>
                    <a:pt x="5871" y="10282"/>
                  </a:cubicBezTo>
                  <a:cubicBezTo>
                    <a:pt x="5850" y="10295"/>
                    <a:pt x="5824" y="10301"/>
                    <a:pt x="5795" y="10299"/>
                  </a:cubicBezTo>
                  <a:cubicBezTo>
                    <a:pt x="5781" y="10298"/>
                    <a:pt x="5767" y="10295"/>
                    <a:pt x="5754" y="10291"/>
                  </a:cubicBezTo>
                  <a:cubicBezTo>
                    <a:pt x="5741" y="10286"/>
                    <a:pt x="5725" y="10280"/>
                    <a:pt x="5706" y="10270"/>
                  </a:cubicBezTo>
                  <a:cubicBezTo>
                    <a:pt x="5683" y="10259"/>
                    <a:pt x="5664" y="10248"/>
                    <a:pt x="5649" y="10237"/>
                  </a:cubicBezTo>
                  <a:cubicBezTo>
                    <a:pt x="5634" y="10226"/>
                    <a:pt x="5621" y="10215"/>
                    <a:pt x="5610" y="10203"/>
                  </a:cubicBezTo>
                  <a:cubicBezTo>
                    <a:pt x="5593" y="10182"/>
                    <a:pt x="5583" y="10162"/>
                    <a:pt x="5579" y="10140"/>
                  </a:cubicBezTo>
                  <a:cubicBezTo>
                    <a:pt x="5575" y="10119"/>
                    <a:pt x="5579" y="10096"/>
                    <a:pt x="5591" y="10074"/>
                  </a:cubicBezTo>
                  <a:cubicBezTo>
                    <a:pt x="5598" y="10059"/>
                    <a:pt x="5606" y="10047"/>
                    <a:pt x="5616" y="10037"/>
                  </a:cubicBezTo>
                  <a:cubicBezTo>
                    <a:pt x="5625" y="10028"/>
                    <a:pt x="5637" y="10019"/>
                    <a:pt x="5651" y="10012"/>
                  </a:cubicBezTo>
                  <a:lnTo>
                    <a:pt x="5634" y="9972"/>
                  </a:lnTo>
                  <a:cubicBezTo>
                    <a:pt x="5617" y="9980"/>
                    <a:pt x="5601" y="9991"/>
                    <a:pt x="5588" y="10005"/>
                  </a:cubicBezTo>
                  <a:cubicBezTo>
                    <a:pt x="5574" y="10019"/>
                    <a:pt x="5562" y="10036"/>
                    <a:pt x="5553" y="10055"/>
                  </a:cubicBezTo>
                  <a:cubicBezTo>
                    <a:pt x="5542" y="10078"/>
                    <a:pt x="5536" y="10103"/>
                    <a:pt x="5536" y="10127"/>
                  </a:cubicBezTo>
                  <a:cubicBezTo>
                    <a:pt x="5536" y="10152"/>
                    <a:pt x="5542" y="10177"/>
                    <a:pt x="5552" y="10200"/>
                  </a:cubicBezTo>
                  <a:cubicBezTo>
                    <a:pt x="5563" y="10224"/>
                    <a:pt x="5579" y="10246"/>
                    <a:pt x="5600" y="10266"/>
                  </a:cubicBezTo>
                  <a:cubicBezTo>
                    <a:pt x="5620" y="10286"/>
                    <a:pt x="5645" y="10304"/>
                    <a:pt x="5674" y="10318"/>
                  </a:cubicBezTo>
                  <a:cubicBezTo>
                    <a:pt x="5703" y="10332"/>
                    <a:pt x="5732" y="10342"/>
                    <a:pt x="5762" y="10347"/>
                  </a:cubicBezTo>
                  <a:cubicBezTo>
                    <a:pt x="5791" y="10353"/>
                    <a:pt x="5819" y="10352"/>
                    <a:pt x="5846" y="10344"/>
                  </a:cubicBezTo>
                  <a:cubicBezTo>
                    <a:pt x="5871" y="10337"/>
                    <a:pt x="5892" y="10327"/>
                    <a:pt x="5910" y="10311"/>
                  </a:cubicBezTo>
                  <a:cubicBezTo>
                    <a:pt x="5929" y="10295"/>
                    <a:pt x="5943" y="10277"/>
                    <a:pt x="5954" y="10256"/>
                  </a:cubicBezTo>
                  <a:cubicBezTo>
                    <a:pt x="5963" y="10236"/>
                    <a:pt x="5970" y="10216"/>
                    <a:pt x="5973" y="10195"/>
                  </a:cubicBezTo>
                  <a:cubicBezTo>
                    <a:pt x="5977" y="10173"/>
                    <a:pt x="5978" y="10152"/>
                    <a:pt x="5975" y="10131"/>
                  </a:cubicBezTo>
                  <a:lnTo>
                    <a:pt x="5932" y="10141"/>
                  </a:lnTo>
                  <a:close/>
                  <a:moveTo>
                    <a:pt x="6167" y="9806"/>
                  </a:moveTo>
                  <a:lnTo>
                    <a:pt x="5777" y="9613"/>
                  </a:lnTo>
                  <a:lnTo>
                    <a:pt x="5754" y="9660"/>
                  </a:lnTo>
                  <a:lnTo>
                    <a:pt x="5917" y="9741"/>
                  </a:lnTo>
                  <a:lnTo>
                    <a:pt x="5836" y="9905"/>
                  </a:lnTo>
                  <a:lnTo>
                    <a:pt x="5673" y="9825"/>
                  </a:lnTo>
                  <a:lnTo>
                    <a:pt x="5650" y="9870"/>
                  </a:lnTo>
                  <a:lnTo>
                    <a:pt x="6041" y="10063"/>
                  </a:lnTo>
                  <a:lnTo>
                    <a:pt x="6063" y="10017"/>
                  </a:lnTo>
                  <a:lnTo>
                    <a:pt x="5874" y="9924"/>
                  </a:lnTo>
                  <a:lnTo>
                    <a:pt x="5955" y="9759"/>
                  </a:lnTo>
                  <a:lnTo>
                    <a:pt x="6144" y="9852"/>
                  </a:lnTo>
                  <a:lnTo>
                    <a:pt x="6167" y="9806"/>
                  </a:lnTo>
                  <a:close/>
                  <a:moveTo>
                    <a:pt x="6332" y="9472"/>
                  </a:moveTo>
                  <a:lnTo>
                    <a:pt x="6291" y="9452"/>
                  </a:lnTo>
                  <a:lnTo>
                    <a:pt x="6207" y="9624"/>
                  </a:lnTo>
                  <a:lnTo>
                    <a:pt x="6064" y="9554"/>
                  </a:lnTo>
                  <a:lnTo>
                    <a:pt x="6129" y="9420"/>
                  </a:lnTo>
                  <a:lnTo>
                    <a:pt x="6089" y="9400"/>
                  </a:lnTo>
                  <a:lnTo>
                    <a:pt x="6023" y="9534"/>
                  </a:lnTo>
                  <a:lnTo>
                    <a:pt x="5895" y="9471"/>
                  </a:lnTo>
                  <a:lnTo>
                    <a:pt x="5974" y="9311"/>
                  </a:lnTo>
                  <a:lnTo>
                    <a:pt x="5938" y="9285"/>
                  </a:lnTo>
                  <a:lnTo>
                    <a:pt x="5833" y="9499"/>
                  </a:lnTo>
                  <a:lnTo>
                    <a:pt x="6224" y="9691"/>
                  </a:lnTo>
                  <a:lnTo>
                    <a:pt x="6332" y="9472"/>
                  </a:lnTo>
                  <a:close/>
                  <a:moveTo>
                    <a:pt x="6248" y="8655"/>
                  </a:moveTo>
                  <a:lnTo>
                    <a:pt x="6225" y="8701"/>
                  </a:lnTo>
                  <a:lnTo>
                    <a:pt x="6428" y="8861"/>
                  </a:lnTo>
                  <a:cubicBezTo>
                    <a:pt x="6441" y="8871"/>
                    <a:pt x="6454" y="8881"/>
                    <a:pt x="6467" y="8891"/>
                  </a:cubicBezTo>
                  <a:cubicBezTo>
                    <a:pt x="6480" y="8901"/>
                    <a:pt x="6491" y="8910"/>
                    <a:pt x="6501" y="8917"/>
                  </a:cubicBezTo>
                  <a:cubicBezTo>
                    <a:pt x="6511" y="8924"/>
                    <a:pt x="6520" y="8930"/>
                    <a:pt x="6526" y="8936"/>
                  </a:cubicBezTo>
                  <a:cubicBezTo>
                    <a:pt x="6532" y="8939"/>
                    <a:pt x="6535" y="8941"/>
                    <a:pt x="6536" y="8943"/>
                  </a:cubicBezTo>
                  <a:cubicBezTo>
                    <a:pt x="6534" y="8942"/>
                    <a:pt x="6531" y="8942"/>
                    <a:pt x="6527" y="8940"/>
                  </a:cubicBezTo>
                  <a:cubicBezTo>
                    <a:pt x="6521" y="8938"/>
                    <a:pt x="6513" y="8935"/>
                    <a:pt x="6502" y="8932"/>
                  </a:cubicBezTo>
                  <a:cubicBezTo>
                    <a:pt x="6492" y="8930"/>
                    <a:pt x="6480" y="8927"/>
                    <a:pt x="6467" y="8923"/>
                  </a:cubicBezTo>
                  <a:cubicBezTo>
                    <a:pt x="6454" y="8920"/>
                    <a:pt x="6439" y="8916"/>
                    <a:pt x="6423" y="8912"/>
                  </a:cubicBezTo>
                  <a:lnTo>
                    <a:pt x="6154" y="8847"/>
                  </a:lnTo>
                  <a:lnTo>
                    <a:pt x="6128" y="8900"/>
                  </a:lnTo>
                  <a:lnTo>
                    <a:pt x="6337" y="9067"/>
                  </a:lnTo>
                  <a:cubicBezTo>
                    <a:pt x="6346" y="9074"/>
                    <a:pt x="6357" y="9082"/>
                    <a:pt x="6369" y="9092"/>
                  </a:cubicBezTo>
                  <a:cubicBezTo>
                    <a:pt x="6380" y="9101"/>
                    <a:pt x="6391" y="9109"/>
                    <a:pt x="6401" y="9116"/>
                  </a:cubicBezTo>
                  <a:cubicBezTo>
                    <a:pt x="6411" y="9124"/>
                    <a:pt x="6420" y="9130"/>
                    <a:pt x="6426" y="9136"/>
                  </a:cubicBezTo>
                  <a:cubicBezTo>
                    <a:pt x="6434" y="9141"/>
                    <a:pt x="6438" y="9144"/>
                    <a:pt x="6438" y="9144"/>
                  </a:cubicBezTo>
                  <a:cubicBezTo>
                    <a:pt x="6436" y="9144"/>
                    <a:pt x="6432" y="9142"/>
                    <a:pt x="6423" y="9140"/>
                  </a:cubicBezTo>
                  <a:cubicBezTo>
                    <a:pt x="6415" y="9137"/>
                    <a:pt x="6404" y="9134"/>
                    <a:pt x="6392" y="9130"/>
                  </a:cubicBezTo>
                  <a:cubicBezTo>
                    <a:pt x="6380" y="9126"/>
                    <a:pt x="6366" y="9122"/>
                    <a:pt x="6352" y="9118"/>
                  </a:cubicBezTo>
                  <a:cubicBezTo>
                    <a:pt x="6337" y="9114"/>
                    <a:pt x="6323" y="9110"/>
                    <a:pt x="6310" y="9107"/>
                  </a:cubicBezTo>
                  <a:lnTo>
                    <a:pt x="6057" y="9044"/>
                  </a:lnTo>
                  <a:lnTo>
                    <a:pt x="6032" y="9094"/>
                  </a:lnTo>
                  <a:lnTo>
                    <a:pt x="6468" y="9194"/>
                  </a:lnTo>
                  <a:lnTo>
                    <a:pt x="6498" y="9134"/>
                  </a:lnTo>
                  <a:lnTo>
                    <a:pt x="6301" y="8978"/>
                  </a:lnTo>
                  <a:cubicBezTo>
                    <a:pt x="6289" y="8968"/>
                    <a:pt x="6278" y="8960"/>
                    <a:pt x="6267" y="8951"/>
                  </a:cubicBezTo>
                  <a:cubicBezTo>
                    <a:pt x="6256" y="8943"/>
                    <a:pt x="6246" y="8935"/>
                    <a:pt x="6237" y="8928"/>
                  </a:cubicBezTo>
                  <a:cubicBezTo>
                    <a:pt x="6228" y="8922"/>
                    <a:pt x="6220" y="8917"/>
                    <a:pt x="6214" y="8912"/>
                  </a:cubicBezTo>
                  <a:cubicBezTo>
                    <a:pt x="6208" y="8909"/>
                    <a:pt x="6205" y="8906"/>
                    <a:pt x="6204" y="8905"/>
                  </a:cubicBezTo>
                  <a:cubicBezTo>
                    <a:pt x="6206" y="8906"/>
                    <a:pt x="6210" y="8907"/>
                    <a:pt x="6217" y="8909"/>
                  </a:cubicBezTo>
                  <a:cubicBezTo>
                    <a:pt x="6223" y="8911"/>
                    <a:pt x="6232" y="8913"/>
                    <a:pt x="6243" y="8916"/>
                  </a:cubicBezTo>
                  <a:cubicBezTo>
                    <a:pt x="6253" y="8920"/>
                    <a:pt x="6265" y="8923"/>
                    <a:pt x="6279" y="8927"/>
                  </a:cubicBezTo>
                  <a:cubicBezTo>
                    <a:pt x="6294" y="8931"/>
                    <a:pt x="6309" y="8935"/>
                    <a:pt x="6324" y="8939"/>
                  </a:cubicBezTo>
                  <a:lnTo>
                    <a:pt x="6565" y="8997"/>
                  </a:lnTo>
                  <a:lnTo>
                    <a:pt x="6595" y="8936"/>
                  </a:lnTo>
                  <a:lnTo>
                    <a:pt x="6248" y="8655"/>
                  </a:lnTo>
                  <a:close/>
                  <a:moveTo>
                    <a:pt x="6700" y="8723"/>
                  </a:moveTo>
                  <a:lnTo>
                    <a:pt x="6309" y="8531"/>
                  </a:lnTo>
                  <a:lnTo>
                    <a:pt x="6287" y="8576"/>
                  </a:lnTo>
                  <a:lnTo>
                    <a:pt x="6678" y="8768"/>
                  </a:lnTo>
                  <a:lnTo>
                    <a:pt x="6700" y="8723"/>
                  </a:lnTo>
                  <a:close/>
                  <a:moveTo>
                    <a:pt x="6816" y="8388"/>
                  </a:moveTo>
                  <a:lnTo>
                    <a:pt x="6740" y="8542"/>
                  </a:lnTo>
                  <a:lnTo>
                    <a:pt x="6389" y="8369"/>
                  </a:lnTo>
                  <a:lnTo>
                    <a:pt x="6366" y="8416"/>
                  </a:lnTo>
                  <a:lnTo>
                    <a:pt x="6757" y="8608"/>
                  </a:lnTo>
                  <a:lnTo>
                    <a:pt x="6853" y="8413"/>
                  </a:lnTo>
                  <a:lnTo>
                    <a:pt x="6816" y="8388"/>
                  </a:lnTo>
                  <a:close/>
                  <a:moveTo>
                    <a:pt x="7019" y="8075"/>
                  </a:moveTo>
                  <a:lnTo>
                    <a:pt x="6628" y="7882"/>
                  </a:lnTo>
                  <a:lnTo>
                    <a:pt x="6605" y="7929"/>
                  </a:lnTo>
                  <a:lnTo>
                    <a:pt x="6769" y="8010"/>
                  </a:lnTo>
                  <a:lnTo>
                    <a:pt x="6688" y="8174"/>
                  </a:lnTo>
                  <a:lnTo>
                    <a:pt x="6524" y="8094"/>
                  </a:lnTo>
                  <a:lnTo>
                    <a:pt x="6502" y="8139"/>
                  </a:lnTo>
                  <a:lnTo>
                    <a:pt x="6893" y="8332"/>
                  </a:lnTo>
                  <a:lnTo>
                    <a:pt x="6915" y="8286"/>
                  </a:lnTo>
                  <a:lnTo>
                    <a:pt x="6726" y="8193"/>
                  </a:lnTo>
                  <a:lnTo>
                    <a:pt x="6807" y="8028"/>
                  </a:lnTo>
                  <a:lnTo>
                    <a:pt x="6996" y="8122"/>
                  </a:lnTo>
                  <a:lnTo>
                    <a:pt x="7019" y="8075"/>
                  </a:lnTo>
                  <a:close/>
                  <a:moveTo>
                    <a:pt x="7183" y="7741"/>
                  </a:moveTo>
                  <a:lnTo>
                    <a:pt x="7143" y="7721"/>
                  </a:lnTo>
                  <a:lnTo>
                    <a:pt x="7058" y="7893"/>
                  </a:lnTo>
                  <a:lnTo>
                    <a:pt x="6915" y="7823"/>
                  </a:lnTo>
                  <a:lnTo>
                    <a:pt x="6981" y="7689"/>
                  </a:lnTo>
                  <a:lnTo>
                    <a:pt x="6941" y="7669"/>
                  </a:lnTo>
                  <a:lnTo>
                    <a:pt x="6875" y="7803"/>
                  </a:lnTo>
                  <a:lnTo>
                    <a:pt x="6747" y="7740"/>
                  </a:lnTo>
                  <a:lnTo>
                    <a:pt x="6825" y="7580"/>
                  </a:lnTo>
                  <a:lnTo>
                    <a:pt x="6790" y="7554"/>
                  </a:lnTo>
                  <a:lnTo>
                    <a:pt x="6685" y="7768"/>
                  </a:lnTo>
                  <a:lnTo>
                    <a:pt x="7076" y="7960"/>
                  </a:lnTo>
                  <a:lnTo>
                    <a:pt x="7183" y="7741"/>
                  </a:lnTo>
                  <a:close/>
                  <a:moveTo>
                    <a:pt x="7284" y="7438"/>
                  </a:moveTo>
                  <a:lnTo>
                    <a:pt x="7208" y="7592"/>
                  </a:lnTo>
                  <a:lnTo>
                    <a:pt x="6856" y="7419"/>
                  </a:lnTo>
                  <a:lnTo>
                    <a:pt x="6833" y="7466"/>
                  </a:lnTo>
                  <a:lnTo>
                    <a:pt x="7224" y="7658"/>
                  </a:lnTo>
                  <a:lnTo>
                    <a:pt x="7320" y="7463"/>
                  </a:lnTo>
                  <a:lnTo>
                    <a:pt x="7284" y="7438"/>
                  </a:lnTo>
                  <a:close/>
                  <a:moveTo>
                    <a:pt x="7543" y="7011"/>
                  </a:moveTo>
                  <a:lnTo>
                    <a:pt x="7135" y="6852"/>
                  </a:lnTo>
                  <a:lnTo>
                    <a:pt x="7102" y="6921"/>
                  </a:lnTo>
                  <a:lnTo>
                    <a:pt x="7325" y="7122"/>
                  </a:lnTo>
                  <a:cubicBezTo>
                    <a:pt x="7339" y="7134"/>
                    <a:pt x="7351" y="7144"/>
                    <a:pt x="7363" y="7153"/>
                  </a:cubicBezTo>
                  <a:cubicBezTo>
                    <a:pt x="7374" y="7162"/>
                    <a:pt x="7380" y="7166"/>
                    <a:pt x="7381" y="7168"/>
                  </a:cubicBezTo>
                  <a:cubicBezTo>
                    <a:pt x="7379" y="7167"/>
                    <a:pt x="7371" y="7165"/>
                    <a:pt x="7358" y="7161"/>
                  </a:cubicBezTo>
                  <a:cubicBezTo>
                    <a:pt x="7344" y="7158"/>
                    <a:pt x="7327" y="7153"/>
                    <a:pt x="7306" y="7150"/>
                  </a:cubicBezTo>
                  <a:lnTo>
                    <a:pt x="7016" y="7095"/>
                  </a:lnTo>
                  <a:lnTo>
                    <a:pt x="6982" y="7164"/>
                  </a:lnTo>
                  <a:lnTo>
                    <a:pt x="7356" y="7390"/>
                  </a:lnTo>
                  <a:lnTo>
                    <a:pt x="7378" y="7345"/>
                  </a:lnTo>
                  <a:lnTo>
                    <a:pt x="7111" y="7187"/>
                  </a:lnTo>
                  <a:cubicBezTo>
                    <a:pt x="7105" y="7183"/>
                    <a:pt x="7099" y="7179"/>
                    <a:pt x="7091" y="7175"/>
                  </a:cubicBezTo>
                  <a:cubicBezTo>
                    <a:pt x="7084" y="7171"/>
                    <a:pt x="7076" y="7167"/>
                    <a:pt x="7069" y="7162"/>
                  </a:cubicBezTo>
                  <a:cubicBezTo>
                    <a:pt x="7062" y="7158"/>
                    <a:pt x="7055" y="7155"/>
                    <a:pt x="7050" y="7151"/>
                  </a:cubicBezTo>
                  <a:cubicBezTo>
                    <a:pt x="7045" y="7148"/>
                    <a:pt x="7042" y="7147"/>
                    <a:pt x="7040" y="7146"/>
                  </a:cubicBezTo>
                  <a:cubicBezTo>
                    <a:pt x="7044" y="7148"/>
                    <a:pt x="7054" y="7149"/>
                    <a:pt x="7068" y="7152"/>
                  </a:cubicBezTo>
                  <a:cubicBezTo>
                    <a:pt x="7083" y="7155"/>
                    <a:pt x="7101" y="7159"/>
                    <a:pt x="7123" y="7163"/>
                  </a:cubicBezTo>
                  <a:lnTo>
                    <a:pt x="7439" y="7222"/>
                  </a:lnTo>
                  <a:lnTo>
                    <a:pt x="7458" y="7182"/>
                  </a:lnTo>
                  <a:lnTo>
                    <a:pt x="7208" y="6955"/>
                  </a:lnTo>
                  <a:cubicBezTo>
                    <a:pt x="7203" y="6950"/>
                    <a:pt x="7197" y="6945"/>
                    <a:pt x="7191" y="6940"/>
                  </a:cubicBezTo>
                  <a:cubicBezTo>
                    <a:pt x="7186" y="6935"/>
                    <a:pt x="7180" y="6931"/>
                    <a:pt x="7175" y="6926"/>
                  </a:cubicBezTo>
                  <a:cubicBezTo>
                    <a:pt x="7169" y="6922"/>
                    <a:pt x="7165" y="6918"/>
                    <a:pt x="7161" y="6915"/>
                  </a:cubicBezTo>
                  <a:cubicBezTo>
                    <a:pt x="7157" y="6912"/>
                    <a:pt x="7155" y="6910"/>
                    <a:pt x="7155" y="6909"/>
                  </a:cubicBezTo>
                  <a:cubicBezTo>
                    <a:pt x="7155" y="6910"/>
                    <a:pt x="7158" y="6911"/>
                    <a:pt x="7163" y="6913"/>
                  </a:cubicBezTo>
                  <a:cubicBezTo>
                    <a:pt x="7167" y="6915"/>
                    <a:pt x="7173" y="6918"/>
                    <a:pt x="7180" y="6920"/>
                  </a:cubicBezTo>
                  <a:cubicBezTo>
                    <a:pt x="7186" y="6924"/>
                    <a:pt x="7193" y="6927"/>
                    <a:pt x="7201" y="6930"/>
                  </a:cubicBezTo>
                  <a:cubicBezTo>
                    <a:pt x="7209" y="6933"/>
                    <a:pt x="7216" y="6937"/>
                    <a:pt x="7222" y="6939"/>
                  </a:cubicBezTo>
                  <a:lnTo>
                    <a:pt x="7520" y="7057"/>
                  </a:lnTo>
                  <a:lnTo>
                    <a:pt x="7543" y="7011"/>
                  </a:lnTo>
                  <a:close/>
                  <a:moveTo>
                    <a:pt x="7562" y="6599"/>
                  </a:moveTo>
                  <a:cubicBezTo>
                    <a:pt x="7548" y="6597"/>
                    <a:pt x="7534" y="6598"/>
                    <a:pt x="7521" y="6602"/>
                  </a:cubicBezTo>
                  <a:cubicBezTo>
                    <a:pt x="7508" y="6605"/>
                    <a:pt x="7496" y="6611"/>
                    <a:pt x="7485" y="6618"/>
                  </a:cubicBezTo>
                  <a:cubicBezTo>
                    <a:pt x="7474" y="6625"/>
                    <a:pt x="7462" y="6636"/>
                    <a:pt x="7448" y="6651"/>
                  </a:cubicBezTo>
                  <a:lnTo>
                    <a:pt x="7411" y="6689"/>
                  </a:lnTo>
                  <a:cubicBezTo>
                    <a:pt x="7393" y="6709"/>
                    <a:pt x="7376" y="6721"/>
                    <a:pt x="7361" y="6726"/>
                  </a:cubicBezTo>
                  <a:cubicBezTo>
                    <a:pt x="7347" y="6732"/>
                    <a:pt x="7332" y="6731"/>
                    <a:pt x="7316" y="6723"/>
                  </a:cubicBezTo>
                  <a:cubicBezTo>
                    <a:pt x="7296" y="6713"/>
                    <a:pt x="7283" y="6698"/>
                    <a:pt x="7279" y="6679"/>
                  </a:cubicBezTo>
                  <a:cubicBezTo>
                    <a:pt x="7274" y="6660"/>
                    <a:pt x="7278" y="6638"/>
                    <a:pt x="7290" y="6613"/>
                  </a:cubicBezTo>
                  <a:cubicBezTo>
                    <a:pt x="7294" y="6605"/>
                    <a:pt x="7298" y="6597"/>
                    <a:pt x="7303" y="6590"/>
                  </a:cubicBezTo>
                  <a:cubicBezTo>
                    <a:pt x="7308" y="6583"/>
                    <a:pt x="7313" y="6577"/>
                    <a:pt x="7320" y="6571"/>
                  </a:cubicBezTo>
                  <a:cubicBezTo>
                    <a:pt x="7326" y="6565"/>
                    <a:pt x="7333" y="6559"/>
                    <a:pt x="7341" y="6553"/>
                  </a:cubicBezTo>
                  <a:cubicBezTo>
                    <a:pt x="7349" y="6547"/>
                    <a:pt x="7359" y="6541"/>
                    <a:pt x="7370" y="6534"/>
                  </a:cubicBezTo>
                  <a:lnTo>
                    <a:pt x="7346" y="6497"/>
                  </a:lnTo>
                  <a:cubicBezTo>
                    <a:pt x="7303" y="6522"/>
                    <a:pt x="7271" y="6555"/>
                    <a:pt x="7250" y="6597"/>
                  </a:cubicBezTo>
                  <a:cubicBezTo>
                    <a:pt x="7241" y="6615"/>
                    <a:pt x="7235" y="6635"/>
                    <a:pt x="7233" y="6652"/>
                  </a:cubicBezTo>
                  <a:cubicBezTo>
                    <a:pt x="7231" y="6671"/>
                    <a:pt x="7232" y="6688"/>
                    <a:pt x="7237" y="6704"/>
                  </a:cubicBezTo>
                  <a:cubicBezTo>
                    <a:pt x="7241" y="6719"/>
                    <a:pt x="7249" y="6734"/>
                    <a:pt x="7259" y="6747"/>
                  </a:cubicBezTo>
                  <a:cubicBezTo>
                    <a:pt x="7270" y="6760"/>
                    <a:pt x="7284" y="6770"/>
                    <a:pt x="7300" y="6778"/>
                  </a:cubicBezTo>
                  <a:cubicBezTo>
                    <a:pt x="7326" y="6791"/>
                    <a:pt x="7351" y="6793"/>
                    <a:pt x="7376" y="6785"/>
                  </a:cubicBezTo>
                  <a:cubicBezTo>
                    <a:pt x="7388" y="6782"/>
                    <a:pt x="7399" y="6776"/>
                    <a:pt x="7409" y="6767"/>
                  </a:cubicBezTo>
                  <a:cubicBezTo>
                    <a:pt x="7419" y="6760"/>
                    <a:pt x="7431" y="6748"/>
                    <a:pt x="7445" y="6733"/>
                  </a:cubicBezTo>
                  <a:lnTo>
                    <a:pt x="7477" y="6699"/>
                  </a:lnTo>
                  <a:cubicBezTo>
                    <a:pt x="7514" y="6660"/>
                    <a:pt x="7549" y="6648"/>
                    <a:pt x="7584" y="6665"/>
                  </a:cubicBezTo>
                  <a:cubicBezTo>
                    <a:pt x="7607" y="6677"/>
                    <a:pt x="7621" y="6695"/>
                    <a:pt x="7626" y="6721"/>
                  </a:cubicBezTo>
                  <a:cubicBezTo>
                    <a:pt x="7628" y="6732"/>
                    <a:pt x="7629" y="6743"/>
                    <a:pt x="7626" y="6753"/>
                  </a:cubicBezTo>
                  <a:cubicBezTo>
                    <a:pt x="7625" y="6764"/>
                    <a:pt x="7620" y="6776"/>
                    <a:pt x="7613" y="6791"/>
                  </a:cubicBezTo>
                  <a:cubicBezTo>
                    <a:pt x="7603" y="6811"/>
                    <a:pt x="7591" y="6828"/>
                    <a:pt x="7578" y="6842"/>
                  </a:cubicBezTo>
                  <a:cubicBezTo>
                    <a:pt x="7564" y="6856"/>
                    <a:pt x="7548" y="6869"/>
                    <a:pt x="7527" y="6879"/>
                  </a:cubicBezTo>
                  <a:lnTo>
                    <a:pt x="7554" y="6918"/>
                  </a:lnTo>
                  <a:cubicBezTo>
                    <a:pt x="7575" y="6904"/>
                    <a:pt x="7594" y="6889"/>
                    <a:pt x="7610" y="6871"/>
                  </a:cubicBezTo>
                  <a:cubicBezTo>
                    <a:pt x="7626" y="6854"/>
                    <a:pt x="7639" y="6833"/>
                    <a:pt x="7651" y="6810"/>
                  </a:cubicBezTo>
                  <a:cubicBezTo>
                    <a:pt x="7660" y="6792"/>
                    <a:pt x="7666" y="6775"/>
                    <a:pt x="7669" y="6759"/>
                  </a:cubicBezTo>
                  <a:cubicBezTo>
                    <a:pt x="7671" y="6744"/>
                    <a:pt x="7672" y="6728"/>
                    <a:pt x="7670" y="6710"/>
                  </a:cubicBezTo>
                  <a:cubicBezTo>
                    <a:pt x="7668" y="6687"/>
                    <a:pt x="7660" y="6667"/>
                    <a:pt x="7648" y="6649"/>
                  </a:cubicBezTo>
                  <a:cubicBezTo>
                    <a:pt x="7636" y="6632"/>
                    <a:pt x="7621" y="6619"/>
                    <a:pt x="7603" y="6610"/>
                  </a:cubicBezTo>
                  <a:cubicBezTo>
                    <a:pt x="7591" y="6604"/>
                    <a:pt x="7577" y="6600"/>
                    <a:pt x="7562" y="6599"/>
                  </a:cubicBezTo>
                  <a:close/>
                  <a:moveTo>
                    <a:pt x="7677" y="6409"/>
                  </a:moveTo>
                  <a:lnTo>
                    <a:pt x="7634" y="6388"/>
                  </a:lnTo>
                  <a:lnTo>
                    <a:pt x="7580" y="6496"/>
                  </a:lnTo>
                  <a:lnTo>
                    <a:pt x="7623" y="6518"/>
                  </a:lnTo>
                  <a:lnTo>
                    <a:pt x="7677" y="6409"/>
                  </a:lnTo>
                  <a:close/>
                  <a:moveTo>
                    <a:pt x="7593" y="5921"/>
                  </a:moveTo>
                  <a:lnTo>
                    <a:pt x="7571" y="5968"/>
                  </a:lnTo>
                  <a:lnTo>
                    <a:pt x="7843" y="6102"/>
                  </a:lnTo>
                  <a:cubicBezTo>
                    <a:pt x="7856" y="6108"/>
                    <a:pt x="7867" y="6114"/>
                    <a:pt x="7875" y="6120"/>
                  </a:cubicBezTo>
                  <a:cubicBezTo>
                    <a:pt x="7884" y="6127"/>
                    <a:pt x="7891" y="6136"/>
                    <a:pt x="7897" y="6146"/>
                  </a:cubicBezTo>
                  <a:cubicBezTo>
                    <a:pt x="7902" y="6157"/>
                    <a:pt x="7904" y="6168"/>
                    <a:pt x="7902" y="6182"/>
                  </a:cubicBezTo>
                  <a:cubicBezTo>
                    <a:pt x="7900" y="6196"/>
                    <a:pt x="7895" y="6211"/>
                    <a:pt x="7887" y="6227"/>
                  </a:cubicBezTo>
                  <a:cubicBezTo>
                    <a:pt x="7881" y="6239"/>
                    <a:pt x="7875" y="6250"/>
                    <a:pt x="7868" y="6257"/>
                  </a:cubicBezTo>
                  <a:cubicBezTo>
                    <a:pt x="7862" y="6264"/>
                    <a:pt x="7855" y="6270"/>
                    <a:pt x="7848" y="6275"/>
                  </a:cubicBezTo>
                  <a:cubicBezTo>
                    <a:pt x="7841" y="6279"/>
                    <a:pt x="7835" y="6282"/>
                    <a:pt x="7829" y="6283"/>
                  </a:cubicBezTo>
                  <a:cubicBezTo>
                    <a:pt x="7822" y="6285"/>
                    <a:pt x="7816" y="6285"/>
                    <a:pt x="7811" y="6285"/>
                  </a:cubicBezTo>
                  <a:cubicBezTo>
                    <a:pt x="7804" y="6285"/>
                    <a:pt x="7794" y="6282"/>
                    <a:pt x="7783" y="6277"/>
                  </a:cubicBezTo>
                  <a:cubicBezTo>
                    <a:pt x="7772" y="6273"/>
                    <a:pt x="7761" y="6269"/>
                    <a:pt x="7752" y="6264"/>
                  </a:cubicBezTo>
                  <a:lnTo>
                    <a:pt x="7488" y="6134"/>
                  </a:lnTo>
                  <a:lnTo>
                    <a:pt x="7466" y="6181"/>
                  </a:lnTo>
                  <a:lnTo>
                    <a:pt x="7746" y="6319"/>
                  </a:lnTo>
                  <a:cubicBezTo>
                    <a:pt x="7755" y="6323"/>
                    <a:pt x="7765" y="6327"/>
                    <a:pt x="7777" y="6331"/>
                  </a:cubicBezTo>
                  <a:cubicBezTo>
                    <a:pt x="7789" y="6336"/>
                    <a:pt x="7800" y="6338"/>
                    <a:pt x="7813" y="6337"/>
                  </a:cubicBezTo>
                  <a:cubicBezTo>
                    <a:pt x="7837" y="6336"/>
                    <a:pt x="7859" y="6329"/>
                    <a:pt x="7877" y="6315"/>
                  </a:cubicBezTo>
                  <a:cubicBezTo>
                    <a:pt x="7894" y="6302"/>
                    <a:pt x="7911" y="6279"/>
                    <a:pt x="7926" y="6249"/>
                  </a:cubicBezTo>
                  <a:cubicBezTo>
                    <a:pt x="7938" y="6225"/>
                    <a:pt x="7945" y="6204"/>
                    <a:pt x="7948" y="6185"/>
                  </a:cubicBezTo>
                  <a:cubicBezTo>
                    <a:pt x="7951" y="6167"/>
                    <a:pt x="7951" y="6149"/>
                    <a:pt x="7946" y="6132"/>
                  </a:cubicBezTo>
                  <a:cubicBezTo>
                    <a:pt x="7942" y="6115"/>
                    <a:pt x="7934" y="6101"/>
                    <a:pt x="7923" y="6091"/>
                  </a:cubicBezTo>
                  <a:cubicBezTo>
                    <a:pt x="7912" y="6080"/>
                    <a:pt x="7895" y="6070"/>
                    <a:pt x="7871" y="6058"/>
                  </a:cubicBezTo>
                  <a:lnTo>
                    <a:pt x="7593" y="5921"/>
                  </a:lnTo>
                  <a:close/>
                  <a:moveTo>
                    <a:pt x="8168" y="5741"/>
                  </a:moveTo>
                  <a:lnTo>
                    <a:pt x="7777" y="5549"/>
                  </a:lnTo>
                  <a:lnTo>
                    <a:pt x="7754" y="5595"/>
                  </a:lnTo>
                  <a:lnTo>
                    <a:pt x="7967" y="5698"/>
                  </a:lnTo>
                  <a:cubicBezTo>
                    <a:pt x="7982" y="5705"/>
                    <a:pt x="7995" y="5711"/>
                    <a:pt x="8010" y="5717"/>
                  </a:cubicBezTo>
                  <a:cubicBezTo>
                    <a:pt x="8025" y="5724"/>
                    <a:pt x="8037" y="5729"/>
                    <a:pt x="8048" y="5734"/>
                  </a:cubicBezTo>
                  <a:cubicBezTo>
                    <a:pt x="8060" y="5739"/>
                    <a:pt x="8070" y="5743"/>
                    <a:pt x="8077" y="5746"/>
                  </a:cubicBezTo>
                  <a:cubicBezTo>
                    <a:pt x="8085" y="5749"/>
                    <a:pt x="8088" y="5751"/>
                    <a:pt x="8089" y="5751"/>
                  </a:cubicBezTo>
                  <a:cubicBezTo>
                    <a:pt x="8087" y="5751"/>
                    <a:pt x="8084" y="5751"/>
                    <a:pt x="8078" y="5750"/>
                  </a:cubicBezTo>
                  <a:cubicBezTo>
                    <a:pt x="8071" y="5750"/>
                    <a:pt x="8064" y="5749"/>
                    <a:pt x="8055" y="5749"/>
                  </a:cubicBezTo>
                  <a:cubicBezTo>
                    <a:pt x="8046" y="5748"/>
                    <a:pt x="8035" y="5748"/>
                    <a:pt x="8024" y="5747"/>
                  </a:cubicBezTo>
                  <a:cubicBezTo>
                    <a:pt x="8012" y="5747"/>
                    <a:pt x="8001" y="5747"/>
                    <a:pt x="7989" y="5747"/>
                  </a:cubicBezTo>
                  <a:lnTo>
                    <a:pt x="7675" y="5755"/>
                  </a:lnTo>
                  <a:lnTo>
                    <a:pt x="7649" y="5809"/>
                  </a:lnTo>
                  <a:lnTo>
                    <a:pt x="8040" y="6001"/>
                  </a:lnTo>
                  <a:lnTo>
                    <a:pt x="8063" y="5953"/>
                  </a:lnTo>
                  <a:lnTo>
                    <a:pt x="7836" y="5843"/>
                  </a:lnTo>
                  <a:cubicBezTo>
                    <a:pt x="7824" y="5838"/>
                    <a:pt x="7813" y="5832"/>
                    <a:pt x="7801" y="5827"/>
                  </a:cubicBezTo>
                  <a:cubicBezTo>
                    <a:pt x="7789" y="5822"/>
                    <a:pt x="7778" y="5817"/>
                    <a:pt x="7768" y="5813"/>
                  </a:cubicBezTo>
                  <a:cubicBezTo>
                    <a:pt x="7758" y="5809"/>
                    <a:pt x="7750" y="5805"/>
                    <a:pt x="7742" y="5802"/>
                  </a:cubicBezTo>
                  <a:cubicBezTo>
                    <a:pt x="7735" y="5800"/>
                    <a:pt x="7730" y="5797"/>
                    <a:pt x="7727" y="5796"/>
                  </a:cubicBezTo>
                  <a:cubicBezTo>
                    <a:pt x="7731" y="5797"/>
                    <a:pt x="7736" y="5797"/>
                    <a:pt x="7744" y="5798"/>
                  </a:cubicBezTo>
                  <a:cubicBezTo>
                    <a:pt x="7752" y="5798"/>
                    <a:pt x="7760" y="5798"/>
                    <a:pt x="7770" y="5798"/>
                  </a:cubicBezTo>
                  <a:cubicBezTo>
                    <a:pt x="7781" y="5798"/>
                    <a:pt x="7792" y="5798"/>
                    <a:pt x="7804" y="5798"/>
                  </a:cubicBezTo>
                  <a:cubicBezTo>
                    <a:pt x="7816" y="5798"/>
                    <a:pt x="7829" y="5798"/>
                    <a:pt x="7842" y="5798"/>
                  </a:cubicBezTo>
                  <a:lnTo>
                    <a:pt x="8143" y="5790"/>
                  </a:lnTo>
                  <a:lnTo>
                    <a:pt x="8168" y="5741"/>
                  </a:lnTo>
                  <a:close/>
                  <a:moveTo>
                    <a:pt x="8246" y="5581"/>
                  </a:moveTo>
                  <a:lnTo>
                    <a:pt x="7855" y="5389"/>
                  </a:lnTo>
                  <a:lnTo>
                    <a:pt x="7833" y="5434"/>
                  </a:lnTo>
                  <a:lnTo>
                    <a:pt x="8224" y="5627"/>
                  </a:lnTo>
                  <a:lnTo>
                    <a:pt x="8246" y="5581"/>
                  </a:lnTo>
                  <a:close/>
                  <a:moveTo>
                    <a:pt x="8046" y="5002"/>
                  </a:moveTo>
                  <a:lnTo>
                    <a:pt x="8022" y="5049"/>
                  </a:lnTo>
                  <a:lnTo>
                    <a:pt x="8239" y="5260"/>
                  </a:lnTo>
                  <a:cubicBezTo>
                    <a:pt x="8256" y="5277"/>
                    <a:pt x="8272" y="5291"/>
                    <a:pt x="8284" y="5302"/>
                  </a:cubicBezTo>
                  <a:cubicBezTo>
                    <a:pt x="8296" y="5313"/>
                    <a:pt x="8304" y="5320"/>
                    <a:pt x="8308" y="5324"/>
                  </a:cubicBezTo>
                  <a:cubicBezTo>
                    <a:pt x="8305" y="5323"/>
                    <a:pt x="8300" y="5321"/>
                    <a:pt x="8294" y="5319"/>
                  </a:cubicBezTo>
                  <a:cubicBezTo>
                    <a:pt x="8286" y="5318"/>
                    <a:pt x="8279" y="5316"/>
                    <a:pt x="8269" y="5314"/>
                  </a:cubicBezTo>
                  <a:cubicBezTo>
                    <a:pt x="8260" y="5312"/>
                    <a:pt x="8251" y="5310"/>
                    <a:pt x="8240" y="5309"/>
                  </a:cubicBezTo>
                  <a:cubicBezTo>
                    <a:pt x="8230" y="5307"/>
                    <a:pt x="8220" y="5305"/>
                    <a:pt x="8210" y="5304"/>
                  </a:cubicBezTo>
                  <a:lnTo>
                    <a:pt x="7918" y="5263"/>
                  </a:lnTo>
                  <a:lnTo>
                    <a:pt x="7893" y="5313"/>
                  </a:lnTo>
                  <a:lnTo>
                    <a:pt x="8348" y="5374"/>
                  </a:lnTo>
                  <a:lnTo>
                    <a:pt x="8371" y="5328"/>
                  </a:lnTo>
                  <a:lnTo>
                    <a:pt x="8046" y="5002"/>
                  </a:lnTo>
                  <a:close/>
                  <a:moveTo>
                    <a:pt x="8582" y="4899"/>
                  </a:moveTo>
                  <a:lnTo>
                    <a:pt x="8541" y="4879"/>
                  </a:lnTo>
                  <a:lnTo>
                    <a:pt x="8457" y="5051"/>
                  </a:lnTo>
                  <a:lnTo>
                    <a:pt x="8314" y="4981"/>
                  </a:lnTo>
                  <a:lnTo>
                    <a:pt x="8380" y="4847"/>
                  </a:lnTo>
                  <a:lnTo>
                    <a:pt x="8339" y="4827"/>
                  </a:lnTo>
                  <a:lnTo>
                    <a:pt x="8273" y="4961"/>
                  </a:lnTo>
                  <a:lnTo>
                    <a:pt x="8145" y="4898"/>
                  </a:lnTo>
                  <a:lnTo>
                    <a:pt x="8224" y="4738"/>
                  </a:lnTo>
                  <a:lnTo>
                    <a:pt x="8188" y="4712"/>
                  </a:lnTo>
                  <a:lnTo>
                    <a:pt x="8083" y="4926"/>
                  </a:lnTo>
                  <a:lnTo>
                    <a:pt x="8474" y="5118"/>
                  </a:lnTo>
                  <a:lnTo>
                    <a:pt x="8582" y="4899"/>
                  </a:lnTo>
                  <a:close/>
                  <a:moveTo>
                    <a:pt x="8745" y="4568"/>
                  </a:moveTo>
                  <a:lnTo>
                    <a:pt x="8709" y="4573"/>
                  </a:lnTo>
                  <a:cubicBezTo>
                    <a:pt x="8692" y="4575"/>
                    <a:pt x="8674" y="4577"/>
                    <a:pt x="8655" y="4580"/>
                  </a:cubicBezTo>
                  <a:cubicBezTo>
                    <a:pt x="8636" y="4582"/>
                    <a:pt x="8619" y="4585"/>
                    <a:pt x="8602" y="4587"/>
                  </a:cubicBezTo>
                  <a:cubicBezTo>
                    <a:pt x="8586" y="4590"/>
                    <a:pt x="8575" y="4591"/>
                    <a:pt x="8568" y="4593"/>
                  </a:cubicBezTo>
                  <a:cubicBezTo>
                    <a:pt x="8558" y="4594"/>
                    <a:pt x="8547" y="4597"/>
                    <a:pt x="8535" y="4600"/>
                  </a:cubicBezTo>
                  <a:cubicBezTo>
                    <a:pt x="8523" y="4603"/>
                    <a:pt x="8513" y="4607"/>
                    <a:pt x="8505" y="4610"/>
                  </a:cubicBezTo>
                  <a:lnTo>
                    <a:pt x="8507" y="4605"/>
                  </a:lnTo>
                  <a:cubicBezTo>
                    <a:pt x="8515" y="4589"/>
                    <a:pt x="8519" y="4574"/>
                    <a:pt x="8520" y="4558"/>
                  </a:cubicBezTo>
                  <a:cubicBezTo>
                    <a:pt x="8521" y="4543"/>
                    <a:pt x="8520" y="4529"/>
                    <a:pt x="8515" y="4515"/>
                  </a:cubicBezTo>
                  <a:cubicBezTo>
                    <a:pt x="8510" y="4501"/>
                    <a:pt x="8502" y="4489"/>
                    <a:pt x="8492" y="4477"/>
                  </a:cubicBezTo>
                  <a:cubicBezTo>
                    <a:pt x="8481" y="4466"/>
                    <a:pt x="8467" y="4456"/>
                    <a:pt x="8451" y="4448"/>
                  </a:cubicBezTo>
                  <a:cubicBezTo>
                    <a:pt x="8441" y="4443"/>
                    <a:pt x="8431" y="4440"/>
                    <a:pt x="8421" y="4438"/>
                  </a:cubicBezTo>
                  <a:cubicBezTo>
                    <a:pt x="8411" y="4436"/>
                    <a:pt x="8402" y="4435"/>
                    <a:pt x="8394" y="4435"/>
                  </a:cubicBezTo>
                  <a:cubicBezTo>
                    <a:pt x="8385" y="4436"/>
                    <a:pt x="8377" y="4437"/>
                    <a:pt x="8369" y="4439"/>
                  </a:cubicBezTo>
                  <a:cubicBezTo>
                    <a:pt x="8362" y="4441"/>
                    <a:pt x="8356" y="4444"/>
                    <a:pt x="8350" y="4447"/>
                  </a:cubicBezTo>
                  <a:cubicBezTo>
                    <a:pt x="8344" y="4449"/>
                    <a:pt x="8338" y="4453"/>
                    <a:pt x="8332" y="4457"/>
                  </a:cubicBezTo>
                  <a:cubicBezTo>
                    <a:pt x="8326" y="4462"/>
                    <a:pt x="8320" y="4467"/>
                    <a:pt x="8314" y="4473"/>
                  </a:cubicBezTo>
                  <a:cubicBezTo>
                    <a:pt x="8308" y="4480"/>
                    <a:pt x="8302" y="4489"/>
                    <a:pt x="8296" y="4498"/>
                  </a:cubicBezTo>
                  <a:cubicBezTo>
                    <a:pt x="8289" y="4508"/>
                    <a:pt x="8283" y="4520"/>
                    <a:pt x="8277" y="4533"/>
                  </a:cubicBezTo>
                  <a:lnTo>
                    <a:pt x="8232" y="4624"/>
                  </a:lnTo>
                  <a:lnTo>
                    <a:pt x="8623" y="4816"/>
                  </a:lnTo>
                  <a:lnTo>
                    <a:pt x="8645" y="4771"/>
                  </a:lnTo>
                  <a:lnTo>
                    <a:pt x="8468" y="4684"/>
                  </a:lnTo>
                  <a:cubicBezTo>
                    <a:pt x="8474" y="4674"/>
                    <a:pt x="8479" y="4667"/>
                    <a:pt x="8485" y="4662"/>
                  </a:cubicBezTo>
                  <a:cubicBezTo>
                    <a:pt x="8492" y="4658"/>
                    <a:pt x="8502" y="4654"/>
                    <a:pt x="8515" y="4652"/>
                  </a:cubicBezTo>
                  <a:cubicBezTo>
                    <a:pt x="8538" y="4647"/>
                    <a:pt x="8560" y="4643"/>
                    <a:pt x="8581" y="4639"/>
                  </a:cubicBezTo>
                  <a:cubicBezTo>
                    <a:pt x="8602" y="4636"/>
                    <a:pt x="8621" y="4633"/>
                    <a:pt x="8638" y="4631"/>
                  </a:cubicBezTo>
                  <a:cubicBezTo>
                    <a:pt x="8655" y="4629"/>
                    <a:pt x="8671" y="4628"/>
                    <a:pt x="8684" y="4627"/>
                  </a:cubicBezTo>
                  <a:cubicBezTo>
                    <a:pt x="8697" y="4627"/>
                    <a:pt x="8708" y="4626"/>
                    <a:pt x="8716" y="4627"/>
                  </a:cubicBezTo>
                  <a:lnTo>
                    <a:pt x="8745" y="4568"/>
                  </a:lnTo>
                  <a:close/>
                  <a:moveTo>
                    <a:pt x="8458" y="4519"/>
                  </a:moveTo>
                  <a:cubicBezTo>
                    <a:pt x="8467" y="4527"/>
                    <a:pt x="8472" y="4536"/>
                    <a:pt x="8475" y="4546"/>
                  </a:cubicBezTo>
                  <a:cubicBezTo>
                    <a:pt x="8479" y="4557"/>
                    <a:pt x="8479" y="4569"/>
                    <a:pt x="8477" y="4581"/>
                  </a:cubicBezTo>
                  <a:cubicBezTo>
                    <a:pt x="8475" y="4593"/>
                    <a:pt x="8469" y="4609"/>
                    <a:pt x="8461" y="4626"/>
                  </a:cubicBezTo>
                  <a:lnTo>
                    <a:pt x="8439" y="4669"/>
                  </a:lnTo>
                  <a:lnTo>
                    <a:pt x="8293" y="4598"/>
                  </a:lnTo>
                  <a:lnTo>
                    <a:pt x="8316" y="4551"/>
                  </a:lnTo>
                  <a:cubicBezTo>
                    <a:pt x="8322" y="4540"/>
                    <a:pt x="8327" y="4531"/>
                    <a:pt x="8332" y="4524"/>
                  </a:cubicBezTo>
                  <a:cubicBezTo>
                    <a:pt x="8337" y="4517"/>
                    <a:pt x="8343" y="4511"/>
                    <a:pt x="8349" y="4506"/>
                  </a:cubicBezTo>
                  <a:cubicBezTo>
                    <a:pt x="8358" y="4497"/>
                    <a:pt x="8371" y="4492"/>
                    <a:pt x="8385" y="4490"/>
                  </a:cubicBezTo>
                  <a:cubicBezTo>
                    <a:pt x="8400" y="4488"/>
                    <a:pt x="8413" y="4490"/>
                    <a:pt x="8427" y="4497"/>
                  </a:cubicBezTo>
                  <a:cubicBezTo>
                    <a:pt x="8440" y="4503"/>
                    <a:pt x="8450" y="4511"/>
                    <a:pt x="8458" y="4519"/>
                  </a:cubicBezTo>
                  <a:close/>
                  <a:moveTo>
                    <a:pt x="8755" y="4174"/>
                  </a:moveTo>
                  <a:cubicBezTo>
                    <a:pt x="8741" y="4172"/>
                    <a:pt x="8727" y="4173"/>
                    <a:pt x="8714" y="4177"/>
                  </a:cubicBezTo>
                  <a:cubicBezTo>
                    <a:pt x="8701" y="4180"/>
                    <a:pt x="8689" y="4186"/>
                    <a:pt x="8678" y="4193"/>
                  </a:cubicBezTo>
                  <a:cubicBezTo>
                    <a:pt x="8667" y="4200"/>
                    <a:pt x="8655" y="4211"/>
                    <a:pt x="8641" y="4226"/>
                  </a:cubicBezTo>
                  <a:lnTo>
                    <a:pt x="8605" y="4264"/>
                  </a:lnTo>
                  <a:cubicBezTo>
                    <a:pt x="8586" y="4284"/>
                    <a:pt x="8569" y="4296"/>
                    <a:pt x="8555" y="4301"/>
                  </a:cubicBezTo>
                  <a:cubicBezTo>
                    <a:pt x="8540" y="4307"/>
                    <a:pt x="8525" y="4306"/>
                    <a:pt x="8509" y="4298"/>
                  </a:cubicBezTo>
                  <a:cubicBezTo>
                    <a:pt x="8489" y="4288"/>
                    <a:pt x="8476" y="4273"/>
                    <a:pt x="8472" y="4254"/>
                  </a:cubicBezTo>
                  <a:cubicBezTo>
                    <a:pt x="8467" y="4235"/>
                    <a:pt x="8471" y="4213"/>
                    <a:pt x="8483" y="4188"/>
                  </a:cubicBezTo>
                  <a:cubicBezTo>
                    <a:pt x="8487" y="4180"/>
                    <a:pt x="8492" y="4172"/>
                    <a:pt x="8496" y="4165"/>
                  </a:cubicBezTo>
                  <a:cubicBezTo>
                    <a:pt x="8501" y="4158"/>
                    <a:pt x="8507" y="4152"/>
                    <a:pt x="8513" y="4146"/>
                  </a:cubicBezTo>
                  <a:cubicBezTo>
                    <a:pt x="8520" y="4140"/>
                    <a:pt x="8527" y="4134"/>
                    <a:pt x="8535" y="4128"/>
                  </a:cubicBezTo>
                  <a:cubicBezTo>
                    <a:pt x="8542" y="4122"/>
                    <a:pt x="8552" y="4116"/>
                    <a:pt x="8563" y="4109"/>
                  </a:cubicBezTo>
                  <a:lnTo>
                    <a:pt x="8539" y="4072"/>
                  </a:lnTo>
                  <a:cubicBezTo>
                    <a:pt x="8496" y="4097"/>
                    <a:pt x="8464" y="4130"/>
                    <a:pt x="8444" y="4172"/>
                  </a:cubicBezTo>
                  <a:cubicBezTo>
                    <a:pt x="8434" y="4191"/>
                    <a:pt x="8429" y="4210"/>
                    <a:pt x="8426" y="4228"/>
                  </a:cubicBezTo>
                  <a:cubicBezTo>
                    <a:pt x="8424" y="4246"/>
                    <a:pt x="8425" y="4263"/>
                    <a:pt x="8430" y="4279"/>
                  </a:cubicBezTo>
                  <a:cubicBezTo>
                    <a:pt x="8434" y="4294"/>
                    <a:pt x="8442" y="4309"/>
                    <a:pt x="8453" y="4322"/>
                  </a:cubicBezTo>
                  <a:cubicBezTo>
                    <a:pt x="8463" y="4335"/>
                    <a:pt x="8477" y="4345"/>
                    <a:pt x="8494" y="4353"/>
                  </a:cubicBezTo>
                  <a:cubicBezTo>
                    <a:pt x="8519" y="4366"/>
                    <a:pt x="8544" y="4368"/>
                    <a:pt x="8570" y="4360"/>
                  </a:cubicBezTo>
                  <a:cubicBezTo>
                    <a:pt x="8581" y="4357"/>
                    <a:pt x="8592" y="4351"/>
                    <a:pt x="8602" y="4343"/>
                  </a:cubicBezTo>
                  <a:cubicBezTo>
                    <a:pt x="8613" y="4335"/>
                    <a:pt x="8625" y="4323"/>
                    <a:pt x="8638" y="4308"/>
                  </a:cubicBezTo>
                  <a:lnTo>
                    <a:pt x="8670" y="4275"/>
                  </a:lnTo>
                  <a:cubicBezTo>
                    <a:pt x="8707" y="4235"/>
                    <a:pt x="8742" y="4223"/>
                    <a:pt x="8777" y="4240"/>
                  </a:cubicBezTo>
                  <a:cubicBezTo>
                    <a:pt x="8801" y="4252"/>
                    <a:pt x="8814" y="4270"/>
                    <a:pt x="8819" y="4296"/>
                  </a:cubicBezTo>
                  <a:cubicBezTo>
                    <a:pt x="8821" y="4307"/>
                    <a:pt x="8822" y="4318"/>
                    <a:pt x="8819" y="4328"/>
                  </a:cubicBezTo>
                  <a:cubicBezTo>
                    <a:pt x="8818" y="4339"/>
                    <a:pt x="8813" y="4351"/>
                    <a:pt x="8806" y="4366"/>
                  </a:cubicBezTo>
                  <a:cubicBezTo>
                    <a:pt x="8796" y="4386"/>
                    <a:pt x="8784" y="4403"/>
                    <a:pt x="8771" y="4417"/>
                  </a:cubicBezTo>
                  <a:cubicBezTo>
                    <a:pt x="8757" y="4432"/>
                    <a:pt x="8741" y="4444"/>
                    <a:pt x="8721" y="4455"/>
                  </a:cubicBezTo>
                  <a:lnTo>
                    <a:pt x="8747" y="4493"/>
                  </a:lnTo>
                  <a:cubicBezTo>
                    <a:pt x="8768" y="4480"/>
                    <a:pt x="8787" y="4464"/>
                    <a:pt x="8803" y="4446"/>
                  </a:cubicBezTo>
                  <a:cubicBezTo>
                    <a:pt x="8819" y="4429"/>
                    <a:pt x="8833" y="4408"/>
                    <a:pt x="8844" y="4385"/>
                  </a:cubicBezTo>
                  <a:cubicBezTo>
                    <a:pt x="8853" y="4367"/>
                    <a:pt x="8859" y="4350"/>
                    <a:pt x="8862" y="4334"/>
                  </a:cubicBezTo>
                  <a:cubicBezTo>
                    <a:pt x="8865" y="4319"/>
                    <a:pt x="8865" y="4303"/>
                    <a:pt x="8863" y="4286"/>
                  </a:cubicBezTo>
                  <a:cubicBezTo>
                    <a:pt x="8861" y="4263"/>
                    <a:pt x="8853" y="4242"/>
                    <a:pt x="8842" y="4225"/>
                  </a:cubicBezTo>
                  <a:cubicBezTo>
                    <a:pt x="8830" y="4207"/>
                    <a:pt x="8814" y="4194"/>
                    <a:pt x="8796" y="4185"/>
                  </a:cubicBezTo>
                  <a:cubicBezTo>
                    <a:pt x="8784" y="4179"/>
                    <a:pt x="8770" y="4175"/>
                    <a:pt x="8755" y="4174"/>
                  </a:cubicBezTo>
                  <a:close/>
                  <a:moveTo>
                    <a:pt x="8971" y="4108"/>
                  </a:moveTo>
                  <a:lnTo>
                    <a:pt x="8580" y="3916"/>
                  </a:lnTo>
                  <a:lnTo>
                    <a:pt x="8558" y="3962"/>
                  </a:lnTo>
                  <a:lnTo>
                    <a:pt x="8948" y="4154"/>
                  </a:lnTo>
                  <a:lnTo>
                    <a:pt x="8971" y="4108"/>
                  </a:lnTo>
                  <a:close/>
                  <a:moveTo>
                    <a:pt x="8957" y="3738"/>
                  </a:moveTo>
                  <a:lnTo>
                    <a:pt x="8897" y="3859"/>
                  </a:lnTo>
                  <a:lnTo>
                    <a:pt x="8736" y="3703"/>
                  </a:lnTo>
                  <a:lnTo>
                    <a:pt x="8957" y="3738"/>
                  </a:lnTo>
                  <a:close/>
                  <a:moveTo>
                    <a:pt x="8603" y="3682"/>
                  </a:moveTo>
                  <a:cubicBezTo>
                    <a:pt x="8594" y="3684"/>
                    <a:pt x="8588" y="3690"/>
                    <a:pt x="8584" y="3698"/>
                  </a:cubicBezTo>
                  <a:cubicBezTo>
                    <a:pt x="8580" y="3706"/>
                    <a:pt x="8579" y="3715"/>
                    <a:pt x="8582" y="3723"/>
                  </a:cubicBezTo>
                  <a:cubicBezTo>
                    <a:pt x="8585" y="3732"/>
                    <a:pt x="8591" y="3738"/>
                    <a:pt x="8599" y="3742"/>
                  </a:cubicBezTo>
                  <a:cubicBezTo>
                    <a:pt x="8607" y="3746"/>
                    <a:pt x="8615" y="3747"/>
                    <a:pt x="8624" y="3744"/>
                  </a:cubicBezTo>
                  <a:cubicBezTo>
                    <a:pt x="8633" y="3741"/>
                    <a:pt x="8639" y="3736"/>
                    <a:pt x="8643" y="3727"/>
                  </a:cubicBezTo>
                  <a:cubicBezTo>
                    <a:pt x="8648" y="3719"/>
                    <a:pt x="8648" y="3710"/>
                    <a:pt x="8645" y="3702"/>
                  </a:cubicBezTo>
                  <a:cubicBezTo>
                    <a:pt x="8641" y="3694"/>
                    <a:pt x="8636" y="3687"/>
                    <a:pt x="8627" y="3683"/>
                  </a:cubicBezTo>
                  <a:cubicBezTo>
                    <a:pt x="8619" y="3679"/>
                    <a:pt x="8611" y="3679"/>
                    <a:pt x="8603" y="3682"/>
                  </a:cubicBezTo>
                  <a:close/>
                  <a:moveTo>
                    <a:pt x="8660" y="3564"/>
                  </a:moveTo>
                  <a:cubicBezTo>
                    <a:pt x="8652" y="3567"/>
                    <a:pt x="8646" y="3573"/>
                    <a:pt x="8642" y="3581"/>
                  </a:cubicBezTo>
                  <a:cubicBezTo>
                    <a:pt x="8638" y="3589"/>
                    <a:pt x="8637" y="3597"/>
                    <a:pt x="8640" y="3606"/>
                  </a:cubicBezTo>
                  <a:cubicBezTo>
                    <a:pt x="8643" y="3614"/>
                    <a:pt x="8648" y="3621"/>
                    <a:pt x="8656" y="3624"/>
                  </a:cubicBezTo>
                  <a:cubicBezTo>
                    <a:pt x="8665" y="3629"/>
                    <a:pt x="8673" y="3629"/>
                    <a:pt x="8682" y="3626"/>
                  </a:cubicBezTo>
                  <a:cubicBezTo>
                    <a:pt x="8691" y="3624"/>
                    <a:pt x="8697" y="3618"/>
                    <a:pt x="8701" y="3610"/>
                  </a:cubicBezTo>
                  <a:cubicBezTo>
                    <a:pt x="8705" y="3601"/>
                    <a:pt x="8706" y="3593"/>
                    <a:pt x="8702" y="3584"/>
                  </a:cubicBezTo>
                  <a:cubicBezTo>
                    <a:pt x="8699" y="3576"/>
                    <a:pt x="8694" y="3570"/>
                    <a:pt x="8685" y="3566"/>
                  </a:cubicBezTo>
                  <a:cubicBezTo>
                    <a:pt x="8677" y="3562"/>
                    <a:pt x="8669" y="3561"/>
                    <a:pt x="8660" y="3564"/>
                  </a:cubicBezTo>
                  <a:close/>
                  <a:moveTo>
                    <a:pt x="4465" y="13484"/>
                  </a:moveTo>
                  <a:lnTo>
                    <a:pt x="3916" y="13214"/>
                  </a:lnTo>
                  <a:lnTo>
                    <a:pt x="3898" y="13251"/>
                  </a:lnTo>
                  <a:lnTo>
                    <a:pt x="4447" y="13522"/>
                  </a:lnTo>
                  <a:lnTo>
                    <a:pt x="4465" y="13484"/>
                  </a:lnTo>
                  <a:close/>
                  <a:moveTo>
                    <a:pt x="2039" y="17824"/>
                  </a:moveTo>
                  <a:cubicBezTo>
                    <a:pt x="2025" y="17822"/>
                    <a:pt x="2011" y="17823"/>
                    <a:pt x="1998" y="17827"/>
                  </a:cubicBezTo>
                  <a:cubicBezTo>
                    <a:pt x="1985" y="17830"/>
                    <a:pt x="1973" y="17836"/>
                    <a:pt x="1961" y="17843"/>
                  </a:cubicBezTo>
                  <a:cubicBezTo>
                    <a:pt x="1951" y="17850"/>
                    <a:pt x="1938" y="17861"/>
                    <a:pt x="1925" y="17876"/>
                  </a:cubicBezTo>
                  <a:lnTo>
                    <a:pt x="1888" y="17914"/>
                  </a:lnTo>
                  <a:cubicBezTo>
                    <a:pt x="1869" y="17934"/>
                    <a:pt x="1853" y="17946"/>
                    <a:pt x="1838" y="17951"/>
                  </a:cubicBezTo>
                  <a:cubicBezTo>
                    <a:pt x="1823" y="17957"/>
                    <a:pt x="1808" y="17956"/>
                    <a:pt x="1792" y="17948"/>
                  </a:cubicBezTo>
                  <a:cubicBezTo>
                    <a:pt x="1772" y="17938"/>
                    <a:pt x="1760" y="17923"/>
                    <a:pt x="1755" y="17904"/>
                  </a:cubicBezTo>
                  <a:cubicBezTo>
                    <a:pt x="1750" y="17885"/>
                    <a:pt x="1754" y="17863"/>
                    <a:pt x="1766" y="17838"/>
                  </a:cubicBezTo>
                  <a:cubicBezTo>
                    <a:pt x="1771" y="17830"/>
                    <a:pt x="1775" y="17822"/>
                    <a:pt x="1780" y="17815"/>
                  </a:cubicBezTo>
                  <a:cubicBezTo>
                    <a:pt x="1785" y="17808"/>
                    <a:pt x="1790" y="17802"/>
                    <a:pt x="1796" y="17796"/>
                  </a:cubicBezTo>
                  <a:cubicBezTo>
                    <a:pt x="1803" y="17790"/>
                    <a:pt x="1810" y="17784"/>
                    <a:pt x="1818" y="17778"/>
                  </a:cubicBezTo>
                  <a:cubicBezTo>
                    <a:pt x="1826" y="17772"/>
                    <a:pt x="1835" y="17766"/>
                    <a:pt x="1846" y="17759"/>
                  </a:cubicBezTo>
                  <a:lnTo>
                    <a:pt x="1823" y="17722"/>
                  </a:lnTo>
                  <a:cubicBezTo>
                    <a:pt x="1779" y="17747"/>
                    <a:pt x="1748" y="17780"/>
                    <a:pt x="1727" y="17822"/>
                  </a:cubicBezTo>
                  <a:cubicBezTo>
                    <a:pt x="1718" y="17840"/>
                    <a:pt x="1712" y="17860"/>
                    <a:pt x="1710" y="17877"/>
                  </a:cubicBezTo>
                  <a:cubicBezTo>
                    <a:pt x="1708" y="17896"/>
                    <a:pt x="1709" y="17913"/>
                    <a:pt x="1713" y="17929"/>
                  </a:cubicBezTo>
                  <a:cubicBezTo>
                    <a:pt x="1718" y="17944"/>
                    <a:pt x="1725" y="17959"/>
                    <a:pt x="1736" y="17972"/>
                  </a:cubicBezTo>
                  <a:cubicBezTo>
                    <a:pt x="1746" y="17985"/>
                    <a:pt x="1760" y="17995"/>
                    <a:pt x="1776" y="18003"/>
                  </a:cubicBezTo>
                  <a:lnTo>
                    <a:pt x="1870" y="18003"/>
                  </a:lnTo>
                  <a:cubicBezTo>
                    <a:pt x="1875" y="18000"/>
                    <a:pt x="1881" y="17997"/>
                    <a:pt x="1886" y="17992"/>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1" y="18003"/>
                  </a:lnTo>
                  <a:cubicBezTo>
                    <a:pt x="2143" y="17997"/>
                    <a:pt x="2144" y="17990"/>
                    <a:pt x="2145" y="17984"/>
                  </a:cubicBezTo>
                  <a:cubicBezTo>
                    <a:pt x="2148" y="17969"/>
                    <a:pt x="2149" y="17953"/>
                    <a:pt x="2147" y="17935"/>
                  </a:cubicBezTo>
                  <a:cubicBezTo>
                    <a:pt x="2145" y="17912"/>
                    <a:pt x="2137" y="17892"/>
                    <a:pt x="2125" y="17874"/>
                  </a:cubicBezTo>
                  <a:cubicBezTo>
                    <a:pt x="2113" y="17857"/>
                    <a:pt x="2098" y="17844"/>
                    <a:pt x="2079" y="17835"/>
                  </a:cubicBezTo>
                  <a:cubicBezTo>
                    <a:pt x="2067" y="17829"/>
                    <a:pt x="2054" y="17825"/>
                    <a:pt x="2039" y="17824"/>
                  </a:cubicBez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2" y="17121"/>
                    <a:pt x="2317" y="17127"/>
                    <a:pt x="2319" y="17128"/>
                  </a:cubicBezTo>
                  <a:cubicBezTo>
                    <a:pt x="2310" y="17128"/>
                    <a:pt x="2301" y="17128"/>
                    <a:pt x="2292" y="17127"/>
                  </a:cubicBezTo>
                  <a:cubicBezTo>
                    <a:pt x="2283" y="17127"/>
                    <a:pt x="2274" y="17126"/>
                    <a:pt x="2265" y="17127"/>
                  </a:cubicBezTo>
                  <a:lnTo>
                    <a:pt x="2079" y="17127"/>
                  </a:lnTo>
                  <a:lnTo>
                    <a:pt x="2051" y="17185"/>
                  </a:lnTo>
                  <a:lnTo>
                    <a:pt x="2349" y="17175"/>
                  </a:lnTo>
                  <a:lnTo>
                    <a:pt x="2504" y="17251"/>
                  </a:lnTo>
                  <a:lnTo>
                    <a:pt x="2528" y="17203"/>
                  </a:lnTo>
                  <a:lnTo>
                    <a:pt x="2375" y="17128"/>
                  </a:lnTo>
                  <a:lnTo>
                    <a:pt x="2199" y="16884"/>
                  </a:lnTo>
                  <a:close/>
                  <a:moveTo>
                    <a:pt x="2558" y="16454"/>
                  </a:moveTo>
                  <a:cubicBezTo>
                    <a:pt x="2532" y="16449"/>
                    <a:pt x="2507" y="16448"/>
                    <a:pt x="2483" y="16451"/>
                  </a:cubicBezTo>
                  <a:cubicBezTo>
                    <a:pt x="2474" y="16452"/>
                    <a:pt x="2464" y="16454"/>
                    <a:pt x="2453" y="16458"/>
                  </a:cubicBezTo>
                  <a:cubicBezTo>
                    <a:pt x="2442" y="16461"/>
                    <a:pt x="2430" y="16466"/>
                    <a:pt x="2419" y="16473"/>
                  </a:cubicBezTo>
                  <a:cubicBezTo>
                    <a:pt x="2408" y="16480"/>
                    <a:pt x="2397" y="16488"/>
                    <a:pt x="2387" y="16500"/>
                  </a:cubicBezTo>
                  <a:cubicBezTo>
                    <a:pt x="2376" y="16511"/>
                    <a:pt x="2367" y="16525"/>
                    <a:pt x="2359" y="16542"/>
                  </a:cubicBezTo>
                  <a:cubicBezTo>
                    <a:pt x="2347" y="16566"/>
                    <a:pt x="2341" y="16590"/>
                    <a:pt x="2340" y="16614"/>
                  </a:cubicBezTo>
                  <a:cubicBezTo>
                    <a:pt x="2341" y="16638"/>
                    <a:pt x="2346" y="16661"/>
                    <a:pt x="2356" y="16683"/>
                  </a:cubicBezTo>
                  <a:cubicBezTo>
                    <a:pt x="2367" y="16704"/>
                    <a:pt x="2383" y="16725"/>
                    <a:pt x="2404" y="16745"/>
                  </a:cubicBezTo>
                  <a:cubicBezTo>
                    <a:pt x="2425" y="16764"/>
                    <a:pt x="2451" y="16781"/>
                    <a:pt x="2483" y="16797"/>
                  </a:cubicBezTo>
                  <a:cubicBezTo>
                    <a:pt x="2551" y="16830"/>
                    <a:pt x="2609" y="16840"/>
                    <a:pt x="2661" y="16826"/>
                  </a:cubicBezTo>
                  <a:cubicBezTo>
                    <a:pt x="2683" y="16821"/>
                    <a:pt x="2702" y="16810"/>
                    <a:pt x="2720" y="16796"/>
                  </a:cubicBezTo>
                  <a:cubicBezTo>
                    <a:pt x="2738" y="16782"/>
                    <a:pt x="2753" y="16763"/>
                    <a:pt x="2765" y="16739"/>
                  </a:cubicBezTo>
                  <a:cubicBezTo>
                    <a:pt x="2775" y="16719"/>
                    <a:pt x="2781" y="16699"/>
                    <a:pt x="2782" y="16681"/>
                  </a:cubicBezTo>
                  <a:cubicBezTo>
                    <a:pt x="2784" y="16663"/>
                    <a:pt x="2782" y="16642"/>
                    <a:pt x="2776" y="16622"/>
                  </a:cubicBezTo>
                  <a:cubicBezTo>
                    <a:pt x="2768" y="16593"/>
                    <a:pt x="2753" y="16568"/>
                    <a:pt x="2732" y="16546"/>
                  </a:cubicBezTo>
                  <a:cubicBezTo>
                    <a:pt x="2712" y="16525"/>
                    <a:pt x="2683" y="16505"/>
                    <a:pt x="2645" y="16487"/>
                  </a:cubicBezTo>
                  <a:cubicBezTo>
                    <a:pt x="2614" y="16471"/>
                    <a:pt x="2585" y="16460"/>
                    <a:pt x="2558" y="16454"/>
                  </a:cubicBezTo>
                  <a:close/>
                  <a:moveTo>
                    <a:pt x="2668" y="16565"/>
                  </a:moveTo>
                  <a:cubicBezTo>
                    <a:pt x="2680" y="16572"/>
                    <a:pt x="2689" y="16579"/>
                    <a:pt x="2698" y="16586"/>
                  </a:cubicBezTo>
                  <a:cubicBezTo>
                    <a:pt x="2707" y="16593"/>
                    <a:pt x="2713" y="16600"/>
                    <a:pt x="2719" y="16607"/>
                  </a:cubicBezTo>
                  <a:cubicBezTo>
                    <a:pt x="2724" y="16615"/>
                    <a:pt x="2729" y="16622"/>
                    <a:pt x="2732" y="16630"/>
                  </a:cubicBezTo>
                  <a:cubicBezTo>
                    <a:pt x="2739" y="16644"/>
                    <a:pt x="2743" y="16658"/>
                    <a:pt x="2742" y="16673"/>
                  </a:cubicBezTo>
                  <a:cubicBezTo>
                    <a:pt x="2742" y="16688"/>
                    <a:pt x="2738" y="16703"/>
                    <a:pt x="2730" y="16719"/>
                  </a:cubicBezTo>
                  <a:cubicBezTo>
                    <a:pt x="2726" y="16727"/>
                    <a:pt x="2721" y="16735"/>
                    <a:pt x="2715" y="16742"/>
                  </a:cubicBezTo>
                  <a:cubicBezTo>
                    <a:pt x="2709" y="16750"/>
                    <a:pt x="2702" y="16756"/>
                    <a:pt x="2695" y="16761"/>
                  </a:cubicBezTo>
                  <a:cubicBezTo>
                    <a:pt x="2688" y="16767"/>
                    <a:pt x="2680" y="16772"/>
                    <a:pt x="2671" y="16775"/>
                  </a:cubicBezTo>
                  <a:cubicBezTo>
                    <a:pt x="2663" y="16779"/>
                    <a:pt x="2655" y="16781"/>
                    <a:pt x="2647" y="16782"/>
                  </a:cubicBezTo>
                  <a:cubicBezTo>
                    <a:pt x="2630" y="16783"/>
                    <a:pt x="2608" y="16780"/>
                    <a:pt x="2582" y="16773"/>
                  </a:cubicBezTo>
                  <a:cubicBezTo>
                    <a:pt x="2556" y="16765"/>
                    <a:pt x="2528" y="16755"/>
                    <a:pt x="2499" y="16740"/>
                  </a:cubicBezTo>
                  <a:cubicBezTo>
                    <a:pt x="2474" y="16728"/>
                    <a:pt x="2454" y="16716"/>
                    <a:pt x="2438" y="16704"/>
                  </a:cubicBezTo>
                  <a:cubicBezTo>
                    <a:pt x="2423" y="16693"/>
                    <a:pt x="2410" y="16680"/>
                    <a:pt x="2401" y="16667"/>
                  </a:cubicBezTo>
                  <a:cubicBezTo>
                    <a:pt x="2390" y="16653"/>
                    <a:pt x="2385" y="16636"/>
                    <a:pt x="2384" y="16616"/>
                  </a:cubicBezTo>
                  <a:cubicBezTo>
                    <a:pt x="2383" y="16598"/>
                    <a:pt x="2387" y="16579"/>
                    <a:pt x="2396" y="16561"/>
                  </a:cubicBezTo>
                  <a:cubicBezTo>
                    <a:pt x="2408" y="16538"/>
                    <a:pt x="2422" y="16522"/>
                    <a:pt x="2440" y="16513"/>
                  </a:cubicBezTo>
                  <a:cubicBezTo>
                    <a:pt x="2458"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9" y="15859"/>
                  </a:cubicBezTo>
                  <a:cubicBezTo>
                    <a:pt x="3090" y="15868"/>
                    <a:pt x="3096" y="15873"/>
                    <a:pt x="3097" y="15874"/>
                  </a:cubicBezTo>
                  <a:cubicBezTo>
                    <a:pt x="3095" y="15874"/>
                    <a:pt x="3087" y="15871"/>
                    <a:pt x="3074" y="15867"/>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1"/>
                  </a:cubicBezTo>
                  <a:cubicBezTo>
                    <a:pt x="2800" y="15877"/>
                    <a:pt x="2792" y="15873"/>
                    <a:pt x="2785" y="15869"/>
                  </a:cubicBezTo>
                  <a:cubicBezTo>
                    <a:pt x="2778" y="15865"/>
                    <a:pt x="2771" y="15861"/>
                    <a:pt x="2766" y="15858"/>
                  </a:cubicBezTo>
                  <a:cubicBezTo>
                    <a:pt x="2761" y="15855"/>
                    <a:pt x="2758" y="15853"/>
                    <a:pt x="2756" y="15853"/>
                  </a:cubicBezTo>
                  <a:cubicBezTo>
                    <a:pt x="2760" y="15854"/>
                    <a:pt x="2770" y="15856"/>
                    <a:pt x="2784" y="15858"/>
                  </a:cubicBezTo>
                  <a:cubicBezTo>
                    <a:pt x="2799" y="15861"/>
                    <a:pt x="2817" y="15865"/>
                    <a:pt x="2839" y="15869"/>
                  </a:cubicBezTo>
                  <a:lnTo>
                    <a:pt x="3155" y="15928"/>
                  </a:lnTo>
                  <a:lnTo>
                    <a:pt x="3174" y="15888"/>
                  </a:lnTo>
                  <a:lnTo>
                    <a:pt x="2924" y="15661"/>
                  </a:lnTo>
                  <a:cubicBezTo>
                    <a:pt x="2918" y="15656"/>
                    <a:pt x="2913" y="15652"/>
                    <a:pt x="2907" y="15647"/>
                  </a:cubicBezTo>
                  <a:cubicBezTo>
                    <a:pt x="2902" y="15642"/>
                    <a:pt x="2896" y="15638"/>
                    <a:pt x="2890" y="15633"/>
                  </a:cubicBezTo>
                  <a:cubicBezTo>
                    <a:pt x="2885" y="15628"/>
                    <a:pt x="2880" y="15624"/>
                    <a:pt x="2877" y="15621"/>
                  </a:cubicBezTo>
                  <a:cubicBezTo>
                    <a:pt x="2873" y="15619"/>
                    <a:pt x="2871" y="15617"/>
                    <a:pt x="2871" y="15616"/>
                  </a:cubicBezTo>
                  <a:cubicBezTo>
                    <a:pt x="2871" y="15616"/>
                    <a:pt x="2874" y="15617"/>
                    <a:pt x="2879" y="15619"/>
                  </a:cubicBezTo>
                  <a:cubicBezTo>
                    <a:pt x="2883" y="15621"/>
                    <a:pt x="2889" y="15624"/>
                    <a:pt x="2896" y="15627"/>
                  </a:cubicBezTo>
                  <a:cubicBezTo>
                    <a:pt x="2902" y="15630"/>
                    <a:pt x="2909" y="15633"/>
                    <a:pt x="2917" y="15637"/>
                  </a:cubicBezTo>
                  <a:cubicBezTo>
                    <a:pt x="2925" y="15640"/>
                    <a:pt x="2931" y="15643"/>
                    <a:pt x="2938" y="15645"/>
                  </a:cubicBezTo>
                  <a:lnTo>
                    <a:pt x="3236" y="15764"/>
                  </a:lnTo>
                  <a:lnTo>
                    <a:pt x="3259" y="15717"/>
                  </a:lnTo>
                  <a:close/>
                  <a:moveTo>
                    <a:pt x="3043" y="15168"/>
                  </a:moveTo>
                  <a:lnTo>
                    <a:pt x="3021" y="15215"/>
                  </a:lnTo>
                  <a:lnTo>
                    <a:pt x="3293" y="15349"/>
                  </a:lnTo>
                  <a:cubicBezTo>
                    <a:pt x="3306" y="15355"/>
                    <a:pt x="3317" y="15361"/>
                    <a:pt x="3325" y="15367"/>
                  </a:cubicBezTo>
                  <a:cubicBezTo>
                    <a:pt x="3334" y="15374"/>
                    <a:pt x="3341" y="15383"/>
                    <a:pt x="3347" y="15393"/>
                  </a:cubicBezTo>
                  <a:cubicBezTo>
                    <a:pt x="3351" y="15404"/>
                    <a:pt x="3353" y="15415"/>
                    <a:pt x="3352" y="15429"/>
                  </a:cubicBezTo>
                  <a:cubicBezTo>
                    <a:pt x="3350" y="15443"/>
                    <a:pt x="3345" y="15458"/>
                    <a:pt x="3337" y="15474"/>
                  </a:cubicBezTo>
                  <a:cubicBezTo>
                    <a:pt x="3331" y="15486"/>
                    <a:pt x="3325" y="15497"/>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4" y="15529"/>
                    <a:pt x="3233" y="15525"/>
                  </a:cubicBezTo>
                  <a:cubicBezTo>
                    <a:pt x="3222" y="15520"/>
                    <a:pt x="3211" y="15516"/>
                    <a:pt x="3202" y="15511"/>
                  </a:cubicBezTo>
                  <a:lnTo>
                    <a:pt x="2938" y="15382"/>
                  </a:lnTo>
                  <a:lnTo>
                    <a:pt x="2916" y="15428"/>
                  </a:lnTo>
                  <a:lnTo>
                    <a:pt x="3196" y="15566"/>
                  </a:lnTo>
                  <a:cubicBezTo>
                    <a:pt x="3205" y="15570"/>
                    <a:pt x="3215" y="15574"/>
                    <a:pt x="3226" y="15579"/>
                  </a:cubicBezTo>
                  <a:cubicBezTo>
                    <a:pt x="3238" y="15583"/>
                    <a:pt x="3250" y="15585"/>
                    <a:pt x="3263" y="15584"/>
                  </a:cubicBezTo>
                  <a:cubicBezTo>
                    <a:pt x="3287" y="15583"/>
                    <a:pt x="3308" y="15576"/>
                    <a:pt x="3327" y="15562"/>
                  </a:cubicBezTo>
                  <a:cubicBezTo>
                    <a:pt x="3344" y="15549"/>
                    <a:pt x="3361" y="15527"/>
                    <a:pt x="3376" y="15496"/>
                  </a:cubicBezTo>
                  <a:cubicBezTo>
                    <a:pt x="3388" y="15472"/>
                    <a:pt x="3395" y="15451"/>
                    <a:pt x="3398" y="15432"/>
                  </a:cubicBezTo>
                  <a:cubicBezTo>
                    <a:pt x="3401" y="15414"/>
                    <a:pt x="3400" y="15396"/>
                    <a:pt x="3396" y="15379"/>
                  </a:cubicBezTo>
                  <a:cubicBezTo>
                    <a:pt x="3392" y="15362"/>
                    <a:pt x="3384" y="15348"/>
                    <a:pt x="3373" y="15338"/>
                  </a:cubicBezTo>
                  <a:cubicBezTo>
                    <a:pt x="3362" y="15327"/>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1" y="15364"/>
                    <a:pt x="2899" y="15364"/>
                    <a:pt x="2907" y="15361"/>
                  </a:cubicBezTo>
                  <a:cubicBezTo>
                    <a:pt x="2916" y="15359"/>
                    <a:pt x="2923" y="15353"/>
                    <a:pt x="2927" y="15345"/>
                  </a:cubicBezTo>
                  <a:cubicBezTo>
                    <a:pt x="2931" y="15336"/>
                    <a:pt x="2931" y="15328"/>
                    <a:pt x="2928" y="15319"/>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4"/>
                  </a:cubicBezTo>
                  <a:cubicBezTo>
                    <a:pt x="2974" y="15242"/>
                    <a:pt x="2980" y="15236"/>
                    <a:pt x="2984" y="15228"/>
                  </a:cubicBezTo>
                  <a:cubicBezTo>
                    <a:pt x="2988" y="15219"/>
                    <a:pt x="2989" y="15211"/>
                    <a:pt x="2985" y="15202"/>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8" y="14981"/>
                  </a:cubicBezTo>
                  <a:cubicBezTo>
                    <a:pt x="3510" y="14986"/>
                    <a:pt x="3519" y="14990"/>
                    <a:pt x="3527" y="14993"/>
                  </a:cubicBezTo>
                  <a:cubicBezTo>
                    <a:pt x="3535" y="14996"/>
                    <a:pt x="3538" y="14998"/>
                    <a:pt x="3539" y="14998"/>
                  </a:cubicBezTo>
                  <a:cubicBezTo>
                    <a:pt x="3537" y="14998"/>
                    <a:pt x="3533" y="14998"/>
                    <a:pt x="3527" y="14997"/>
                  </a:cubicBezTo>
                  <a:cubicBezTo>
                    <a:pt x="3521" y="14997"/>
                    <a:pt x="3514" y="14997"/>
                    <a:pt x="3505" y="14996"/>
                  </a:cubicBezTo>
                  <a:cubicBezTo>
                    <a:pt x="3496" y="14996"/>
                    <a:pt x="3485" y="14995"/>
                    <a:pt x="3473" y="14995"/>
                  </a:cubicBezTo>
                  <a:cubicBezTo>
                    <a:pt x="3462" y="14994"/>
                    <a:pt x="3450" y="14994"/>
                    <a:pt x="3439" y="14994"/>
                  </a:cubicBezTo>
                  <a:lnTo>
                    <a:pt x="3125" y="15002"/>
                  </a:lnTo>
                  <a:lnTo>
                    <a:pt x="3099" y="15056"/>
                  </a:lnTo>
                  <a:lnTo>
                    <a:pt x="3490" y="15248"/>
                  </a:lnTo>
                  <a:lnTo>
                    <a:pt x="3513" y="15200"/>
                  </a:lnTo>
                  <a:lnTo>
                    <a:pt x="3285" y="15090"/>
                  </a:lnTo>
                  <a:cubicBezTo>
                    <a:pt x="3274" y="15085"/>
                    <a:pt x="3263" y="15079"/>
                    <a:pt x="3251" y="15074"/>
                  </a:cubicBezTo>
                  <a:cubicBezTo>
                    <a:pt x="3239" y="15069"/>
                    <a:pt x="3228" y="15064"/>
                    <a:pt x="3218" y="15060"/>
                  </a:cubicBezTo>
                  <a:cubicBezTo>
                    <a:pt x="3208" y="15056"/>
                    <a:pt x="3200" y="15052"/>
                    <a:pt x="3192" y="15049"/>
                  </a:cubicBezTo>
                  <a:cubicBezTo>
                    <a:pt x="3185" y="15047"/>
                    <a:pt x="3180" y="15044"/>
                    <a:pt x="3177" y="15043"/>
                  </a:cubicBezTo>
                  <a:cubicBezTo>
                    <a:pt x="3181" y="15044"/>
                    <a:pt x="3186" y="15044"/>
                    <a:pt x="3194" y="15045"/>
                  </a:cubicBezTo>
                  <a:cubicBezTo>
                    <a:pt x="3202" y="15045"/>
                    <a:pt x="3210" y="15045"/>
                    <a:pt x="3220" y="15045"/>
                  </a:cubicBezTo>
                  <a:cubicBezTo>
                    <a:pt x="3231" y="15045"/>
                    <a:pt x="3242" y="15045"/>
                    <a:pt x="3254" y="15045"/>
                  </a:cubicBezTo>
                  <a:cubicBezTo>
                    <a:pt x="3266" y="15045"/>
                    <a:pt x="3279" y="15045"/>
                    <a:pt x="3292" y="15045"/>
                  </a:cubicBezTo>
                  <a:lnTo>
                    <a:pt x="3593" y="15037"/>
                  </a:lnTo>
                  <a:lnTo>
                    <a:pt x="3617" y="14988"/>
                  </a:lnTo>
                  <a:close/>
                  <a:moveTo>
                    <a:pt x="3640" y="14570"/>
                  </a:moveTo>
                  <a:cubicBezTo>
                    <a:pt x="3626" y="14568"/>
                    <a:pt x="3612" y="14569"/>
                    <a:pt x="3599" y="14573"/>
                  </a:cubicBezTo>
                  <a:cubicBezTo>
                    <a:pt x="3586" y="14576"/>
                    <a:pt x="3574" y="14582"/>
                    <a:pt x="3563" y="14589"/>
                  </a:cubicBezTo>
                  <a:cubicBezTo>
                    <a:pt x="3552" y="14596"/>
                    <a:pt x="3539" y="14607"/>
                    <a:pt x="3526" y="14622"/>
                  </a:cubicBezTo>
                  <a:lnTo>
                    <a:pt x="3489" y="14660"/>
                  </a:lnTo>
                  <a:cubicBezTo>
                    <a:pt x="3470" y="14680"/>
                    <a:pt x="3454" y="14692"/>
                    <a:pt x="3439" y="14697"/>
                  </a:cubicBezTo>
                  <a:cubicBezTo>
                    <a:pt x="3424" y="14703"/>
                    <a:pt x="3409" y="14702"/>
                    <a:pt x="3393" y="14694"/>
                  </a:cubicBezTo>
                  <a:cubicBezTo>
                    <a:pt x="3374" y="14684"/>
                    <a:pt x="3361" y="14670"/>
                    <a:pt x="3356" y="14650"/>
                  </a:cubicBezTo>
                  <a:cubicBezTo>
                    <a:pt x="3352" y="14631"/>
                    <a:pt x="3355" y="14609"/>
                    <a:pt x="3367" y="14584"/>
                  </a:cubicBezTo>
                  <a:cubicBezTo>
                    <a:pt x="3372" y="14576"/>
                    <a:pt x="3376" y="14568"/>
                    <a:pt x="3381" y="14561"/>
                  </a:cubicBezTo>
                  <a:cubicBezTo>
                    <a:pt x="3386" y="14554"/>
                    <a:pt x="3391" y="14548"/>
                    <a:pt x="3398" y="14542"/>
                  </a:cubicBezTo>
                  <a:cubicBezTo>
                    <a:pt x="3404" y="14536"/>
                    <a:pt x="3411" y="14530"/>
                    <a:pt x="3419" y="14524"/>
                  </a:cubicBezTo>
                  <a:cubicBezTo>
                    <a:pt x="3427" y="14518"/>
                    <a:pt x="3436" y="14512"/>
                    <a:pt x="3447" y="14505"/>
                  </a:cubicBezTo>
                  <a:lnTo>
                    <a:pt x="3424" y="14468"/>
                  </a:lnTo>
                  <a:cubicBezTo>
                    <a:pt x="3381" y="14493"/>
                    <a:pt x="3349" y="14526"/>
                    <a:pt x="3328" y="14568"/>
                  </a:cubicBezTo>
                  <a:cubicBezTo>
                    <a:pt x="3319" y="14587"/>
                    <a:pt x="3313" y="14606"/>
                    <a:pt x="3311" y="14624"/>
                  </a:cubicBezTo>
                  <a:cubicBezTo>
                    <a:pt x="3309" y="14642"/>
                    <a:pt x="3310" y="14659"/>
                    <a:pt x="3314" y="14675"/>
                  </a:cubicBezTo>
                  <a:cubicBezTo>
                    <a:pt x="3319" y="14691"/>
                    <a:pt x="3326" y="14705"/>
                    <a:pt x="3337" y="14718"/>
                  </a:cubicBezTo>
                  <a:cubicBezTo>
                    <a:pt x="3348" y="14731"/>
                    <a:pt x="3362" y="14741"/>
                    <a:pt x="3378" y="14749"/>
                  </a:cubicBezTo>
                  <a:cubicBezTo>
                    <a:pt x="3403" y="14762"/>
                    <a:pt x="3428" y="14764"/>
                    <a:pt x="3454" y="14756"/>
                  </a:cubicBezTo>
                  <a:cubicBezTo>
                    <a:pt x="3466" y="14753"/>
                    <a:pt x="3476" y="14747"/>
                    <a:pt x="3487" y="14739"/>
                  </a:cubicBezTo>
                  <a:cubicBezTo>
                    <a:pt x="3497" y="14731"/>
                    <a:pt x="3509" y="14719"/>
                    <a:pt x="3523" y="14704"/>
                  </a:cubicBezTo>
                  <a:lnTo>
                    <a:pt x="3554" y="14671"/>
                  </a:lnTo>
                  <a:cubicBezTo>
                    <a:pt x="3592" y="14631"/>
                    <a:pt x="3627" y="14619"/>
                    <a:pt x="3662" y="14636"/>
                  </a:cubicBezTo>
                  <a:cubicBezTo>
                    <a:pt x="3685" y="14648"/>
                    <a:pt x="3699" y="14666"/>
                    <a:pt x="3704" y="14692"/>
                  </a:cubicBezTo>
                  <a:cubicBezTo>
                    <a:pt x="3706" y="14703"/>
                    <a:pt x="3706" y="14714"/>
                    <a:pt x="3704" y="14724"/>
                  </a:cubicBezTo>
                  <a:cubicBezTo>
                    <a:pt x="3702" y="14735"/>
                    <a:pt x="3698" y="14747"/>
                    <a:pt x="3690" y="14762"/>
                  </a:cubicBezTo>
                  <a:cubicBezTo>
                    <a:pt x="3681" y="14782"/>
                    <a:pt x="3669" y="14799"/>
                    <a:pt x="3655" y="14813"/>
                  </a:cubicBezTo>
                  <a:cubicBezTo>
                    <a:pt x="3642" y="14828"/>
                    <a:pt x="3625" y="14840"/>
                    <a:pt x="3605" y="14851"/>
                  </a:cubicBezTo>
                  <a:lnTo>
                    <a:pt x="3632" y="14889"/>
                  </a:lnTo>
                  <a:cubicBezTo>
                    <a:pt x="3653" y="14876"/>
                    <a:pt x="3672" y="14860"/>
                    <a:pt x="3688" y="14842"/>
                  </a:cubicBezTo>
                  <a:cubicBezTo>
                    <a:pt x="3703" y="14825"/>
                    <a:pt x="3717" y="14804"/>
                    <a:pt x="3729" y="14781"/>
                  </a:cubicBezTo>
                  <a:cubicBezTo>
                    <a:pt x="3738" y="14763"/>
                    <a:pt x="3744" y="14746"/>
                    <a:pt x="3746" y="14730"/>
                  </a:cubicBezTo>
                  <a:cubicBezTo>
                    <a:pt x="3749" y="14715"/>
                    <a:pt x="3750" y="14699"/>
                    <a:pt x="3748" y="14682"/>
                  </a:cubicBezTo>
                  <a:cubicBezTo>
                    <a:pt x="3746" y="14659"/>
                    <a:pt x="3738" y="14638"/>
                    <a:pt x="3726" y="14621"/>
                  </a:cubicBezTo>
                  <a:cubicBezTo>
                    <a:pt x="3714" y="14603"/>
                    <a:pt x="3699" y="14590"/>
                    <a:pt x="3680" y="14581"/>
                  </a:cubicBezTo>
                  <a:cubicBezTo>
                    <a:pt x="3668" y="14575"/>
                    <a:pt x="3655" y="14571"/>
                    <a:pt x="3640" y="14570"/>
                  </a:cubicBezTo>
                  <a:close/>
                  <a:moveTo>
                    <a:pt x="3558" y="14123"/>
                  </a:moveTo>
                  <a:lnTo>
                    <a:pt x="3430" y="14382"/>
                  </a:lnTo>
                  <a:lnTo>
                    <a:pt x="3470" y="14401"/>
                  </a:lnTo>
                  <a:lnTo>
                    <a:pt x="3521" y="14296"/>
                  </a:lnTo>
                  <a:lnTo>
                    <a:pt x="3873" y="14469"/>
                  </a:lnTo>
                  <a:lnTo>
                    <a:pt x="3895" y="14424"/>
                  </a:lnTo>
                  <a:lnTo>
                    <a:pt x="3543" y="14251"/>
                  </a:lnTo>
                  <a:lnTo>
                    <a:pt x="3595" y="14145"/>
                  </a:lnTo>
                  <a:lnTo>
                    <a:pt x="3558" y="14123"/>
                  </a:lnTo>
                  <a:close/>
                  <a:moveTo>
                    <a:pt x="4089" y="14029"/>
                  </a:moveTo>
                  <a:lnTo>
                    <a:pt x="4049" y="14009"/>
                  </a:lnTo>
                  <a:lnTo>
                    <a:pt x="3964" y="14181"/>
                  </a:lnTo>
                  <a:lnTo>
                    <a:pt x="3821" y="14111"/>
                  </a:lnTo>
                  <a:lnTo>
                    <a:pt x="3887" y="13977"/>
                  </a:lnTo>
                  <a:lnTo>
                    <a:pt x="3847" y="13957"/>
                  </a:lnTo>
                  <a:lnTo>
                    <a:pt x="3781" y="14091"/>
                  </a:lnTo>
                  <a:lnTo>
                    <a:pt x="3653" y="14028"/>
                  </a:lnTo>
                  <a:lnTo>
                    <a:pt x="3731" y="13868"/>
                  </a:lnTo>
                  <a:lnTo>
                    <a:pt x="3696" y="13842"/>
                  </a:lnTo>
                  <a:lnTo>
                    <a:pt x="3591" y="14056"/>
                  </a:lnTo>
                  <a:lnTo>
                    <a:pt x="3981" y="14248"/>
                  </a:lnTo>
                  <a:lnTo>
                    <a:pt x="4089" y="14029"/>
                  </a:lnTo>
                  <a:close/>
                  <a:moveTo>
                    <a:pt x="4252" y="13698"/>
                  </a:moveTo>
                  <a:lnTo>
                    <a:pt x="4216" y="13703"/>
                  </a:lnTo>
                  <a:cubicBezTo>
                    <a:pt x="4199" y="13705"/>
                    <a:pt x="4182" y="13707"/>
                    <a:pt x="4163" y="13710"/>
                  </a:cubicBezTo>
                  <a:cubicBezTo>
                    <a:pt x="4144" y="13712"/>
                    <a:pt x="4127" y="13715"/>
                    <a:pt x="4110" y="13717"/>
                  </a:cubicBezTo>
                  <a:cubicBezTo>
                    <a:pt x="4094" y="13720"/>
                    <a:pt x="4082" y="13721"/>
                    <a:pt x="4075" y="13723"/>
                  </a:cubicBezTo>
                  <a:cubicBezTo>
                    <a:pt x="4065" y="13724"/>
                    <a:pt x="4055" y="13727"/>
                    <a:pt x="4043" y="13730"/>
                  </a:cubicBezTo>
                  <a:cubicBezTo>
                    <a:pt x="4030" y="13733"/>
                    <a:pt x="4020" y="13737"/>
                    <a:pt x="4012" y="13740"/>
                  </a:cubicBezTo>
                  <a:lnTo>
                    <a:pt x="4015" y="13735"/>
                  </a:lnTo>
                  <a:cubicBezTo>
                    <a:pt x="4022" y="13719"/>
                    <a:pt x="4027" y="13704"/>
                    <a:pt x="4028" y="13688"/>
                  </a:cubicBezTo>
                  <a:cubicBezTo>
                    <a:pt x="4029" y="13673"/>
                    <a:pt x="4027" y="13659"/>
                    <a:pt x="4022" y="13645"/>
                  </a:cubicBezTo>
                  <a:cubicBezTo>
                    <a:pt x="4018" y="13631"/>
                    <a:pt x="4010" y="13619"/>
                    <a:pt x="3999" y="13607"/>
                  </a:cubicBezTo>
                  <a:cubicBezTo>
                    <a:pt x="3988" y="13596"/>
                    <a:pt x="3975" y="13586"/>
                    <a:pt x="3959" y="13578"/>
                  </a:cubicBezTo>
                  <a:cubicBezTo>
                    <a:pt x="3949" y="13573"/>
                    <a:pt x="3938" y="13569"/>
                    <a:pt x="3929" y="13568"/>
                  </a:cubicBezTo>
                  <a:cubicBezTo>
                    <a:pt x="3919" y="13566"/>
                    <a:pt x="3910" y="13565"/>
                    <a:pt x="3901" y="13565"/>
                  </a:cubicBezTo>
                  <a:cubicBezTo>
                    <a:pt x="3893" y="13566"/>
                    <a:pt x="3884" y="13567"/>
                    <a:pt x="3877" y="13569"/>
                  </a:cubicBezTo>
                  <a:cubicBezTo>
                    <a:pt x="3870" y="13571"/>
                    <a:pt x="3863" y="13574"/>
                    <a:pt x="3858" y="13577"/>
                  </a:cubicBezTo>
                  <a:cubicBezTo>
                    <a:pt x="3851" y="13579"/>
                    <a:pt x="3846" y="13583"/>
                    <a:pt x="3840" y="13587"/>
                  </a:cubicBezTo>
                  <a:cubicBezTo>
                    <a:pt x="3834" y="13592"/>
                    <a:pt x="3828" y="13597"/>
                    <a:pt x="3822" y="13603"/>
                  </a:cubicBezTo>
                  <a:cubicBezTo>
                    <a:pt x="3816" y="13610"/>
                    <a:pt x="3809" y="13619"/>
                    <a:pt x="3803" y="13628"/>
                  </a:cubicBezTo>
                  <a:cubicBezTo>
                    <a:pt x="3797" y="13638"/>
                    <a:pt x="3791" y="13650"/>
                    <a:pt x="3784" y="13663"/>
                  </a:cubicBezTo>
                  <a:lnTo>
                    <a:pt x="3739" y="13754"/>
                  </a:lnTo>
                  <a:lnTo>
                    <a:pt x="4130" y="13946"/>
                  </a:lnTo>
                  <a:lnTo>
                    <a:pt x="4153" y="13901"/>
                  </a:lnTo>
                  <a:lnTo>
                    <a:pt x="3976" y="13814"/>
                  </a:lnTo>
                  <a:cubicBezTo>
                    <a:pt x="3981" y="13804"/>
                    <a:pt x="3987" y="13797"/>
                    <a:pt x="3993" y="13792"/>
                  </a:cubicBezTo>
                  <a:cubicBezTo>
                    <a:pt x="3999" y="13788"/>
                    <a:pt x="4010" y="13784"/>
                    <a:pt x="4023" y="13782"/>
                  </a:cubicBezTo>
                  <a:cubicBezTo>
                    <a:pt x="4046" y="13777"/>
                    <a:pt x="4068" y="13773"/>
                    <a:pt x="4088" y="13769"/>
                  </a:cubicBezTo>
                  <a:cubicBezTo>
                    <a:pt x="4109" y="13766"/>
                    <a:pt x="4128" y="13763"/>
                    <a:pt x="4146" y="13761"/>
                  </a:cubicBezTo>
                  <a:cubicBezTo>
                    <a:pt x="4163" y="13759"/>
                    <a:pt x="4178" y="13758"/>
                    <a:pt x="4191" y="13757"/>
                  </a:cubicBezTo>
                  <a:cubicBezTo>
                    <a:pt x="4205" y="13757"/>
                    <a:pt x="4216" y="13756"/>
                    <a:pt x="4223" y="13757"/>
                  </a:cubicBezTo>
                  <a:lnTo>
                    <a:pt x="4252" y="13698"/>
                  </a:lnTo>
                  <a:close/>
                  <a:moveTo>
                    <a:pt x="3966" y="13649"/>
                  </a:moveTo>
                  <a:cubicBezTo>
                    <a:pt x="3974" y="13657"/>
                    <a:pt x="3980" y="13666"/>
                    <a:pt x="3983" y="13676"/>
                  </a:cubicBezTo>
                  <a:cubicBezTo>
                    <a:pt x="3986" y="13686"/>
                    <a:pt x="3987" y="13699"/>
                    <a:pt x="3984" y="13711"/>
                  </a:cubicBezTo>
                  <a:cubicBezTo>
                    <a:pt x="3982" y="13723"/>
                    <a:pt x="3977" y="13738"/>
                    <a:pt x="3968" y="13756"/>
                  </a:cubicBezTo>
                  <a:lnTo>
                    <a:pt x="3947" y="13799"/>
                  </a:lnTo>
                  <a:lnTo>
                    <a:pt x="3801" y="13728"/>
                  </a:lnTo>
                  <a:lnTo>
                    <a:pt x="3824" y="13681"/>
                  </a:lnTo>
                  <a:cubicBezTo>
                    <a:pt x="3829" y="13670"/>
                    <a:pt x="3834" y="13661"/>
                    <a:pt x="3839" y="13654"/>
                  </a:cubicBezTo>
                  <a:cubicBezTo>
                    <a:pt x="3845" y="13647"/>
                    <a:pt x="3850" y="13641"/>
                    <a:pt x="3856" y="13636"/>
                  </a:cubicBezTo>
                  <a:cubicBezTo>
                    <a:pt x="3866" y="13627"/>
                    <a:pt x="3878" y="13622"/>
                    <a:pt x="3893" y="13620"/>
                  </a:cubicBezTo>
                  <a:cubicBezTo>
                    <a:pt x="3907" y="13618"/>
                    <a:pt x="3921" y="13620"/>
                    <a:pt x="3934" y="13627"/>
                  </a:cubicBezTo>
                  <a:cubicBezTo>
                    <a:pt x="3947" y="13633"/>
                    <a:pt x="3958" y="13641"/>
                    <a:pt x="3966" y="13649"/>
                  </a:cubicBezTo>
                  <a:close/>
                  <a:moveTo>
                    <a:pt x="8114" y="3137"/>
                  </a:moveTo>
                  <a:lnTo>
                    <a:pt x="8091" y="3183"/>
                  </a:lnTo>
                  <a:lnTo>
                    <a:pt x="8364" y="3317"/>
                  </a:lnTo>
                  <a:cubicBezTo>
                    <a:pt x="8377" y="3324"/>
                    <a:pt x="8388" y="3330"/>
                    <a:pt x="8396" y="3336"/>
                  </a:cubicBezTo>
                  <a:cubicBezTo>
                    <a:pt x="8405" y="3343"/>
                    <a:pt x="8412" y="3352"/>
                    <a:pt x="8417" y="3362"/>
                  </a:cubicBezTo>
                  <a:cubicBezTo>
                    <a:pt x="8422" y="3372"/>
                    <a:pt x="8424" y="3384"/>
                    <a:pt x="8422"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50" y="3499"/>
                  </a:cubicBezTo>
                  <a:cubicBezTo>
                    <a:pt x="8343" y="3500"/>
                    <a:pt x="8337" y="3501"/>
                    <a:pt x="8332" y="3501"/>
                  </a:cubicBezTo>
                  <a:cubicBezTo>
                    <a:pt x="8325" y="3500"/>
                    <a:pt x="8315" y="3498"/>
                    <a:pt x="8304" y="3493"/>
                  </a:cubicBezTo>
                  <a:cubicBezTo>
                    <a:pt x="8293" y="3489"/>
                    <a:pt x="8282" y="3484"/>
                    <a:pt x="8273" y="3480"/>
                  </a:cubicBezTo>
                  <a:lnTo>
                    <a:pt x="8009" y="3350"/>
                  </a:lnTo>
                  <a:lnTo>
                    <a:pt x="7987" y="3396"/>
                  </a:lnTo>
                  <a:lnTo>
                    <a:pt x="8267" y="3534"/>
                  </a:lnTo>
                  <a:cubicBezTo>
                    <a:pt x="8275" y="3538"/>
                    <a:pt x="8286" y="3543"/>
                    <a:pt x="8297" y="3547"/>
                  </a:cubicBezTo>
                  <a:cubicBezTo>
                    <a:pt x="8309" y="3552"/>
                    <a:pt x="8321" y="3553"/>
                    <a:pt x="8333" y="3553"/>
                  </a:cubicBezTo>
                  <a:cubicBezTo>
                    <a:pt x="8358" y="3552"/>
                    <a:pt x="8379" y="3544"/>
                    <a:pt x="8398" y="3531"/>
                  </a:cubicBezTo>
                  <a:cubicBezTo>
                    <a:pt x="8415" y="3517"/>
                    <a:pt x="8432" y="3495"/>
                    <a:pt x="8447" y="3465"/>
                  </a:cubicBezTo>
                  <a:cubicBezTo>
                    <a:pt x="8459" y="3441"/>
                    <a:pt x="8466" y="3420"/>
                    <a:pt x="8469" y="3401"/>
                  </a:cubicBezTo>
                  <a:cubicBezTo>
                    <a:pt x="8472" y="3382"/>
                    <a:pt x="8471" y="3365"/>
                    <a:pt x="8467" y="3348"/>
                  </a:cubicBezTo>
                  <a:cubicBezTo>
                    <a:pt x="8463" y="3331"/>
                    <a:pt x="8455" y="3317"/>
                    <a:pt x="8444" y="3307"/>
                  </a:cubicBezTo>
                  <a:cubicBezTo>
                    <a:pt x="8433" y="3296"/>
                    <a:pt x="8416" y="3285"/>
                    <a:pt x="8392" y="3274"/>
                  </a:cubicBezTo>
                  <a:lnTo>
                    <a:pt x="8114" y="3137"/>
                  </a:ln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8" y="1886"/>
                    <a:pt x="9002" y="1882"/>
                  </a:cubicBezTo>
                  <a:lnTo>
                    <a:pt x="9002" y="1683"/>
                  </a:lnTo>
                  <a:cubicBezTo>
                    <a:pt x="8993" y="1676"/>
                    <a:pt x="8983" y="1669"/>
                    <a:pt x="8972" y="1664"/>
                  </a:cubicBezTo>
                  <a:cubicBezTo>
                    <a:pt x="8962" y="1659"/>
                    <a:pt x="8952" y="1655"/>
                    <a:pt x="8942" y="1653"/>
                  </a:cubicBezTo>
                  <a:cubicBezTo>
                    <a:pt x="8932" y="1652"/>
                    <a:pt x="8923" y="1651"/>
                    <a:pt x="8915" y="1651"/>
                  </a:cubicBezTo>
                  <a:cubicBezTo>
                    <a:pt x="8906" y="1652"/>
                    <a:pt x="8898" y="1653"/>
                    <a:pt x="8890" y="1655"/>
                  </a:cubicBezTo>
                  <a:cubicBezTo>
                    <a:pt x="8883" y="1657"/>
                    <a:pt x="8877" y="1659"/>
                    <a:pt x="8871" y="1662"/>
                  </a:cubicBezTo>
                  <a:cubicBezTo>
                    <a:pt x="8865" y="1665"/>
                    <a:pt x="8859" y="1668"/>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8688" y="2957"/>
                  </a:moveTo>
                  <a:lnTo>
                    <a:pt x="8297" y="2765"/>
                  </a:lnTo>
                  <a:lnTo>
                    <a:pt x="8275" y="2811"/>
                  </a:lnTo>
                  <a:lnTo>
                    <a:pt x="8488" y="2914"/>
                  </a:lnTo>
                  <a:cubicBezTo>
                    <a:pt x="8502" y="2921"/>
                    <a:pt x="8516" y="2927"/>
                    <a:pt x="8531" y="2933"/>
                  </a:cubicBezTo>
                  <a:cubicBezTo>
                    <a:pt x="8545" y="2940"/>
                    <a:pt x="8558" y="2945"/>
                    <a:pt x="8569" y="2950"/>
                  </a:cubicBezTo>
                  <a:cubicBezTo>
                    <a:pt x="8581" y="2955"/>
                    <a:pt x="8590" y="2959"/>
                    <a:pt x="8598" y="2962"/>
                  </a:cubicBezTo>
                  <a:cubicBezTo>
                    <a:pt x="8606" y="2965"/>
                    <a:pt x="8609" y="2967"/>
                    <a:pt x="8610" y="2967"/>
                  </a:cubicBezTo>
                  <a:cubicBezTo>
                    <a:pt x="8608" y="2967"/>
                    <a:pt x="8604" y="2966"/>
                    <a:pt x="8598" y="2966"/>
                  </a:cubicBezTo>
                  <a:cubicBezTo>
                    <a:pt x="8592" y="2965"/>
                    <a:pt x="8584" y="2965"/>
                    <a:pt x="8576" y="2964"/>
                  </a:cubicBezTo>
                  <a:cubicBezTo>
                    <a:pt x="8567" y="2964"/>
                    <a:pt x="8556" y="2964"/>
                    <a:pt x="8544" y="2963"/>
                  </a:cubicBezTo>
                  <a:cubicBezTo>
                    <a:pt x="8533" y="2962"/>
                    <a:pt x="8521" y="2962"/>
                    <a:pt x="8510" y="2963"/>
                  </a:cubicBezTo>
                  <a:lnTo>
                    <a:pt x="8196" y="2970"/>
                  </a:lnTo>
                  <a:lnTo>
                    <a:pt x="8170" y="3024"/>
                  </a:lnTo>
                  <a:lnTo>
                    <a:pt x="8560" y="3217"/>
                  </a:lnTo>
                  <a:lnTo>
                    <a:pt x="8584" y="3168"/>
                  </a:lnTo>
                  <a:lnTo>
                    <a:pt x="8356" y="3059"/>
                  </a:lnTo>
                  <a:cubicBezTo>
                    <a:pt x="8345" y="3053"/>
                    <a:pt x="8334" y="3048"/>
                    <a:pt x="8322" y="3043"/>
                  </a:cubicBezTo>
                  <a:cubicBezTo>
                    <a:pt x="8310" y="3038"/>
                    <a:pt x="8299" y="3033"/>
                    <a:pt x="8289" y="3029"/>
                  </a:cubicBezTo>
                  <a:cubicBezTo>
                    <a:pt x="8279" y="3024"/>
                    <a:pt x="8271" y="3021"/>
                    <a:pt x="8263" y="3018"/>
                  </a:cubicBezTo>
                  <a:cubicBezTo>
                    <a:pt x="8256" y="3015"/>
                    <a:pt x="8251" y="3013"/>
                    <a:pt x="8248" y="3012"/>
                  </a:cubicBezTo>
                  <a:cubicBezTo>
                    <a:pt x="8252" y="3012"/>
                    <a:pt x="8257" y="3013"/>
                    <a:pt x="8265" y="3013"/>
                  </a:cubicBezTo>
                  <a:cubicBezTo>
                    <a:pt x="8273" y="3013"/>
                    <a:pt x="8281" y="3013"/>
                    <a:pt x="8291" y="3013"/>
                  </a:cubicBezTo>
                  <a:cubicBezTo>
                    <a:pt x="8302"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5" y="2518"/>
                  </a:cubicBezTo>
                  <a:cubicBezTo>
                    <a:pt x="8817" y="2529"/>
                    <a:pt x="8825" y="2536"/>
                    <a:pt x="8829" y="2540"/>
                  </a:cubicBezTo>
                  <a:cubicBezTo>
                    <a:pt x="8826" y="2539"/>
                    <a:pt x="8821" y="2537"/>
                    <a:pt x="8814" y="2535"/>
                  </a:cubicBezTo>
                  <a:cubicBezTo>
                    <a:pt x="8807" y="2534"/>
                    <a:pt x="8800" y="2532"/>
                    <a:pt x="8790" y="2530"/>
                  </a:cubicBezTo>
                  <a:cubicBezTo>
                    <a:pt x="8781" y="2528"/>
                    <a:pt x="8771" y="2526"/>
                    <a:pt x="8761" y="2524"/>
                  </a:cubicBezTo>
                  <a:cubicBezTo>
                    <a:pt x="8751" y="2523"/>
                    <a:pt x="8741" y="2521"/>
                    <a:pt x="8731" y="2520"/>
                  </a:cubicBezTo>
                  <a:lnTo>
                    <a:pt x="8438" y="2478"/>
                  </a:lnTo>
                  <a:lnTo>
                    <a:pt x="8413" y="2529"/>
                  </a:lnTo>
                  <a:lnTo>
                    <a:pt x="8869" y="2590"/>
                  </a:lnTo>
                  <a:lnTo>
                    <a:pt x="8892" y="2543"/>
                  </a:lnTo>
                  <a:lnTo>
                    <a:pt x="8567" y="2217"/>
                  </a:lnTo>
                  <a:close/>
                  <a:moveTo>
                    <a:pt x="8979" y="1735"/>
                  </a:moveTo>
                  <a:cubicBezTo>
                    <a:pt x="8988" y="1743"/>
                    <a:pt x="8993" y="1752"/>
                    <a:pt x="8996" y="1761"/>
                  </a:cubicBezTo>
                  <a:cubicBezTo>
                    <a:pt x="8999" y="1772"/>
                    <a:pt x="9000" y="1784"/>
                    <a:pt x="8997"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3" y="1726"/>
                    <a:pt x="8869" y="1722"/>
                  </a:cubicBezTo>
                  <a:cubicBezTo>
                    <a:pt x="8879" y="1713"/>
                    <a:pt x="8892" y="1708"/>
                    <a:pt x="8906" y="1706"/>
                  </a:cubicBezTo>
                  <a:cubicBezTo>
                    <a:pt x="8921" y="1704"/>
                    <a:pt x="8934" y="1706"/>
                    <a:pt x="8947" y="1713"/>
                  </a:cubicBezTo>
                  <a:cubicBezTo>
                    <a:pt x="8961" y="1719"/>
                    <a:pt x="8971" y="1726"/>
                    <a:pt x="8979" y="1735"/>
                  </a:cubicBezTo>
                  <a:close/>
                  <a:moveTo>
                    <a:pt x="8340" y="3885"/>
                  </a:moveTo>
                  <a:lnTo>
                    <a:pt x="7790" y="3615"/>
                  </a:lnTo>
                  <a:lnTo>
                    <a:pt x="7772" y="3652"/>
                  </a:lnTo>
                  <a:lnTo>
                    <a:pt x="8321" y="3923"/>
                  </a:lnTo>
                  <a:lnTo>
                    <a:pt x="8340" y="3885"/>
                  </a:lnTo>
                  <a:close/>
                  <a:moveTo>
                    <a:pt x="1872" y="15823"/>
                  </a:moveTo>
                  <a:lnTo>
                    <a:pt x="1849" y="15870"/>
                  </a:lnTo>
                  <a:lnTo>
                    <a:pt x="2052" y="16030"/>
                  </a:lnTo>
                  <a:cubicBezTo>
                    <a:pt x="2065" y="16040"/>
                    <a:pt x="2078" y="16049"/>
                    <a:pt x="2090" y="16059"/>
                  </a:cubicBezTo>
                  <a:cubicBezTo>
                    <a:pt x="2103" y="16069"/>
                    <a:pt x="2114" y="16078"/>
                    <a:pt x="2124" y="16085"/>
                  </a:cubicBezTo>
                  <a:cubicBezTo>
                    <a:pt x="2135" y="16093"/>
                    <a:pt x="2143" y="16099"/>
                    <a:pt x="2150" y="16104"/>
                  </a:cubicBezTo>
                  <a:cubicBezTo>
                    <a:pt x="2155" y="16107"/>
                    <a:pt x="2158" y="16110"/>
                    <a:pt x="2160" y="16111"/>
                  </a:cubicBezTo>
                  <a:cubicBezTo>
                    <a:pt x="2158" y="16111"/>
                    <a:pt x="2155" y="16110"/>
                    <a:pt x="2150" y="16109"/>
                  </a:cubicBezTo>
                  <a:cubicBezTo>
                    <a:pt x="2144" y="16106"/>
                    <a:pt x="2136" y="16104"/>
                    <a:pt x="2126" y="16101"/>
                  </a:cubicBezTo>
                  <a:cubicBezTo>
                    <a:pt x="2116" y="16098"/>
                    <a:pt x="2104" y="16095"/>
                    <a:pt x="2091" y="16091"/>
                  </a:cubicBezTo>
                  <a:cubicBezTo>
                    <a:pt x="2077" y="16088"/>
                    <a:pt x="2062" y="16084"/>
                    <a:pt x="2047" y="16080"/>
                  </a:cubicBezTo>
                  <a:lnTo>
                    <a:pt x="1777" y="16015"/>
                  </a:lnTo>
                  <a:lnTo>
                    <a:pt x="1751" y="16068"/>
                  </a:lnTo>
                  <a:lnTo>
                    <a:pt x="1960" y="16235"/>
                  </a:lnTo>
                  <a:cubicBezTo>
                    <a:pt x="1970" y="16243"/>
                    <a:pt x="1981" y="16251"/>
                    <a:pt x="1992" y="16260"/>
                  </a:cubicBezTo>
                  <a:cubicBezTo>
                    <a:pt x="2004" y="16269"/>
                    <a:pt x="2015" y="16278"/>
                    <a:pt x="2025" y="16285"/>
                  </a:cubicBezTo>
                  <a:cubicBezTo>
                    <a:pt x="2034" y="16292"/>
                    <a:pt x="2043" y="16299"/>
                    <a:pt x="2050" y="16304"/>
                  </a:cubicBezTo>
                  <a:cubicBezTo>
                    <a:pt x="2057" y="16310"/>
                    <a:pt x="2061" y="16313"/>
                    <a:pt x="2062" y="16313"/>
                  </a:cubicBezTo>
                  <a:cubicBezTo>
                    <a:pt x="2060" y="16313"/>
                    <a:pt x="2055" y="16311"/>
                    <a:pt x="2047" y="16308"/>
                  </a:cubicBezTo>
                  <a:cubicBezTo>
                    <a:pt x="2038" y="16305"/>
                    <a:pt x="2027" y="16302"/>
                    <a:pt x="2015" y="16298"/>
                  </a:cubicBezTo>
                  <a:cubicBezTo>
                    <a:pt x="2003" y="16294"/>
                    <a:pt x="1989" y="16291"/>
                    <a:pt x="1975" y="16286"/>
                  </a:cubicBezTo>
                  <a:cubicBezTo>
                    <a:pt x="1961" y="16283"/>
                    <a:pt x="1946" y="16279"/>
                    <a:pt x="1933" y="16276"/>
                  </a:cubicBezTo>
                  <a:lnTo>
                    <a:pt x="1680" y="16213"/>
                  </a:lnTo>
                  <a:lnTo>
                    <a:pt x="1655" y="16263"/>
                  </a:lnTo>
                  <a:lnTo>
                    <a:pt x="2092" y="16363"/>
                  </a:lnTo>
                  <a:lnTo>
                    <a:pt x="2121" y="16303"/>
                  </a:lnTo>
                  <a:lnTo>
                    <a:pt x="1925" y="16146"/>
                  </a:lnTo>
                  <a:cubicBezTo>
                    <a:pt x="1913" y="16137"/>
                    <a:pt x="1901" y="16128"/>
                    <a:pt x="1890" y="16119"/>
                  </a:cubicBezTo>
                  <a:cubicBezTo>
                    <a:pt x="1879" y="16111"/>
                    <a:pt x="1869" y="16103"/>
                    <a:pt x="1860" y="16097"/>
                  </a:cubicBezTo>
                  <a:cubicBezTo>
                    <a:pt x="1851" y="16090"/>
                    <a:pt x="1843"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5"/>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3"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2"/>
                  </a:cubicBezTo>
                  <a:cubicBezTo>
                    <a:pt x="2337" y="15340"/>
                    <a:pt x="2324" y="15351"/>
                    <a:pt x="2311" y="15366"/>
                  </a:cubicBezTo>
                  <a:lnTo>
                    <a:pt x="2274" y="15404"/>
                  </a:lnTo>
                  <a:cubicBezTo>
                    <a:pt x="2255" y="15424"/>
                    <a:pt x="2239" y="15436"/>
                    <a:pt x="2224" y="15441"/>
                  </a:cubicBezTo>
                  <a:cubicBezTo>
                    <a:pt x="2209" y="15446"/>
                    <a:pt x="2194" y="15445"/>
                    <a:pt x="2178" y="15437"/>
                  </a:cubicBezTo>
                  <a:cubicBezTo>
                    <a:pt x="2158" y="15428"/>
                    <a:pt x="2146" y="15413"/>
                    <a:pt x="2141" y="15394"/>
                  </a:cubicBezTo>
                  <a:cubicBezTo>
                    <a:pt x="2137" y="15374"/>
                    <a:pt x="2140" y="15352"/>
                    <a:pt x="2152" y="15328"/>
                  </a:cubicBezTo>
                  <a:cubicBezTo>
                    <a:pt x="2157" y="15319"/>
                    <a:pt x="2161" y="15311"/>
                    <a:pt x="2166" y="15305"/>
                  </a:cubicBezTo>
                  <a:cubicBezTo>
                    <a:pt x="2171" y="15298"/>
                    <a:pt x="2176" y="15291"/>
                    <a:pt x="2183" y="15285"/>
                  </a:cubicBezTo>
                  <a:cubicBezTo>
                    <a:pt x="2189" y="15279"/>
                    <a:pt x="2196" y="15273"/>
                    <a:pt x="2204" y="15267"/>
                  </a:cubicBezTo>
                  <a:cubicBezTo>
                    <a:pt x="2212" y="15261"/>
                    <a:pt x="2221" y="15255"/>
                    <a:pt x="2232" y="15249"/>
                  </a:cubicBezTo>
                  <a:lnTo>
                    <a:pt x="2209" y="15212"/>
                  </a:lnTo>
                  <a:cubicBezTo>
                    <a:pt x="2165" y="15236"/>
                    <a:pt x="2134" y="15270"/>
                    <a:pt x="2113" y="15311"/>
                  </a:cubicBezTo>
                  <a:cubicBezTo>
                    <a:pt x="2104" y="15330"/>
                    <a:pt x="2098" y="15349"/>
                    <a:pt x="2096" y="15367"/>
                  </a:cubicBezTo>
                  <a:cubicBezTo>
                    <a:pt x="2094" y="15385"/>
                    <a:pt x="2095" y="15403"/>
                    <a:pt x="2099" y="15418"/>
                  </a:cubicBezTo>
                  <a:cubicBezTo>
                    <a:pt x="2104" y="15434"/>
                    <a:pt x="2111" y="15448"/>
                    <a:pt x="2122" y="15461"/>
                  </a:cubicBezTo>
                  <a:cubicBezTo>
                    <a:pt x="2133" y="15474"/>
                    <a:pt x="2147" y="15485"/>
                    <a:pt x="2163" y="15493"/>
                  </a:cubicBezTo>
                  <a:cubicBezTo>
                    <a:pt x="2188" y="15505"/>
                    <a:pt x="2213" y="15508"/>
                    <a:pt x="2239" y="15500"/>
                  </a:cubicBezTo>
                  <a:cubicBezTo>
                    <a:pt x="2251" y="15496"/>
                    <a:pt x="2261" y="15490"/>
                    <a:pt x="2272" y="15482"/>
                  </a:cubicBezTo>
                  <a:cubicBezTo>
                    <a:pt x="2282" y="15474"/>
                    <a:pt x="2294" y="15463"/>
                    <a:pt x="2308" y="15447"/>
                  </a:cubicBezTo>
                  <a:lnTo>
                    <a:pt x="2339" y="15414"/>
                  </a:lnTo>
                  <a:cubicBezTo>
                    <a:pt x="2377" y="15374"/>
                    <a:pt x="2412" y="15363"/>
                    <a:pt x="2447" y="15380"/>
                  </a:cubicBezTo>
                  <a:cubicBezTo>
                    <a:pt x="2470" y="15391"/>
                    <a:pt x="2484" y="15409"/>
                    <a:pt x="2489" y="15435"/>
                  </a:cubicBezTo>
                  <a:cubicBezTo>
                    <a:pt x="2491" y="15447"/>
                    <a:pt x="2491" y="15458"/>
                    <a:pt x="2489" y="15468"/>
                  </a:cubicBezTo>
                  <a:cubicBezTo>
                    <a:pt x="2487" y="15478"/>
                    <a:pt x="2483" y="15491"/>
                    <a:pt x="2475" y="15506"/>
                  </a:cubicBezTo>
                  <a:cubicBezTo>
                    <a:pt x="2466" y="15526"/>
                    <a:pt x="2454" y="15542"/>
                    <a:pt x="2440" y="15556"/>
                  </a:cubicBezTo>
                  <a:cubicBezTo>
                    <a:pt x="2427" y="15571"/>
                    <a:pt x="2410" y="15583"/>
                    <a:pt x="2390" y="15594"/>
                  </a:cubicBezTo>
                  <a:lnTo>
                    <a:pt x="2416" y="15632"/>
                  </a:lnTo>
                  <a:cubicBezTo>
                    <a:pt x="2438" y="15619"/>
                    <a:pt x="2457" y="15603"/>
                    <a:pt x="2473" y="15586"/>
                  </a:cubicBezTo>
                  <a:cubicBezTo>
                    <a:pt x="2488" y="15569"/>
                    <a:pt x="2502" y="15548"/>
                    <a:pt x="2514" y="15524"/>
                  </a:cubicBezTo>
                  <a:cubicBezTo>
                    <a:pt x="2522" y="15506"/>
                    <a:pt x="2529" y="15489"/>
                    <a:pt x="2531" y="15474"/>
                  </a:cubicBezTo>
                  <a:cubicBezTo>
                    <a:pt x="2534" y="15458"/>
                    <a:pt x="2535" y="15442"/>
                    <a:pt x="2533" y="15425"/>
                  </a:cubicBezTo>
                  <a:cubicBezTo>
                    <a:pt x="2531" y="15402"/>
                    <a:pt x="2523" y="15382"/>
                    <a:pt x="2511" y="15364"/>
                  </a:cubicBezTo>
                  <a:cubicBezTo>
                    <a:pt x="2499" y="15347"/>
                    <a:pt x="2484" y="15334"/>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70" y="14405"/>
                  </a:lnTo>
                  <a:lnTo>
                    <a:pt x="2540" y="14466"/>
                  </a:lnTo>
                  <a:lnTo>
                    <a:pt x="2866" y="14789"/>
                  </a:lnTo>
                  <a:lnTo>
                    <a:pt x="2890" y="14742"/>
                  </a:lnTo>
                  <a:lnTo>
                    <a:pt x="2788" y="14645"/>
                  </a:lnTo>
                  <a:lnTo>
                    <a:pt x="2860" y="14499"/>
                  </a:lnTo>
                  <a:lnTo>
                    <a:pt x="2998" y="14521"/>
                  </a:lnTo>
                  <a:lnTo>
                    <a:pt x="3024" y="14468"/>
                  </a:lnTo>
                  <a:close/>
                  <a:moveTo>
                    <a:pt x="2816" y="14492"/>
                  </a:moveTo>
                  <a:lnTo>
                    <a:pt x="2756" y="14613"/>
                  </a:lnTo>
                  <a:lnTo>
                    <a:pt x="2595" y="14458"/>
                  </a:lnTo>
                  <a:lnTo>
                    <a:pt x="2816" y="14492"/>
                  </a:lnTo>
                  <a:close/>
                  <a:moveTo>
                    <a:pt x="2462" y="14436"/>
                  </a:moveTo>
                  <a:cubicBezTo>
                    <a:pt x="2453" y="14439"/>
                    <a:pt x="2447" y="14444"/>
                    <a:pt x="2443" y="14453"/>
                  </a:cubicBezTo>
                  <a:cubicBezTo>
                    <a:pt x="2439" y="14461"/>
                    <a:pt x="2438" y="14469"/>
                    <a:pt x="2441" y="14478"/>
                  </a:cubicBezTo>
                  <a:cubicBezTo>
                    <a:pt x="2444" y="14486"/>
                    <a:pt x="2449" y="14492"/>
                    <a:pt x="2457" y="14496"/>
                  </a:cubicBezTo>
                  <a:cubicBezTo>
                    <a:pt x="2466" y="14501"/>
                    <a:pt x="2474" y="14501"/>
                    <a:pt x="2483" y="14498"/>
                  </a:cubicBezTo>
                  <a:cubicBezTo>
                    <a:pt x="2492" y="14496"/>
                    <a:pt x="2498" y="14490"/>
                    <a:pt x="2502" y="14482"/>
                  </a:cubicBezTo>
                  <a:cubicBezTo>
                    <a:pt x="2506" y="14473"/>
                    <a:pt x="2507" y="14465"/>
                    <a:pt x="2503" y="14456"/>
                  </a:cubicBezTo>
                  <a:cubicBezTo>
                    <a:pt x="2500" y="14448"/>
                    <a:pt x="2495" y="14442"/>
                    <a:pt x="2486" y="14438"/>
                  </a:cubicBezTo>
                  <a:cubicBezTo>
                    <a:pt x="2478" y="14434"/>
                    <a:pt x="2470" y="14433"/>
                    <a:pt x="2462" y="14436"/>
                  </a:cubicBezTo>
                  <a:close/>
                  <a:moveTo>
                    <a:pt x="2519" y="14319"/>
                  </a:moveTo>
                  <a:cubicBezTo>
                    <a:pt x="2511" y="14322"/>
                    <a:pt x="2505" y="14327"/>
                    <a:pt x="2500" y="14336"/>
                  </a:cubicBezTo>
                  <a:cubicBezTo>
                    <a:pt x="2497" y="14344"/>
                    <a:pt x="2496" y="14352"/>
                    <a:pt x="2499" y="14360"/>
                  </a:cubicBezTo>
                  <a:cubicBezTo>
                    <a:pt x="2502" y="14369"/>
                    <a:pt x="2507" y="14375"/>
                    <a:pt x="2515" y="14379"/>
                  </a:cubicBezTo>
                  <a:cubicBezTo>
                    <a:pt x="2524" y="14383"/>
                    <a:pt x="2532" y="14384"/>
                    <a:pt x="2540" y="14381"/>
                  </a:cubicBezTo>
                  <a:cubicBezTo>
                    <a:pt x="2550" y="14378"/>
                    <a:pt x="2556" y="14373"/>
                    <a:pt x="2560" y="14364"/>
                  </a:cubicBezTo>
                  <a:cubicBezTo>
                    <a:pt x="2564" y="14356"/>
                    <a:pt x="2565" y="14347"/>
                    <a:pt x="2561" y="14339"/>
                  </a:cubicBezTo>
                  <a:cubicBezTo>
                    <a:pt x="2558" y="14331"/>
                    <a:pt x="2553" y="14325"/>
                    <a:pt x="2544" y="14320"/>
                  </a:cubicBezTo>
                  <a:cubicBezTo>
                    <a:pt x="2536" y="14316"/>
                    <a:pt x="2528" y="14316"/>
                    <a:pt x="2519" y="14319"/>
                  </a:cubicBezTo>
                  <a:close/>
                  <a:moveTo>
                    <a:pt x="3120" y="14174"/>
                  </a:moveTo>
                  <a:lnTo>
                    <a:pt x="3044" y="14328"/>
                  </a:lnTo>
                  <a:lnTo>
                    <a:pt x="2693" y="14155"/>
                  </a:lnTo>
                  <a:lnTo>
                    <a:pt x="2670" y="14202"/>
                  </a:lnTo>
                  <a:lnTo>
                    <a:pt x="3060" y="14394"/>
                  </a:lnTo>
                  <a:lnTo>
                    <a:pt x="3156" y="14199"/>
                  </a:lnTo>
                  <a:lnTo>
                    <a:pt x="3120" y="14174"/>
                  </a:lnTo>
                  <a:close/>
                  <a:moveTo>
                    <a:pt x="3219" y="14072"/>
                  </a:moveTo>
                  <a:lnTo>
                    <a:pt x="2828" y="13880"/>
                  </a:lnTo>
                  <a:lnTo>
                    <a:pt x="2806" y="13925"/>
                  </a:lnTo>
                  <a:lnTo>
                    <a:pt x="3196" y="14118"/>
                  </a:lnTo>
                  <a:lnTo>
                    <a:pt x="3219" y="14072"/>
                  </a:lnTo>
                  <a:close/>
                  <a:moveTo>
                    <a:pt x="3242" y="13654"/>
                  </a:moveTo>
                  <a:cubicBezTo>
                    <a:pt x="3227" y="13652"/>
                    <a:pt x="3213" y="13653"/>
                    <a:pt x="3200" y="13657"/>
                  </a:cubicBezTo>
                  <a:cubicBezTo>
                    <a:pt x="3187" y="13660"/>
                    <a:pt x="3175" y="13666"/>
                    <a:pt x="3164" y="13673"/>
                  </a:cubicBezTo>
                  <a:cubicBezTo>
                    <a:pt x="3153" y="13680"/>
                    <a:pt x="3141" y="13691"/>
                    <a:pt x="3127" y="13706"/>
                  </a:cubicBezTo>
                  <a:lnTo>
                    <a:pt x="3091" y="13744"/>
                  </a:lnTo>
                  <a:cubicBezTo>
                    <a:pt x="3072" y="13764"/>
                    <a:pt x="3055" y="13776"/>
                    <a:pt x="3041" y="13781"/>
                  </a:cubicBezTo>
                  <a:cubicBezTo>
                    <a:pt x="3026" y="13787"/>
                    <a:pt x="3011" y="13786"/>
                    <a:pt x="2995" y="13778"/>
                  </a:cubicBezTo>
                  <a:cubicBezTo>
                    <a:pt x="2975" y="13768"/>
                    <a:pt x="2962" y="13753"/>
                    <a:pt x="2958" y="13734"/>
                  </a:cubicBezTo>
                  <a:cubicBezTo>
                    <a:pt x="2953" y="13715"/>
                    <a:pt x="2957" y="13693"/>
                    <a:pt x="2969" y="13668"/>
                  </a:cubicBezTo>
                  <a:cubicBezTo>
                    <a:pt x="2973" y="13660"/>
                    <a:pt x="2978" y="13652"/>
                    <a:pt x="2982" y="13645"/>
                  </a:cubicBezTo>
                  <a:cubicBezTo>
                    <a:pt x="2987" y="13638"/>
                    <a:pt x="2993" y="13632"/>
                    <a:pt x="2999" y="13626"/>
                  </a:cubicBezTo>
                  <a:cubicBezTo>
                    <a:pt x="3006" y="13620"/>
                    <a:pt x="3013" y="13614"/>
                    <a:pt x="3021" y="13608"/>
                  </a:cubicBezTo>
                  <a:cubicBezTo>
                    <a:pt x="3028" y="13602"/>
                    <a:pt x="3038" y="13596"/>
                    <a:pt x="3049" y="13589"/>
                  </a:cubicBezTo>
                  <a:lnTo>
                    <a:pt x="3025" y="13552"/>
                  </a:lnTo>
                  <a:cubicBezTo>
                    <a:pt x="2982" y="13577"/>
                    <a:pt x="2950" y="13610"/>
                    <a:pt x="2930" y="13652"/>
                  </a:cubicBezTo>
                  <a:cubicBezTo>
                    <a:pt x="2920" y="13670"/>
                    <a:pt x="2915" y="13690"/>
                    <a:pt x="2912" y="13707"/>
                  </a:cubicBezTo>
                  <a:cubicBezTo>
                    <a:pt x="2910" y="13726"/>
                    <a:pt x="2912" y="13743"/>
                    <a:pt x="2916" y="13759"/>
                  </a:cubicBezTo>
                  <a:cubicBezTo>
                    <a:pt x="2920" y="13774"/>
                    <a:pt x="2928" y="13789"/>
                    <a:pt x="2939" y="13802"/>
                  </a:cubicBezTo>
                  <a:cubicBezTo>
                    <a:pt x="2949" y="13815"/>
                    <a:pt x="2963" y="13825"/>
                    <a:pt x="2980" y="13833"/>
                  </a:cubicBezTo>
                  <a:cubicBezTo>
                    <a:pt x="3005" y="13846"/>
                    <a:pt x="3030" y="13848"/>
                    <a:pt x="3056" y="13840"/>
                  </a:cubicBezTo>
                  <a:cubicBezTo>
                    <a:pt x="3067" y="13837"/>
                    <a:pt x="3078" y="13831"/>
                    <a:pt x="3088" y="13823"/>
                  </a:cubicBezTo>
                  <a:cubicBezTo>
                    <a:pt x="3099" y="13815"/>
                    <a:pt x="3111" y="13803"/>
                    <a:pt x="3125" y="13788"/>
                  </a:cubicBezTo>
                  <a:lnTo>
                    <a:pt x="3156" y="13754"/>
                  </a:lnTo>
                  <a:cubicBezTo>
                    <a:pt x="3193" y="13715"/>
                    <a:pt x="3228" y="13703"/>
                    <a:pt x="3263" y="13720"/>
                  </a:cubicBezTo>
                  <a:cubicBezTo>
                    <a:pt x="3287" y="13732"/>
                    <a:pt x="3300" y="13750"/>
                    <a:pt x="3305" y="13776"/>
                  </a:cubicBezTo>
                  <a:cubicBezTo>
                    <a:pt x="3307" y="13787"/>
                    <a:pt x="3308" y="13798"/>
                    <a:pt x="3306" y="13808"/>
                  </a:cubicBezTo>
                  <a:cubicBezTo>
                    <a:pt x="3304" y="13819"/>
                    <a:pt x="3299" y="13831"/>
                    <a:pt x="3292" y="13846"/>
                  </a:cubicBezTo>
                  <a:cubicBezTo>
                    <a:pt x="3282" y="13866"/>
                    <a:pt x="3270" y="13883"/>
                    <a:pt x="3257" y="13897"/>
                  </a:cubicBezTo>
                  <a:cubicBezTo>
                    <a:pt x="3243" y="13912"/>
                    <a:pt x="3227" y="13924"/>
                    <a:pt x="3207" y="13934"/>
                  </a:cubicBezTo>
                  <a:lnTo>
                    <a:pt x="3233" y="13973"/>
                  </a:lnTo>
                  <a:cubicBezTo>
                    <a:pt x="3255" y="13959"/>
                    <a:pt x="3273" y="13944"/>
                    <a:pt x="3289" y="13926"/>
                  </a:cubicBezTo>
                  <a:cubicBezTo>
                    <a:pt x="3305" y="13909"/>
                    <a:pt x="3319" y="13888"/>
                    <a:pt x="3330" y="13865"/>
                  </a:cubicBezTo>
                  <a:cubicBezTo>
                    <a:pt x="3339" y="13847"/>
                    <a:pt x="3345" y="13830"/>
                    <a:pt x="3348" y="13814"/>
                  </a:cubicBezTo>
                  <a:cubicBezTo>
                    <a:pt x="3351" y="13799"/>
                    <a:pt x="3351" y="13783"/>
                    <a:pt x="3349" y="13765"/>
                  </a:cubicBezTo>
                  <a:cubicBezTo>
                    <a:pt x="3347" y="13742"/>
                    <a:pt x="3339" y="13722"/>
                    <a:pt x="3328" y="13705"/>
                  </a:cubicBezTo>
                  <a:cubicBezTo>
                    <a:pt x="3316" y="13687"/>
                    <a:pt x="3300" y="13674"/>
                    <a:pt x="3282" y="13665"/>
                  </a:cubicBezTo>
                  <a:cubicBezTo>
                    <a:pt x="3270" y="13659"/>
                    <a:pt x="3256" y="13655"/>
                    <a:pt x="3242" y="13654"/>
                  </a:cubicBezTo>
                  <a:close/>
                  <a:moveTo>
                    <a:pt x="3493" y="13371"/>
                  </a:moveTo>
                  <a:cubicBezTo>
                    <a:pt x="3495" y="13388"/>
                    <a:pt x="3496" y="13403"/>
                    <a:pt x="3494" y="13417"/>
                  </a:cubicBezTo>
                  <a:cubicBezTo>
                    <a:pt x="3492" y="13431"/>
                    <a:pt x="3487" y="13446"/>
                    <a:pt x="3480" y="13460"/>
                  </a:cubicBezTo>
                  <a:cubicBezTo>
                    <a:pt x="3470" y="13482"/>
                    <a:pt x="3453" y="13500"/>
                    <a:pt x="3432" y="13513"/>
                  </a:cubicBezTo>
                  <a:cubicBezTo>
                    <a:pt x="3411" y="13526"/>
                    <a:pt x="3385" y="13531"/>
                    <a:pt x="3356" y="13529"/>
                  </a:cubicBezTo>
                  <a:cubicBezTo>
                    <a:pt x="3342" y="13528"/>
                    <a:pt x="3329" y="13526"/>
                    <a:pt x="3315" y="13521"/>
                  </a:cubicBezTo>
                  <a:cubicBezTo>
                    <a:pt x="3302" y="13517"/>
                    <a:pt x="3286" y="13510"/>
                    <a:pt x="3267" y="13501"/>
                  </a:cubicBezTo>
                  <a:cubicBezTo>
                    <a:pt x="3244" y="13489"/>
                    <a:pt x="3225" y="13479"/>
                    <a:pt x="3210" y="13468"/>
                  </a:cubicBezTo>
                  <a:cubicBezTo>
                    <a:pt x="3195" y="13457"/>
                    <a:pt x="3182" y="13446"/>
                    <a:pt x="3172" y="13433"/>
                  </a:cubicBezTo>
                  <a:cubicBezTo>
                    <a:pt x="3154" y="13413"/>
                    <a:pt x="3144" y="13392"/>
                    <a:pt x="3140" y="13371"/>
                  </a:cubicBezTo>
                  <a:cubicBezTo>
                    <a:pt x="3137" y="13349"/>
                    <a:pt x="3141" y="13327"/>
                    <a:pt x="3152" y="13304"/>
                  </a:cubicBezTo>
                  <a:cubicBezTo>
                    <a:pt x="3159" y="13290"/>
                    <a:pt x="3167" y="13278"/>
                    <a:pt x="3177" y="13268"/>
                  </a:cubicBezTo>
                  <a:cubicBezTo>
                    <a:pt x="3186" y="13258"/>
                    <a:pt x="3198" y="13250"/>
                    <a:pt x="3213" y="13242"/>
                  </a:cubicBezTo>
                  <a:lnTo>
                    <a:pt x="3195" y="13202"/>
                  </a:lnTo>
                  <a:cubicBezTo>
                    <a:pt x="3178" y="13210"/>
                    <a:pt x="3163" y="13222"/>
                    <a:pt x="3149" y="13235"/>
                  </a:cubicBezTo>
                  <a:cubicBezTo>
                    <a:pt x="3135" y="13249"/>
                    <a:pt x="3124" y="13266"/>
                    <a:pt x="3114" y="13285"/>
                  </a:cubicBezTo>
                  <a:cubicBezTo>
                    <a:pt x="3103" y="13308"/>
                    <a:pt x="3097" y="13333"/>
                    <a:pt x="3097" y="13358"/>
                  </a:cubicBezTo>
                  <a:cubicBezTo>
                    <a:pt x="3097" y="13383"/>
                    <a:pt x="3103" y="13407"/>
                    <a:pt x="3114" y="13430"/>
                  </a:cubicBezTo>
                  <a:cubicBezTo>
                    <a:pt x="3125" y="13454"/>
                    <a:pt x="3141" y="13476"/>
                    <a:pt x="3161" y="13496"/>
                  </a:cubicBezTo>
                  <a:cubicBezTo>
                    <a:pt x="3181" y="13517"/>
                    <a:pt x="3206" y="13534"/>
                    <a:pt x="3235" y="13548"/>
                  </a:cubicBezTo>
                  <a:cubicBezTo>
                    <a:pt x="3264" y="13563"/>
                    <a:pt x="3293" y="13573"/>
                    <a:pt x="3323" y="13578"/>
                  </a:cubicBezTo>
                  <a:cubicBezTo>
                    <a:pt x="3352" y="13583"/>
                    <a:pt x="3380" y="13582"/>
                    <a:pt x="3407" y="13575"/>
                  </a:cubicBezTo>
                  <a:cubicBezTo>
                    <a:pt x="3432" y="13568"/>
                    <a:pt x="3453" y="13557"/>
                    <a:pt x="3472" y="13541"/>
                  </a:cubicBezTo>
                  <a:cubicBezTo>
                    <a:pt x="3490" y="13526"/>
                    <a:pt x="3505" y="13507"/>
                    <a:pt x="3515" y="13486"/>
                  </a:cubicBezTo>
                  <a:cubicBezTo>
                    <a:pt x="3525" y="13467"/>
                    <a:pt x="3531" y="13447"/>
                    <a:pt x="3534" y="13425"/>
                  </a:cubicBezTo>
                  <a:cubicBezTo>
                    <a:pt x="3539" y="13404"/>
                    <a:pt x="3539" y="13383"/>
                    <a:pt x="3537" y="13362"/>
                  </a:cubicBezTo>
                  <a:lnTo>
                    <a:pt x="3493" y="13371"/>
                  </a:lnTo>
                  <a:close/>
                  <a:moveTo>
                    <a:pt x="3729" y="13036"/>
                  </a:moveTo>
                  <a:lnTo>
                    <a:pt x="3338" y="12844"/>
                  </a:lnTo>
                  <a:lnTo>
                    <a:pt x="3315" y="12891"/>
                  </a:lnTo>
                  <a:lnTo>
                    <a:pt x="3478" y="12971"/>
                  </a:lnTo>
                  <a:lnTo>
                    <a:pt x="3397" y="13136"/>
                  </a:lnTo>
                  <a:lnTo>
                    <a:pt x="3234" y="13055"/>
                  </a:lnTo>
                  <a:lnTo>
                    <a:pt x="3211" y="13101"/>
                  </a:lnTo>
                  <a:lnTo>
                    <a:pt x="3602" y="13293"/>
                  </a:lnTo>
                  <a:lnTo>
                    <a:pt x="3625" y="13248"/>
                  </a:lnTo>
                  <a:lnTo>
                    <a:pt x="3435" y="13155"/>
                  </a:lnTo>
                  <a:lnTo>
                    <a:pt x="3517" y="12990"/>
                  </a:lnTo>
                  <a:lnTo>
                    <a:pt x="3706" y="13083"/>
                  </a:lnTo>
                  <a:lnTo>
                    <a:pt x="3729" y="13036"/>
                  </a:lnTo>
                  <a:close/>
                  <a:moveTo>
                    <a:pt x="3893" y="12702"/>
                  </a:moveTo>
                  <a:lnTo>
                    <a:pt x="3852" y="12682"/>
                  </a:lnTo>
                  <a:lnTo>
                    <a:pt x="3768" y="12855"/>
                  </a:lnTo>
                  <a:lnTo>
                    <a:pt x="3625" y="12784"/>
                  </a:lnTo>
                  <a:lnTo>
                    <a:pt x="3691" y="12650"/>
                  </a:lnTo>
                  <a:lnTo>
                    <a:pt x="3650" y="12630"/>
                  </a:lnTo>
                  <a:lnTo>
                    <a:pt x="3584" y="12764"/>
                  </a:lnTo>
                  <a:lnTo>
                    <a:pt x="3456" y="12701"/>
                  </a:lnTo>
                  <a:lnTo>
                    <a:pt x="3535" y="12541"/>
                  </a:lnTo>
                  <a:lnTo>
                    <a:pt x="3499" y="12516"/>
                  </a:lnTo>
                  <a:lnTo>
                    <a:pt x="3394" y="12729"/>
                  </a:lnTo>
                  <a:lnTo>
                    <a:pt x="3785" y="12922"/>
                  </a:lnTo>
                  <a:lnTo>
                    <a:pt x="3893" y="12702"/>
                  </a:lnTo>
                  <a:close/>
                  <a:moveTo>
                    <a:pt x="3810" y="11885"/>
                  </a:moveTo>
                  <a:lnTo>
                    <a:pt x="3787" y="11932"/>
                  </a:lnTo>
                  <a:lnTo>
                    <a:pt x="3990" y="12092"/>
                  </a:lnTo>
                  <a:cubicBezTo>
                    <a:pt x="4002" y="12102"/>
                    <a:pt x="4015" y="12111"/>
                    <a:pt x="4028" y="12121"/>
                  </a:cubicBezTo>
                  <a:cubicBezTo>
                    <a:pt x="4041" y="12131"/>
                    <a:pt x="4052" y="12140"/>
                    <a:pt x="4062" y="12147"/>
                  </a:cubicBezTo>
                  <a:cubicBezTo>
                    <a:pt x="4073" y="12155"/>
                    <a:pt x="4081" y="12161"/>
                    <a:pt x="4087" y="12166"/>
                  </a:cubicBezTo>
                  <a:cubicBezTo>
                    <a:pt x="4093" y="12170"/>
                    <a:pt x="4096" y="12172"/>
                    <a:pt x="4097" y="12173"/>
                  </a:cubicBezTo>
                  <a:cubicBezTo>
                    <a:pt x="4095" y="12173"/>
                    <a:pt x="4092" y="12172"/>
                    <a:pt x="4088" y="12171"/>
                  </a:cubicBezTo>
                  <a:cubicBezTo>
                    <a:pt x="4082" y="12168"/>
                    <a:pt x="4074" y="12166"/>
                    <a:pt x="4064" y="12163"/>
                  </a:cubicBezTo>
                  <a:cubicBezTo>
                    <a:pt x="4054" y="12160"/>
                    <a:pt x="4042" y="12157"/>
                    <a:pt x="4029" y="12153"/>
                  </a:cubicBezTo>
                  <a:cubicBezTo>
                    <a:pt x="4015" y="12150"/>
                    <a:pt x="4000" y="12147"/>
                    <a:pt x="3984" y="12142"/>
                  </a:cubicBezTo>
                  <a:lnTo>
                    <a:pt x="3715" y="12077"/>
                  </a:lnTo>
                  <a:lnTo>
                    <a:pt x="3689" y="12130"/>
                  </a:lnTo>
                  <a:lnTo>
                    <a:pt x="3898" y="12297"/>
                  </a:lnTo>
                  <a:cubicBezTo>
                    <a:pt x="3907" y="12305"/>
                    <a:pt x="3918" y="12313"/>
                    <a:pt x="3930" y="12322"/>
                  </a:cubicBezTo>
                  <a:cubicBezTo>
                    <a:pt x="3942" y="12331"/>
                    <a:pt x="3953" y="12340"/>
                    <a:pt x="3963" y="12347"/>
                  </a:cubicBezTo>
                  <a:cubicBezTo>
                    <a:pt x="3972" y="12354"/>
                    <a:pt x="3981" y="12361"/>
                    <a:pt x="3988" y="12366"/>
                  </a:cubicBezTo>
                  <a:cubicBezTo>
                    <a:pt x="3995" y="12372"/>
                    <a:pt x="3999" y="12375"/>
                    <a:pt x="4000" y="12375"/>
                  </a:cubicBezTo>
                  <a:cubicBezTo>
                    <a:pt x="3998" y="12375"/>
                    <a:pt x="3993" y="12373"/>
                    <a:pt x="3984" y="12370"/>
                  </a:cubicBezTo>
                  <a:cubicBezTo>
                    <a:pt x="3976" y="12367"/>
                    <a:pt x="3965" y="12364"/>
                    <a:pt x="3953" y="12360"/>
                  </a:cubicBezTo>
                  <a:cubicBezTo>
                    <a:pt x="3941" y="12356"/>
                    <a:pt x="3927" y="12353"/>
                    <a:pt x="3913" y="12348"/>
                  </a:cubicBezTo>
                  <a:cubicBezTo>
                    <a:pt x="3898" y="12345"/>
                    <a:pt x="3884" y="12341"/>
                    <a:pt x="3871" y="12338"/>
                  </a:cubicBezTo>
                  <a:lnTo>
                    <a:pt x="3618" y="12275"/>
                  </a:lnTo>
                  <a:lnTo>
                    <a:pt x="3593" y="12325"/>
                  </a:lnTo>
                  <a:lnTo>
                    <a:pt x="4029" y="12425"/>
                  </a:lnTo>
                  <a:lnTo>
                    <a:pt x="4059" y="12365"/>
                  </a:lnTo>
                  <a:lnTo>
                    <a:pt x="3862" y="12208"/>
                  </a:lnTo>
                  <a:cubicBezTo>
                    <a:pt x="3851" y="12199"/>
                    <a:pt x="3839" y="12190"/>
                    <a:pt x="3828" y="12181"/>
                  </a:cubicBezTo>
                  <a:cubicBezTo>
                    <a:pt x="3817" y="12173"/>
                    <a:pt x="3807" y="12165"/>
                    <a:pt x="3798" y="12159"/>
                  </a:cubicBezTo>
                  <a:cubicBezTo>
                    <a:pt x="3789" y="12152"/>
                    <a:pt x="3781" y="12147"/>
                    <a:pt x="3775" y="12143"/>
                  </a:cubicBezTo>
                  <a:cubicBezTo>
                    <a:pt x="3769" y="12139"/>
                    <a:pt x="3766" y="12137"/>
                    <a:pt x="3765" y="12136"/>
                  </a:cubicBezTo>
                  <a:cubicBezTo>
                    <a:pt x="3767" y="12137"/>
                    <a:pt x="3771" y="12138"/>
                    <a:pt x="3778" y="12140"/>
                  </a:cubicBezTo>
                  <a:cubicBezTo>
                    <a:pt x="3785" y="12142"/>
                    <a:pt x="3793" y="12144"/>
                    <a:pt x="3804" y="12147"/>
                  </a:cubicBezTo>
                  <a:cubicBezTo>
                    <a:pt x="3814" y="12150"/>
                    <a:pt x="3827" y="12154"/>
                    <a:pt x="3841" y="12157"/>
                  </a:cubicBezTo>
                  <a:cubicBezTo>
                    <a:pt x="3855" y="12161"/>
                    <a:pt x="3870" y="12165"/>
                    <a:pt x="3886" y="12169"/>
                  </a:cubicBezTo>
                  <a:lnTo>
                    <a:pt x="4126" y="12228"/>
                  </a:lnTo>
                  <a:lnTo>
                    <a:pt x="4156" y="12167"/>
                  </a:lnTo>
                  <a:lnTo>
                    <a:pt x="3810" y="11885"/>
                  </a:lnTo>
                  <a:close/>
                  <a:moveTo>
                    <a:pt x="4262" y="11953"/>
                  </a:moveTo>
                  <a:lnTo>
                    <a:pt x="3871" y="11761"/>
                  </a:lnTo>
                  <a:lnTo>
                    <a:pt x="3848" y="11807"/>
                  </a:lnTo>
                  <a:lnTo>
                    <a:pt x="4239" y="11999"/>
                  </a:lnTo>
                  <a:lnTo>
                    <a:pt x="4262" y="11953"/>
                  </a:lnTo>
                  <a:close/>
                  <a:moveTo>
                    <a:pt x="4378" y="11618"/>
                  </a:moveTo>
                  <a:lnTo>
                    <a:pt x="4302" y="11773"/>
                  </a:lnTo>
                  <a:lnTo>
                    <a:pt x="3950" y="11600"/>
                  </a:lnTo>
                  <a:lnTo>
                    <a:pt x="3927" y="11646"/>
                  </a:lnTo>
                  <a:lnTo>
                    <a:pt x="4318" y="11839"/>
                  </a:lnTo>
                  <a:lnTo>
                    <a:pt x="4414" y="11644"/>
                  </a:lnTo>
                  <a:lnTo>
                    <a:pt x="4378" y="11618"/>
                  </a:lnTo>
                  <a:close/>
                  <a:moveTo>
                    <a:pt x="4580" y="11305"/>
                  </a:moveTo>
                  <a:lnTo>
                    <a:pt x="4190" y="11113"/>
                  </a:lnTo>
                  <a:lnTo>
                    <a:pt x="4167" y="11160"/>
                  </a:lnTo>
                  <a:lnTo>
                    <a:pt x="4330" y="11240"/>
                  </a:lnTo>
                  <a:lnTo>
                    <a:pt x="4249" y="11405"/>
                  </a:lnTo>
                  <a:lnTo>
                    <a:pt x="4086" y="11324"/>
                  </a:lnTo>
                  <a:lnTo>
                    <a:pt x="4063" y="11370"/>
                  </a:lnTo>
                  <a:lnTo>
                    <a:pt x="4454" y="11562"/>
                  </a:lnTo>
                  <a:lnTo>
                    <a:pt x="4476" y="11517"/>
                  </a:lnTo>
                  <a:lnTo>
                    <a:pt x="4287" y="11424"/>
                  </a:lnTo>
                  <a:lnTo>
                    <a:pt x="4368" y="11259"/>
                  </a:lnTo>
                  <a:lnTo>
                    <a:pt x="4557" y="11352"/>
                  </a:lnTo>
                  <a:lnTo>
                    <a:pt x="4580" y="11305"/>
                  </a:lnTo>
                  <a:close/>
                  <a:moveTo>
                    <a:pt x="4745" y="10971"/>
                  </a:moveTo>
                  <a:lnTo>
                    <a:pt x="4704" y="10952"/>
                  </a:lnTo>
                  <a:lnTo>
                    <a:pt x="4620" y="11124"/>
                  </a:lnTo>
                  <a:lnTo>
                    <a:pt x="4477" y="11053"/>
                  </a:lnTo>
                  <a:lnTo>
                    <a:pt x="4542" y="10919"/>
                  </a:lnTo>
                  <a:lnTo>
                    <a:pt x="4502" y="10899"/>
                  </a:lnTo>
                  <a:lnTo>
                    <a:pt x="4436" y="11033"/>
                  </a:lnTo>
                  <a:lnTo>
                    <a:pt x="4308" y="10970"/>
                  </a:lnTo>
                  <a:lnTo>
                    <a:pt x="4387" y="10810"/>
                  </a:lnTo>
                  <a:lnTo>
                    <a:pt x="4351" y="10785"/>
                  </a:lnTo>
                  <a:lnTo>
                    <a:pt x="4246" y="10998"/>
                  </a:lnTo>
                  <a:lnTo>
                    <a:pt x="4637" y="11191"/>
                  </a:lnTo>
                  <a:lnTo>
                    <a:pt x="4745" y="10971"/>
                  </a:lnTo>
                  <a:close/>
                  <a:moveTo>
                    <a:pt x="4845" y="10668"/>
                  </a:moveTo>
                  <a:lnTo>
                    <a:pt x="4769" y="10823"/>
                  </a:lnTo>
                  <a:lnTo>
                    <a:pt x="4417" y="10650"/>
                  </a:lnTo>
                  <a:lnTo>
                    <a:pt x="4394" y="10696"/>
                  </a:lnTo>
                  <a:lnTo>
                    <a:pt x="4785" y="10889"/>
                  </a:lnTo>
                  <a:lnTo>
                    <a:pt x="4881" y="10694"/>
                  </a:lnTo>
                  <a:lnTo>
                    <a:pt x="4845" y="10668"/>
                  </a:lnTo>
                  <a:close/>
                  <a:moveTo>
                    <a:pt x="5104" y="10241"/>
                  </a:moveTo>
                  <a:lnTo>
                    <a:pt x="4697" y="10082"/>
                  </a:lnTo>
                  <a:lnTo>
                    <a:pt x="4663" y="10151"/>
                  </a:lnTo>
                  <a:lnTo>
                    <a:pt x="4886" y="10353"/>
                  </a:lnTo>
                  <a:cubicBezTo>
                    <a:pt x="4900" y="10364"/>
                    <a:pt x="4912" y="10375"/>
                    <a:pt x="4924" y="10383"/>
                  </a:cubicBezTo>
                  <a:cubicBezTo>
                    <a:pt x="4935" y="10392"/>
                    <a:pt x="4941" y="10397"/>
                    <a:pt x="4943" y="10398"/>
                  </a:cubicBezTo>
                  <a:cubicBezTo>
                    <a:pt x="4941" y="10398"/>
                    <a:pt x="4933" y="10395"/>
                    <a:pt x="4919" y="10391"/>
                  </a:cubicBezTo>
                  <a:cubicBezTo>
                    <a:pt x="4905" y="10388"/>
                    <a:pt x="4888" y="10384"/>
                    <a:pt x="4867" y="10380"/>
                  </a:cubicBezTo>
                  <a:lnTo>
                    <a:pt x="4577" y="10326"/>
                  </a:lnTo>
                  <a:lnTo>
                    <a:pt x="4543" y="10394"/>
                  </a:lnTo>
                  <a:lnTo>
                    <a:pt x="4917" y="10621"/>
                  </a:lnTo>
                  <a:lnTo>
                    <a:pt x="4939" y="10575"/>
                  </a:lnTo>
                  <a:lnTo>
                    <a:pt x="4672" y="10417"/>
                  </a:lnTo>
                  <a:cubicBezTo>
                    <a:pt x="4667" y="10414"/>
                    <a:pt x="4660" y="10410"/>
                    <a:pt x="4652" y="10405"/>
                  </a:cubicBezTo>
                  <a:cubicBezTo>
                    <a:pt x="4645" y="10401"/>
                    <a:pt x="4637" y="10397"/>
                    <a:pt x="4630" y="10393"/>
                  </a:cubicBezTo>
                  <a:cubicBezTo>
                    <a:pt x="4623" y="10389"/>
                    <a:pt x="4616" y="10385"/>
                    <a:pt x="4611" y="10382"/>
                  </a:cubicBezTo>
                  <a:cubicBezTo>
                    <a:pt x="4606" y="10379"/>
                    <a:pt x="4603" y="10377"/>
                    <a:pt x="4601" y="10377"/>
                  </a:cubicBezTo>
                  <a:cubicBezTo>
                    <a:pt x="4606" y="10378"/>
                    <a:pt x="4615" y="10380"/>
                    <a:pt x="4629" y="10382"/>
                  </a:cubicBezTo>
                  <a:cubicBezTo>
                    <a:pt x="4644" y="10385"/>
                    <a:pt x="4663" y="10389"/>
                    <a:pt x="4684" y="10393"/>
                  </a:cubicBezTo>
                  <a:lnTo>
                    <a:pt x="5000" y="10452"/>
                  </a:lnTo>
                  <a:lnTo>
                    <a:pt x="5020" y="10413"/>
                  </a:lnTo>
                  <a:lnTo>
                    <a:pt x="4769" y="10185"/>
                  </a:lnTo>
                  <a:cubicBezTo>
                    <a:pt x="4764" y="10180"/>
                    <a:pt x="4758" y="10176"/>
                    <a:pt x="4752" y="10171"/>
                  </a:cubicBezTo>
                  <a:cubicBezTo>
                    <a:pt x="4747" y="10166"/>
                    <a:pt x="4741" y="10162"/>
                    <a:pt x="4736" y="10157"/>
                  </a:cubicBezTo>
                  <a:cubicBezTo>
                    <a:pt x="4730" y="10152"/>
                    <a:pt x="4726" y="10148"/>
                    <a:pt x="4722" y="10145"/>
                  </a:cubicBezTo>
                  <a:cubicBezTo>
                    <a:pt x="4719" y="10143"/>
                    <a:pt x="4716" y="10141"/>
                    <a:pt x="4716" y="10140"/>
                  </a:cubicBezTo>
                  <a:cubicBezTo>
                    <a:pt x="4716" y="10140"/>
                    <a:pt x="4719" y="10142"/>
                    <a:pt x="4724" y="10143"/>
                  </a:cubicBezTo>
                  <a:cubicBezTo>
                    <a:pt x="4729" y="10145"/>
                    <a:pt x="4734" y="10148"/>
                    <a:pt x="4741" y="10151"/>
                  </a:cubicBezTo>
                  <a:cubicBezTo>
                    <a:pt x="4748" y="10154"/>
                    <a:pt x="4754" y="10158"/>
                    <a:pt x="4762" y="10161"/>
                  </a:cubicBezTo>
                  <a:cubicBezTo>
                    <a:pt x="4770" y="10164"/>
                    <a:pt x="4777" y="10167"/>
                    <a:pt x="4783" y="10170"/>
                  </a:cubicBezTo>
                  <a:lnTo>
                    <a:pt x="5081" y="10288"/>
                  </a:lnTo>
                  <a:lnTo>
                    <a:pt x="5104" y="10241"/>
                  </a:lnTo>
                  <a:close/>
                  <a:moveTo>
                    <a:pt x="5123" y="9829"/>
                  </a:moveTo>
                  <a:cubicBezTo>
                    <a:pt x="5109" y="9828"/>
                    <a:pt x="5095" y="9829"/>
                    <a:pt x="5082" y="9832"/>
                  </a:cubicBezTo>
                  <a:cubicBezTo>
                    <a:pt x="5069" y="9836"/>
                    <a:pt x="5057" y="9841"/>
                    <a:pt x="5046" y="9848"/>
                  </a:cubicBezTo>
                  <a:cubicBezTo>
                    <a:pt x="5035" y="9856"/>
                    <a:pt x="5023" y="9867"/>
                    <a:pt x="5009" y="9882"/>
                  </a:cubicBezTo>
                  <a:lnTo>
                    <a:pt x="4973" y="9920"/>
                  </a:lnTo>
                  <a:cubicBezTo>
                    <a:pt x="4954" y="9940"/>
                    <a:pt x="4937" y="9952"/>
                    <a:pt x="4923" y="9957"/>
                  </a:cubicBezTo>
                  <a:cubicBezTo>
                    <a:pt x="4908" y="9962"/>
                    <a:pt x="4893" y="9961"/>
                    <a:pt x="4877" y="9953"/>
                  </a:cubicBezTo>
                  <a:cubicBezTo>
                    <a:pt x="4857" y="9944"/>
                    <a:pt x="4844" y="9929"/>
                    <a:pt x="4840" y="9910"/>
                  </a:cubicBezTo>
                  <a:cubicBezTo>
                    <a:pt x="4835" y="9890"/>
                    <a:pt x="4839" y="9868"/>
                    <a:pt x="4851" y="9844"/>
                  </a:cubicBezTo>
                  <a:cubicBezTo>
                    <a:pt x="4855" y="9835"/>
                    <a:pt x="4860" y="9827"/>
                    <a:pt x="4864" y="9821"/>
                  </a:cubicBezTo>
                  <a:cubicBezTo>
                    <a:pt x="4869" y="9814"/>
                    <a:pt x="4875" y="9807"/>
                    <a:pt x="4881" y="9801"/>
                  </a:cubicBezTo>
                  <a:cubicBezTo>
                    <a:pt x="4888" y="9795"/>
                    <a:pt x="4895" y="9789"/>
                    <a:pt x="4903" y="9783"/>
                  </a:cubicBezTo>
                  <a:cubicBezTo>
                    <a:pt x="4910" y="9777"/>
                    <a:pt x="4920" y="9771"/>
                    <a:pt x="4931" y="9765"/>
                  </a:cubicBezTo>
                  <a:lnTo>
                    <a:pt x="4907" y="9728"/>
                  </a:lnTo>
                  <a:cubicBezTo>
                    <a:pt x="4864" y="9752"/>
                    <a:pt x="4832" y="9786"/>
                    <a:pt x="4812" y="9827"/>
                  </a:cubicBezTo>
                  <a:cubicBezTo>
                    <a:pt x="4802" y="9846"/>
                    <a:pt x="4797" y="9865"/>
                    <a:pt x="4794" y="9883"/>
                  </a:cubicBezTo>
                  <a:cubicBezTo>
                    <a:pt x="4792" y="9901"/>
                    <a:pt x="4793" y="9919"/>
                    <a:pt x="4798" y="9934"/>
                  </a:cubicBezTo>
                  <a:cubicBezTo>
                    <a:pt x="4802" y="9950"/>
                    <a:pt x="4810" y="9964"/>
                    <a:pt x="4821" y="9977"/>
                  </a:cubicBezTo>
                  <a:cubicBezTo>
                    <a:pt x="4831" y="9990"/>
                    <a:pt x="4845" y="10001"/>
                    <a:pt x="4862" y="10009"/>
                  </a:cubicBezTo>
                  <a:cubicBezTo>
                    <a:pt x="4887" y="10021"/>
                    <a:pt x="4912" y="10024"/>
                    <a:pt x="4938" y="10016"/>
                  </a:cubicBezTo>
                  <a:cubicBezTo>
                    <a:pt x="4949" y="10012"/>
                    <a:pt x="4960" y="10006"/>
                    <a:pt x="4970" y="9998"/>
                  </a:cubicBezTo>
                  <a:cubicBezTo>
                    <a:pt x="4981" y="9990"/>
                    <a:pt x="4993" y="9978"/>
                    <a:pt x="5006" y="9963"/>
                  </a:cubicBezTo>
                  <a:lnTo>
                    <a:pt x="5038" y="9930"/>
                  </a:lnTo>
                  <a:cubicBezTo>
                    <a:pt x="5075" y="9890"/>
                    <a:pt x="5110" y="9879"/>
                    <a:pt x="5145" y="9896"/>
                  </a:cubicBezTo>
                  <a:cubicBezTo>
                    <a:pt x="5169" y="9907"/>
                    <a:pt x="5182" y="9925"/>
                    <a:pt x="5187" y="9951"/>
                  </a:cubicBezTo>
                  <a:cubicBezTo>
                    <a:pt x="5189" y="9963"/>
                    <a:pt x="5190" y="9974"/>
                    <a:pt x="5187" y="9984"/>
                  </a:cubicBezTo>
                  <a:cubicBezTo>
                    <a:pt x="5186" y="9994"/>
                    <a:pt x="5181" y="10007"/>
                    <a:pt x="5174" y="10022"/>
                  </a:cubicBezTo>
                  <a:cubicBezTo>
                    <a:pt x="5164" y="10042"/>
                    <a:pt x="5152" y="10058"/>
                    <a:pt x="5139" y="10072"/>
                  </a:cubicBezTo>
                  <a:cubicBezTo>
                    <a:pt x="5125" y="10087"/>
                    <a:pt x="5109" y="10099"/>
                    <a:pt x="5089" y="10110"/>
                  </a:cubicBezTo>
                  <a:lnTo>
                    <a:pt x="5115" y="10148"/>
                  </a:lnTo>
                  <a:cubicBezTo>
                    <a:pt x="5136" y="10135"/>
                    <a:pt x="5155" y="10119"/>
                    <a:pt x="5171" y="10102"/>
                  </a:cubicBezTo>
                  <a:cubicBezTo>
                    <a:pt x="5187" y="10085"/>
                    <a:pt x="5201" y="10064"/>
                    <a:pt x="5212" y="10040"/>
                  </a:cubicBezTo>
                  <a:cubicBezTo>
                    <a:pt x="5221" y="10022"/>
                    <a:pt x="5227" y="10005"/>
                    <a:pt x="5230" y="9990"/>
                  </a:cubicBezTo>
                  <a:cubicBezTo>
                    <a:pt x="5233" y="9974"/>
                    <a:pt x="5233" y="9958"/>
                    <a:pt x="5231" y="9941"/>
                  </a:cubicBezTo>
                  <a:cubicBezTo>
                    <a:pt x="5229" y="9918"/>
                    <a:pt x="5221" y="9898"/>
                    <a:pt x="5210" y="9880"/>
                  </a:cubicBezTo>
                  <a:cubicBezTo>
                    <a:pt x="5198" y="9863"/>
                    <a:pt x="5182" y="9849"/>
                    <a:pt x="5164" y="9840"/>
                  </a:cubicBezTo>
                  <a:cubicBezTo>
                    <a:pt x="5152" y="9835"/>
                    <a:pt x="5138" y="9831"/>
                    <a:pt x="5123" y="9829"/>
                  </a:cubicBezTo>
                  <a:close/>
                  <a:moveTo>
                    <a:pt x="5238" y="9639"/>
                  </a:moveTo>
                  <a:lnTo>
                    <a:pt x="5195" y="9618"/>
                  </a:lnTo>
                  <a:lnTo>
                    <a:pt x="5141" y="9727"/>
                  </a:lnTo>
                  <a:lnTo>
                    <a:pt x="5185" y="9748"/>
                  </a:lnTo>
                  <a:lnTo>
                    <a:pt x="5238" y="9639"/>
                  </a:lnTo>
                  <a:close/>
                  <a:moveTo>
                    <a:pt x="5155" y="9152"/>
                  </a:moveTo>
                  <a:lnTo>
                    <a:pt x="5132" y="9198"/>
                  </a:lnTo>
                  <a:lnTo>
                    <a:pt x="5404" y="9332"/>
                  </a:lnTo>
                  <a:cubicBezTo>
                    <a:pt x="5417" y="9338"/>
                    <a:pt x="5428" y="9345"/>
                    <a:pt x="5437" y="9351"/>
                  </a:cubicBezTo>
                  <a:cubicBezTo>
                    <a:pt x="5445" y="9357"/>
                    <a:pt x="5452" y="9366"/>
                    <a:pt x="5458" y="9377"/>
                  </a:cubicBezTo>
                  <a:cubicBezTo>
                    <a:pt x="5463" y="9387"/>
                    <a:pt x="5465" y="9399"/>
                    <a:pt x="5463" y="9413"/>
                  </a:cubicBezTo>
                  <a:cubicBezTo>
                    <a:pt x="5461" y="9427"/>
                    <a:pt x="5457" y="9441"/>
                    <a:pt x="5448" y="9458"/>
                  </a:cubicBezTo>
                  <a:cubicBezTo>
                    <a:pt x="5443" y="9470"/>
                    <a:pt x="5436" y="9480"/>
                    <a:pt x="5430" y="9487"/>
                  </a:cubicBezTo>
                  <a:cubicBezTo>
                    <a:pt x="5423" y="9495"/>
                    <a:pt x="5417" y="9501"/>
                    <a:pt x="5410" y="9505"/>
                  </a:cubicBezTo>
                  <a:cubicBezTo>
                    <a:pt x="5402" y="9510"/>
                    <a:pt x="5396" y="9512"/>
                    <a:pt x="5390" y="9513"/>
                  </a:cubicBezTo>
                  <a:cubicBezTo>
                    <a:pt x="5383" y="9515"/>
                    <a:pt x="5377" y="9516"/>
                    <a:pt x="5373" y="9515"/>
                  </a:cubicBezTo>
                  <a:cubicBezTo>
                    <a:pt x="5365" y="9515"/>
                    <a:pt x="5356" y="9513"/>
                    <a:pt x="5344" y="9508"/>
                  </a:cubicBezTo>
                  <a:cubicBezTo>
                    <a:pt x="5333" y="9504"/>
                    <a:pt x="5323" y="9499"/>
                    <a:pt x="5313" y="9494"/>
                  </a:cubicBezTo>
                  <a:lnTo>
                    <a:pt x="5050" y="9365"/>
                  </a:lnTo>
                  <a:lnTo>
                    <a:pt x="5027" y="9411"/>
                  </a:lnTo>
                  <a:lnTo>
                    <a:pt x="5307" y="9549"/>
                  </a:lnTo>
                  <a:cubicBezTo>
                    <a:pt x="5316" y="9553"/>
                    <a:pt x="5326" y="9558"/>
                    <a:pt x="5338" y="9562"/>
                  </a:cubicBezTo>
                  <a:cubicBezTo>
                    <a:pt x="5350" y="9566"/>
                    <a:pt x="5362" y="9568"/>
                    <a:pt x="5374" y="9568"/>
                  </a:cubicBezTo>
                  <a:cubicBezTo>
                    <a:pt x="5399" y="9566"/>
                    <a:pt x="5420" y="9559"/>
                    <a:pt x="5438" y="9545"/>
                  </a:cubicBezTo>
                  <a:cubicBezTo>
                    <a:pt x="5456" y="9532"/>
                    <a:pt x="5472" y="9510"/>
                    <a:pt x="5487" y="9480"/>
                  </a:cubicBezTo>
                  <a:cubicBezTo>
                    <a:pt x="5499" y="9456"/>
                    <a:pt x="5506" y="9435"/>
                    <a:pt x="5509" y="9416"/>
                  </a:cubicBezTo>
                  <a:cubicBezTo>
                    <a:pt x="5512" y="9397"/>
                    <a:pt x="5512" y="9379"/>
                    <a:pt x="5507" y="9362"/>
                  </a:cubicBezTo>
                  <a:cubicBezTo>
                    <a:pt x="5504" y="9346"/>
                    <a:pt x="5496" y="9332"/>
                    <a:pt x="5484" y="9321"/>
                  </a:cubicBezTo>
                  <a:cubicBezTo>
                    <a:pt x="5473" y="9311"/>
                    <a:pt x="5456" y="9300"/>
                    <a:pt x="5433" y="9289"/>
                  </a:cubicBezTo>
                  <a:lnTo>
                    <a:pt x="5155" y="9152"/>
                  </a:lnTo>
                  <a:close/>
                  <a:moveTo>
                    <a:pt x="5729" y="8972"/>
                  </a:moveTo>
                  <a:lnTo>
                    <a:pt x="5338" y="8779"/>
                  </a:lnTo>
                  <a:lnTo>
                    <a:pt x="5315" y="8825"/>
                  </a:lnTo>
                  <a:lnTo>
                    <a:pt x="5528" y="8928"/>
                  </a:lnTo>
                  <a:cubicBezTo>
                    <a:pt x="5543" y="8935"/>
                    <a:pt x="5557" y="8941"/>
                    <a:pt x="5571" y="8948"/>
                  </a:cubicBezTo>
                  <a:cubicBezTo>
                    <a:pt x="5586" y="8954"/>
                    <a:pt x="5599" y="8960"/>
                    <a:pt x="5610" y="8965"/>
                  </a:cubicBezTo>
                  <a:cubicBezTo>
                    <a:pt x="5621" y="8970"/>
                    <a:pt x="5631" y="8974"/>
                    <a:pt x="5638" y="8977"/>
                  </a:cubicBezTo>
                  <a:cubicBezTo>
                    <a:pt x="5646" y="8980"/>
                    <a:pt x="5650" y="8982"/>
                    <a:pt x="5650" y="8982"/>
                  </a:cubicBezTo>
                  <a:cubicBezTo>
                    <a:pt x="5649" y="8982"/>
                    <a:pt x="5645" y="8981"/>
                    <a:pt x="5639" y="8980"/>
                  </a:cubicBezTo>
                  <a:cubicBezTo>
                    <a:pt x="5632" y="8980"/>
                    <a:pt x="5625" y="8980"/>
                    <a:pt x="5616" y="8979"/>
                  </a:cubicBezTo>
                  <a:cubicBezTo>
                    <a:pt x="5607" y="8979"/>
                    <a:pt x="5596" y="8979"/>
                    <a:pt x="5585" y="8978"/>
                  </a:cubicBezTo>
                  <a:cubicBezTo>
                    <a:pt x="5573" y="8977"/>
                    <a:pt x="5562" y="8977"/>
                    <a:pt x="5550" y="8978"/>
                  </a:cubicBezTo>
                  <a:lnTo>
                    <a:pt x="5237" y="8985"/>
                  </a:lnTo>
                  <a:lnTo>
                    <a:pt x="5210" y="9039"/>
                  </a:lnTo>
                  <a:lnTo>
                    <a:pt x="5601" y="9231"/>
                  </a:lnTo>
                  <a:lnTo>
                    <a:pt x="5625" y="9183"/>
                  </a:lnTo>
                  <a:lnTo>
                    <a:pt x="5397" y="9074"/>
                  </a:lnTo>
                  <a:cubicBezTo>
                    <a:pt x="5385" y="9068"/>
                    <a:pt x="5374" y="9062"/>
                    <a:pt x="5362" y="9057"/>
                  </a:cubicBezTo>
                  <a:cubicBezTo>
                    <a:pt x="5351" y="9052"/>
                    <a:pt x="5340" y="9048"/>
                    <a:pt x="5330" y="9043"/>
                  </a:cubicBezTo>
                  <a:cubicBezTo>
                    <a:pt x="5320" y="9039"/>
                    <a:pt x="5311" y="9036"/>
                    <a:pt x="5304" y="9033"/>
                  </a:cubicBezTo>
                  <a:cubicBezTo>
                    <a:pt x="5297" y="9030"/>
                    <a:pt x="5291" y="9028"/>
                    <a:pt x="5288" y="9027"/>
                  </a:cubicBezTo>
                  <a:cubicBezTo>
                    <a:pt x="5292" y="9027"/>
                    <a:pt x="5298" y="9028"/>
                    <a:pt x="5305" y="9028"/>
                  </a:cubicBezTo>
                  <a:cubicBezTo>
                    <a:pt x="5313" y="9028"/>
                    <a:pt x="5322" y="9028"/>
                    <a:pt x="5331" y="9028"/>
                  </a:cubicBezTo>
                  <a:cubicBezTo>
                    <a:pt x="5342" y="9028"/>
                    <a:pt x="5353" y="9029"/>
                    <a:pt x="5365" y="9028"/>
                  </a:cubicBezTo>
                  <a:cubicBezTo>
                    <a:pt x="5377" y="9029"/>
                    <a:pt x="5390" y="9029"/>
                    <a:pt x="5404" y="9028"/>
                  </a:cubicBezTo>
                  <a:lnTo>
                    <a:pt x="5705" y="9021"/>
                  </a:lnTo>
                  <a:lnTo>
                    <a:pt x="5729" y="8972"/>
                  </a:lnTo>
                  <a:close/>
                  <a:moveTo>
                    <a:pt x="5807" y="8812"/>
                  </a:moveTo>
                  <a:lnTo>
                    <a:pt x="5417" y="8619"/>
                  </a:lnTo>
                  <a:lnTo>
                    <a:pt x="5394" y="8665"/>
                  </a:lnTo>
                  <a:lnTo>
                    <a:pt x="5785" y="8857"/>
                  </a:lnTo>
                  <a:lnTo>
                    <a:pt x="5807" y="8812"/>
                  </a:lnTo>
                  <a:close/>
                  <a:moveTo>
                    <a:pt x="5607" y="8232"/>
                  </a:moveTo>
                  <a:lnTo>
                    <a:pt x="5584" y="8280"/>
                  </a:lnTo>
                  <a:lnTo>
                    <a:pt x="5800" y="8490"/>
                  </a:lnTo>
                  <a:cubicBezTo>
                    <a:pt x="5818" y="8508"/>
                    <a:pt x="5833" y="8521"/>
                    <a:pt x="5845" y="8532"/>
                  </a:cubicBezTo>
                  <a:cubicBezTo>
                    <a:pt x="5857" y="8543"/>
                    <a:pt x="5865" y="8551"/>
                    <a:pt x="5870" y="8554"/>
                  </a:cubicBezTo>
                  <a:cubicBezTo>
                    <a:pt x="5866" y="8554"/>
                    <a:pt x="5862" y="8552"/>
                    <a:pt x="5855" y="8550"/>
                  </a:cubicBezTo>
                  <a:cubicBezTo>
                    <a:pt x="5848" y="8549"/>
                    <a:pt x="5840" y="8547"/>
                    <a:pt x="5831" y="8544"/>
                  </a:cubicBezTo>
                  <a:cubicBezTo>
                    <a:pt x="5822" y="8543"/>
                    <a:pt x="5812" y="8541"/>
                    <a:pt x="5801" y="8539"/>
                  </a:cubicBezTo>
                  <a:cubicBezTo>
                    <a:pt x="5791" y="8538"/>
                    <a:pt x="5781" y="8536"/>
                    <a:pt x="5771" y="8534"/>
                  </a:cubicBezTo>
                  <a:lnTo>
                    <a:pt x="5479" y="8493"/>
                  </a:lnTo>
                  <a:lnTo>
                    <a:pt x="5454" y="8544"/>
                  </a:lnTo>
                  <a:lnTo>
                    <a:pt x="5909" y="8604"/>
                  </a:lnTo>
                  <a:lnTo>
                    <a:pt x="5932" y="8558"/>
                  </a:lnTo>
                  <a:lnTo>
                    <a:pt x="5607" y="8232"/>
                  </a:lnTo>
                  <a:close/>
                  <a:moveTo>
                    <a:pt x="6143" y="8129"/>
                  </a:moveTo>
                  <a:lnTo>
                    <a:pt x="6103" y="8110"/>
                  </a:lnTo>
                  <a:lnTo>
                    <a:pt x="6018" y="8282"/>
                  </a:lnTo>
                  <a:lnTo>
                    <a:pt x="5875" y="8211"/>
                  </a:lnTo>
                  <a:lnTo>
                    <a:pt x="5941" y="8077"/>
                  </a:lnTo>
                  <a:lnTo>
                    <a:pt x="5900" y="8057"/>
                  </a:lnTo>
                  <a:lnTo>
                    <a:pt x="5835" y="8191"/>
                  </a:lnTo>
                  <a:lnTo>
                    <a:pt x="5706" y="8128"/>
                  </a:lnTo>
                  <a:lnTo>
                    <a:pt x="5785" y="7968"/>
                  </a:lnTo>
                  <a:lnTo>
                    <a:pt x="5749" y="7943"/>
                  </a:lnTo>
                  <a:lnTo>
                    <a:pt x="5644" y="8156"/>
                  </a:lnTo>
                  <a:lnTo>
                    <a:pt x="6035" y="8349"/>
                  </a:lnTo>
                  <a:lnTo>
                    <a:pt x="6143" y="8129"/>
                  </a:lnTo>
                  <a:close/>
                  <a:moveTo>
                    <a:pt x="6306" y="7798"/>
                  </a:moveTo>
                  <a:lnTo>
                    <a:pt x="6270" y="7803"/>
                  </a:lnTo>
                  <a:cubicBezTo>
                    <a:pt x="6253" y="7805"/>
                    <a:pt x="6236" y="7808"/>
                    <a:pt x="6217" y="7810"/>
                  </a:cubicBezTo>
                  <a:cubicBezTo>
                    <a:pt x="6198" y="7813"/>
                    <a:pt x="6180" y="7815"/>
                    <a:pt x="6164" y="7817"/>
                  </a:cubicBezTo>
                  <a:cubicBezTo>
                    <a:pt x="6147" y="7820"/>
                    <a:pt x="6136" y="7822"/>
                    <a:pt x="6129" y="7823"/>
                  </a:cubicBezTo>
                  <a:cubicBezTo>
                    <a:pt x="6119" y="7825"/>
                    <a:pt x="6109" y="7827"/>
                    <a:pt x="6096" y="7830"/>
                  </a:cubicBezTo>
                  <a:cubicBezTo>
                    <a:pt x="6084" y="7834"/>
                    <a:pt x="6074" y="7837"/>
                    <a:pt x="6066" y="7841"/>
                  </a:cubicBezTo>
                  <a:lnTo>
                    <a:pt x="6069" y="7835"/>
                  </a:lnTo>
                  <a:cubicBezTo>
                    <a:pt x="6076" y="7820"/>
                    <a:pt x="6080" y="7804"/>
                    <a:pt x="6082" y="7788"/>
                  </a:cubicBezTo>
                  <a:cubicBezTo>
                    <a:pt x="6083" y="7773"/>
                    <a:pt x="6081" y="7759"/>
                    <a:pt x="6076" y="7745"/>
                  </a:cubicBezTo>
                  <a:cubicBezTo>
                    <a:pt x="6071" y="7732"/>
                    <a:pt x="6063" y="7719"/>
                    <a:pt x="6053" y="7708"/>
                  </a:cubicBezTo>
                  <a:cubicBezTo>
                    <a:pt x="6042" y="7696"/>
                    <a:pt x="6028" y="7687"/>
                    <a:pt x="6012" y="7679"/>
                  </a:cubicBezTo>
                  <a:cubicBezTo>
                    <a:pt x="6002" y="7674"/>
                    <a:pt x="5992" y="7670"/>
                    <a:pt x="5982" y="7668"/>
                  </a:cubicBezTo>
                  <a:cubicBezTo>
                    <a:pt x="5972" y="7667"/>
                    <a:pt x="5964" y="7666"/>
                    <a:pt x="5955" y="7666"/>
                  </a:cubicBezTo>
                  <a:cubicBezTo>
                    <a:pt x="5946" y="7667"/>
                    <a:pt x="5938" y="7667"/>
                    <a:pt x="5931" y="7670"/>
                  </a:cubicBezTo>
                  <a:cubicBezTo>
                    <a:pt x="5923" y="7672"/>
                    <a:pt x="5917" y="7674"/>
                    <a:pt x="5911" y="7677"/>
                  </a:cubicBezTo>
                  <a:cubicBezTo>
                    <a:pt x="5905" y="7680"/>
                    <a:pt x="5899" y="7683"/>
                    <a:pt x="5894" y="7687"/>
                  </a:cubicBezTo>
                  <a:cubicBezTo>
                    <a:pt x="5888" y="7692"/>
                    <a:pt x="5881" y="7698"/>
                    <a:pt x="5875" y="7704"/>
                  </a:cubicBezTo>
                  <a:cubicBezTo>
                    <a:pt x="5869" y="7711"/>
                    <a:pt x="5863" y="7719"/>
                    <a:pt x="5857" y="7729"/>
                  </a:cubicBezTo>
                  <a:cubicBezTo>
                    <a:pt x="5851" y="7738"/>
                    <a:pt x="5844" y="7750"/>
                    <a:pt x="5838" y="7763"/>
                  </a:cubicBezTo>
                  <a:lnTo>
                    <a:pt x="5793" y="7854"/>
                  </a:lnTo>
                  <a:lnTo>
                    <a:pt x="6184" y="8047"/>
                  </a:lnTo>
                  <a:lnTo>
                    <a:pt x="6206" y="8001"/>
                  </a:lnTo>
                  <a:lnTo>
                    <a:pt x="6030" y="7914"/>
                  </a:lnTo>
                  <a:cubicBezTo>
                    <a:pt x="6035" y="7905"/>
                    <a:pt x="6041" y="7898"/>
                    <a:pt x="6046" y="7893"/>
                  </a:cubicBezTo>
                  <a:cubicBezTo>
                    <a:pt x="6053" y="7888"/>
                    <a:pt x="6063" y="7885"/>
                    <a:pt x="6077" y="7882"/>
                  </a:cubicBezTo>
                  <a:cubicBezTo>
                    <a:pt x="6099" y="7877"/>
                    <a:pt x="6121" y="7873"/>
                    <a:pt x="6142" y="7870"/>
                  </a:cubicBezTo>
                  <a:cubicBezTo>
                    <a:pt x="6163" y="7867"/>
                    <a:pt x="6182" y="7863"/>
                    <a:pt x="6199" y="7861"/>
                  </a:cubicBezTo>
                  <a:cubicBezTo>
                    <a:pt x="6217" y="7859"/>
                    <a:pt x="6232" y="7858"/>
                    <a:pt x="6245" y="7858"/>
                  </a:cubicBezTo>
                  <a:cubicBezTo>
                    <a:pt x="6259" y="7857"/>
                    <a:pt x="6269" y="7857"/>
                    <a:pt x="6277" y="7857"/>
                  </a:cubicBezTo>
                  <a:lnTo>
                    <a:pt x="6306" y="7798"/>
                  </a:lnTo>
                  <a:close/>
                  <a:moveTo>
                    <a:pt x="6019" y="7749"/>
                  </a:moveTo>
                  <a:cubicBezTo>
                    <a:pt x="6028" y="7758"/>
                    <a:pt x="6033" y="7767"/>
                    <a:pt x="6037" y="7776"/>
                  </a:cubicBezTo>
                  <a:cubicBezTo>
                    <a:pt x="6040" y="7787"/>
                    <a:pt x="6040" y="7799"/>
                    <a:pt x="6038" y="7811"/>
                  </a:cubicBezTo>
                  <a:cubicBezTo>
                    <a:pt x="6036" y="7824"/>
                    <a:pt x="6031" y="7839"/>
                    <a:pt x="6022" y="7857"/>
                  </a:cubicBezTo>
                  <a:lnTo>
                    <a:pt x="6001" y="7900"/>
                  </a:lnTo>
                  <a:lnTo>
                    <a:pt x="5855" y="7828"/>
                  </a:lnTo>
                  <a:lnTo>
                    <a:pt x="5878" y="7781"/>
                  </a:lnTo>
                  <a:cubicBezTo>
                    <a:pt x="5883" y="7771"/>
                    <a:pt x="5888" y="7762"/>
                    <a:pt x="5893" y="7754"/>
                  </a:cubicBezTo>
                  <a:cubicBezTo>
                    <a:pt x="5898" y="7748"/>
                    <a:pt x="5904" y="7741"/>
                    <a:pt x="5910" y="7736"/>
                  </a:cubicBezTo>
                  <a:cubicBezTo>
                    <a:pt x="5920" y="7728"/>
                    <a:pt x="5932" y="7723"/>
                    <a:pt x="5947" y="7721"/>
                  </a:cubicBezTo>
                  <a:cubicBezTo>
                    <a:pt x="5961" y="7718"/>
                    <a:pt x="5975" y="7721"/>
                    <a:pt x="5988" y="7727"/>
                  </a:cubicBezTo>
                  <a:cubicBezTo>
                    <a:pt x="6001" y="7734"/>
                    <a:pt x="6011" y="7741"/>
                    <a:pt x="6019" y="7749"/>
                  </a:cubicBezTo>
                  <a:close/>
                  <a:moveTo>
                    <a:pt x="6317" y="7404"/>
                  </a:moveTo>
                  <a:cubicBezTo>
                    <a:pt x="6302" y="7403"/>
                    <a:pt x="6289" y="7404"/>
                    <a:pt x="6275" y="7407"/>
                  </a:cubicBezTo>
                  <a:cubicBezTo>
                    <a:pt x="6262" y="7411"/>
                    <a:pt x="6251" y="7416"/>
                    <a:pt x="6239" y="7423"/>
                  </a:cubicBezTo>
                  <a:cubicBezTo>
                    <a:pt x="6228" y="7431"/>
                    <a:pt x="6216" y="7442"/>
                    <a:pt x="6202" y="7457"/>
                  </a:cubicBezTo>
                  <a:lnTo>
                    <a:pt x="6166" y="7495"/>
                  </a:lnTo>
                  <a:cubicBezTo>
                    <a:pt x="6147" y="7515"/>
                    <a:pt x="6130" y="7527"/>
                    <a:pt x="6116" y="7532"/>
                  </a:cubicBezTo>
                  <a:cubicBezTo>
                    <a:pt x="6101" y="7537"/>
                    <a:pt x="6086" y="7536"/>
                    <a:pt x="6070" y="7528"/>
                  </a:cubicBezTo>
                  <a:cubicBezTo>
                    <a:pt x="6050" y="7519"/>
                    <a:pt x="6038" y="7504"/>
                    <a:pt x="6033" y="7485"/>
                  </a:cubicBezTo>
                  <a:cubicBezTo>
                    <a:pt x="6028" y="7465"/>
                    <a:pt x="6032" y="7443"/>
                    <a:pt x="6044" y="7419"/>
                  </a:cubicBezTo>
                  <a:cubicBezTo>
                    <a:pt x="6048" y="7410"/>
                    <a:pt x="6053" y="7402"/>
                    <a:pt x="6058" y="7396"/>
                  </a:cubicBezTo>
                  <a:cubicBezTo>
                    <a:pt x="6062" y="7389"/>
                    <a:pt x="6068" y="7382"/>
                    <a:pt x="6074" y="7376"/>
                  </a:cubicBezTo>
                  <a:cubicBezTo>
                    <a:pt x="6081" y="7370"/>
                    <a:pt x="6088" y="7364"/>
                    <a:pt x="6096" y="7358"/>
                  </a:cubicBezTo>
                  <a:cubicBezTo>
                    <a:pt x="6104" y="7352"/>
                    <a:pt x="6113" y="7346"/>
                    <a:pt x="6124" y="7340"/>
                  </a:cubicBezTo>
                  <a:lnTo>
                    <a:pt x="6100" y="7303"/>
                  </a:lnTo>
                  <a:cubicBezTo>
                    <a:pt x="6057" y="7327"/>
                    <a:pt x="6025" y="7361"/>
                    <a:pt x="6005" y="7402"/>
                  </a:cubicBezTo>
                  <a:cubicBezTo>
                    <a:pt x="5996" y="7421"/>
                    <a:pt x="5990" y="7440"/>
                    <a:pt x="5987" y="7458"/>
                  </a:cubicBezTo>
                  <a:cubicBezTo>
                    <a:pt x="5985" y="7476"/>
                    <a:pt x="5987" y="7494"/>
                    <a:pt x="5991" y="7509"/>
                  </a:cubicBezTo>
                  <a:cubicBezTo>
                    <a:pt x="5995" y="7525"/>
                    <a:pt x="6003" y="7539"/>
                    <a:pt x="6014" y="7552"/>
                  </a:cubicBezTo>
                  <a:cubicBezTo>
                    <a:pt x="6024" y="7565"/>
                    <a:pt x="6038" y="7576"/>
                    <a:pt x="6055" y="7584"/>
                  </a:cubicBezTo>
                  <a:cubicBezTo>
                    <a:pt x="6080" y="7596"/>
                    <a:pt x="6105" y="7599"/>
                    <a:pt x="6131" y="7591"/>
                  </a:cubicBezTo>
                  <a:cubicBezTo>
                    <a:pt x="6142" y="7587"/>
                    <a:pt x="6153" y="7581"/>
                    <a:pt x="6164" y="7573"/>
                  </a:cubicBezTo>
                  <a:cubicBezTo>
                    <a:pt x="6174" y="7565"/>
                    <a:pt x="6186" y="7554"/>
                    <a:pt x="6200" y="7538"/>
                  </a:cubicBezTo>
                  <a:lnTo>
                    <a:pt x="6231" y="7505"/>
                  </a:lnTo>
                  <a:cubicBezTo>
                    <a:pt x="6268" y="7465"/>
                    <a:pt x="6304" y="7454"/>
                    <a:pt x="6338" y="7471"/>
                  </a:cubicBezTo>
                  <a:cubicBezTo>
                    <a:pt x="6362" y="7482"/>
                    <a:pt x="6375" y="7500"/>
                    <a:pt x="6380" y="7526"/>
                  </a:cubicBezTo>
                  <a:cubicBezTo>
                    <a:pt x="6383" y="7538"/>
                    <a:pt x="6383" y="7549"/>
                    <a:pt x="6381" y="7559"/>
                  </a:cubicBezTo>
                  <a:cubicBezTo>
                    <a:pt x="6379" y="7569"/>
                    <a:pt x="6374" y="7582"/>
                    <a:pt x="6367" y="7597"/>
                  </a:cubicBezTo>
                  <a:cubicBezTo>
                    <a:pt x="6357" y="7617"/>
                    <a:pt x="6345" y="7633"/>
                    <a:pt x="6332" y="7647"/>
                  </a:cubicBezTo>
                  <a:cubicBezTo>
                    <a:pt x="6319" y="7662"/>
                    <a:pt x="6302" y="7674"/>
                    <a:pt x="6282" y="7685"/>
                  </a:cubicBezTo>
                  <a:lnTo>
                    <a:pt x="6308" y="7723"/>
                  </a:lnTo>
                  <a:cubicBezTo>
                    <a:pt x="6330" y="7710"/>
                    <a:pt x="6349" y="7695"/>
                    <a:pt x="6364" y="7677"/>
                  </a:cubicBezTo>
                  <a:cubicBezTo>
                    <a:pt x="6380" y="7660"/>
                    <a:pt x="6394" y="7639"/>
                    <a:pt x="6405" y="7615"/>
                  </a:cubicBezTo>
                  <a:cubicBezTo>
                    <a:pt x="6414" y="7597"/>
                    <a:pt x="6420" y="7580"/>
                    <a:pt x="6423" y="7565"/>
                  </a:cubicBezTo>
                  <a:cubicBezTo>
                    <a:pt x="6426" y="7549"/>
                    <a:pt x="6427" y="7533"/>
                    <a:pt x="6424" y="7516"/>
                  </a:cubicBezTo>
                  <a:cubicBezTo>
                    <a:pt x="6422" y="7493"/>
                    <a:pt x="6414" y="7473"/>
                    <a:pt x="6403" y="7455"/>
                  </a:cubicBezTo>
                  <a:cubicBezTo>
                    <a:pt x="6391" y="7438"/>
                    <a:pt x="6375" y="7425"/>
                    <a:pt x="6357" y="7416"/>
                  </a:cubicBezTo>
                  <a:cubicBezTo>
                    <a:pt x="6345" y="7410"/>
                    <a:pt x="6331" y="7406"/>
                    <a:pt x="6317" y="7404"/>
                  </a:cubicBezTo>
                  <a:close/>
                  <a:moveTo>
                    <a:pt x="6532" y="7339"/>
                  </a:moveTo>
                  <a:lnTo>
                    <a:pt x="6141" y="7147"/>
                  </a:lnTo>
                  <a:lnTo>
                    <a:pt x="6119" y="7192"/>
                  </a:lnTo>
                  <a:lnTo>
                    <a:pt x="6510" y="7385"/>
                  </a:lnTo>
                  <a:lnTo>
                    <a:pt x="6532" y="7339"/>
                  </a:lnTo>
                  <a:close/>
                  <a:moveTo>
                    <a:pt x="6726" y="6944"/>
                  </a:moveTo>
                  <a:lnTo>
                    <a:pt x="6272" y="6881"/>
                  </a:lnTo>
                  <a:lnTo>
                    <a:pt x="6242" y="6942"/>
                  </a:lnTo>
                  <a:lnTo>
                    <a:pt x="6569" y="7265"/>
                  </a:lnTo>
                  <a:lnTo>
                    <a:pt x="6592" y="7217"/>
                  </a:lnTo>
                  <a:lnTo>
                    <a:pt x="6490" y="7121"/>
                  </a:lnTo>
                  <a:lnTo>
                    <a:pt x="6562" y="6975"/>
                  </a:lnTo>
                  <a:lnTo>
                    <a:pt x="6700" y="6997"/>
                  </a:lnTo>
                  <a:lnTo>
                    <a:pt x="6726" y="6944"/>
                  </a:lnTo>
                  <a:close/>
                  <a:moveTo>
                    <a:pt x="6518" y="6968"/>
                  </a:moveTo>
                  <a:lnTo>
                    <a:pt x="6458" y="7089"/>
                  </a:lnTo>
                  <a:lnTo>
                    <a:pt x="6297" y="6934"/>
                  </a:lnTo>
                  <a:lnTo>
                    <a:pt x="6518" y="6968"/>
                  </a:lnTo>
                  <a:close/>
                  <a:moveTo>
                    <a:pt x="6164" y="6912"/>
                  </a:moveTo>
                  <a:cubicBezTo>
                    <a:pt x="6155" y="6915"/>
                    <a:pt x="6149" y="6920"/>
                    <a:pt x="6145" y="6929"/>
                  </a:cubicBezTo>
                  <a:cubicBezTo>
                    <a:pt x="6141" y="6937"/>
                    <a:pt x="6141" y="6945"/>
                    <a:pt x="6143" y="6954"/>
                  </a:cubicBezTo>
                  <a:cubicBezTo>
                    <a:pt x="6146" y="6962"/>
                    <a:pt x="6152" y="6968"/>
                    <a:pt x="6160" y="6972"/>
                  </a:cubicBezTo>
                  <a:cubicBezTo>
                    <a:pt x="6168" y="6977"/>
                    <a:pt x="6177" y="6977"/>
                    <a:pt x="6185" y="6974"/>
                  </a:cubicBezTo>
                  <a:cubicBezTo>
                    <a:pt x="6194" y="6972"/>
                    <a:pt x="6200" y="6966"/>
                    <a:pt x="6205" y="6958"/>
                  </a:cubicBezTo>
                  <a:cubicBezTo>
                    <a:pt x="6209" y="6949"/>
                    <a:pt x="6209" y="6941"/>
                    <a:pt x="6206" y="6932"/>
                  </a:cubicBezTo>
                  <a:cubicBezTo>
                    <a:pt x="6203" y="6924"/>
                    <a:pt x="6197" y="6918"/>
                    <a:pt x="6189" y="6914"/>
                  </a:cubicBezTo>
                  <a:cubicBezTo>
                    <a:pt x="6181" y="6910"/>
                    <a:pt x="6172" y="6909"/>
                    <a:pt x="6164" y="6912"/>
                  </a:cubicBezTo>
                  <a:close/>
                  <a:moveTo>
                    <a:pt x="6222" y="6795"/>
                  </a:moveTo>
                  <a:cubicBezTo>
                    <a:pt x="6213" y="6798"/>
                    <a:pt x="6207" y="6803"/>
                    <a:pt x="6203" y="6812"/>
                  </a:cubicBezTo>
                  <a:cubicBezTo>
                    <a:pt x="6199" y="6820"/>
                    <a:pt x="6198" y="6828"/>
                    <a:pt x="6201" y="6836"/>
                  </a:cubicBezTo>
                  <a:cubicBezTo>
                    <a:pt x="6204" y="6845"/>
                    <a:pt x="6210" y="6851"/>
                    <a:pt x="6217" y="6855"/>
                  </a:cubicBezTo>
                  <a:cubicBezTo>
                    <a:pt x="6226" y="6859"/>
                    <a:pt x="6234" y="6860"/>
                    <a:pt x="6243" y="6857"/>
                  </a:cubicBezTo>
                  <a:cubicBezTo>
                    <a:pt x="6252" y="6854"/>
                    <a:pt x="6258" y="6849"/>
                    <a:pt x="6262" y="6840"/>
                  </a:cubicBezTo>
                  <a:cubicBezTo>
                    <a:pt x="6266" y="6832"/>
                    <a:pt x="6267" y="6823"/>
                    <a:pt x="6264" y="6815"/>
                  </a:cubicBezTo>
                  <a:cubicBezTo>
                    <a:pt x="6260" y="6807"/>
                    <a:pt x="6255" y="6800"/>
                    <a:pt x="6246" y="6796"/>
                  </a:cubicBezTo>
                  <a:cubicBezTo>
                    <a:pt x="6238" y="6792"/>
                    <a:pt x="6230" y="6792"/>
                    <a:pt x="6222" y="6795"/>
                  </a:cubicBezTo>
                  <a:close/>
                  <a:moveTo>
                    <a:pt x="6463" y="6492"/>
                  </a:moveTo>
                  <a:lnTo>
                    <a:pt x="6336" y="6750"/>
                  </a:lnTo>
                  <a:lnTo>
                    <a:pt x="6375" y="6770"/>
                  </a:lnTo>
                  <a:lnTo>
                    <a:pt x="6427" y="6665"/>
                  </a:lnTo>
                  <a:lnTo>
                    <a:pt x="6779" y="6838"/>
                  </a:lnTo>
                  <a:lnTo>
                    <a:pt x="6801" y="6793"/>
                  </a:lnTo>
                  <a:lnTo>
                    <a:pt x="6449" y="6620"/>
                  </a:lnTo>
                  <a:lnTo>
                    <a:pt x="6501" y="6514"/>
                  </a:lnTo>
                  <a:lnTo>
                    <a:pt x="6463" y="6492"/>
                  </a:lnTo>
                  <a:close/>
                  <a:moveTo>
                    <a:pt x="7129" y="6125"/>
                  </a:moveTo>
                  <a:lnTo>
                    <a:pt x="6722" y="5966"/>
                  </a:lnTo>
                  <a:lnTo>
                    <a:pt x="6688" y="6035"/>
                  </a:lnTo>
                  <a:lnTo>
                    <a:pt x="6912" y="6237"/>
                  </a:lnTo>
                  <a:cubicBezTo>
                    <a:pt x="6925" y="6248"/>
                    <a:pt x="6938" y="6259"/>
                    <a:pt x="6949" y="6267"/>
                  </a:cubicBezTo>
                  <a:cubicBezTo>
                    <a:pt x="6960" y="6276"/>
                    <a:pt x="6966" y="6281"/>
                    <a:pt x="6968" y="6282"/>
                  </a:cubicBezTo>
                  <a:cubicBezTo>
                    <a:pt x="6966" y="6282"/>
                    <a:pt x="6958" y="6279"/>
                    <a:pt x="6944" y="6275"/>
                  </a:cubicBezTo>
                  <a:cubicBezTo>
                    <a:pt x="6930" y="6272"/>
                    <a:pt x="6913" y="6268"/>
                    <a:pt x="6893" y="6264"/>
                  </a:cubicBezTo>
                  <a:lnTo>
                    <a:pt x="6602" y="6210"/>
                  </a:lnTo>
                  <a:lnTo>
                    <a:pt x="6569" y="6278"/>
                  </a:lnTo>
                  <a:lnTo>
                    <a:pt x="6943" y="6505"/>
                  </a:lnTo>
                  <a:lnTo>
                    <a:pt x="6965" y="6460"/>
                  </a:lnTo>
                  <a:lnTo>
                    <a:pt x="6697" y="6301"/>
                  </a:lnTo>
                  <a:cubicBezTo>
                    <a:pt x="6692" y="6298"/>
                    <a:pt x="6685" y="6294"/>
                    <a:pt x="6678" y="6289"/>
                  </a:cubicBezTo>
                  <a:cubicBezTo>
                    <a:pt x="6671" y="6285"/>
                    <a:pt x="6663" y="6281"/>
                    <a:pt x="6655" y="6277"/>
                  </a:cubicBezTo>
                  <a:cubicBezTo>
                    <a:pt x="6648" y="6273"/>
                    <a:pt x="6642" y="6269"/>
                    <a:pt x="6636" y="6266"/>
                  </a:cubicBezTo>
                  <a:cubicBezTo>
                    <a:pt x="6631" y="6263"/>
                    <a:pt x="6628" y="6262"/>
                    <a:pt x="6627" y="6261"/>
                  </a:cubicBezTo>
                  <a:cubicBezTo>
                    <a:pt x="6631" y="6262"/>
                    <a:pt x="6641" y="6264"/>
                    <a:pt x="6654" y="6266"/>
                  </a:cubicBezTo>
                  <a:cubicBezTo>
                    <a:pt x="6669" y="6269"/>
                    <a:pt x="6688" y="6273"/>
                    <a:pt x="6710" y="6277"/>
                  </a:cubicBezTo>
                  <a:lnTo>
                    <a:pt x="7025" y="6337"/>
                  </a:lnTo>
                  <a:lnTo>
                    <a:pt x="7045" y="6297"/>
                  </a:lnTo>
                  <a:lnTo>
                    <a:pt x="6794" y="6069"/>
                  </a:lnTo>
                  <a:cubicBezTo>
                    <a:pt x="6789" y="6065"/>
                    <a:pt x="6784" y="6060"/>
                    <a:pt x="6778" y="6055"/>
                  </a:cubicBezTo>
                  <a:cubicBezTo>
                    <a:pt x="6772" y="6050"/>
                    <a:pt x="6766" y="6046"/>
                    <a:pt x="6761" y="6041"/>
                  </a:cubicBezTo>
                  <a:cubicBezTo>
                    <a:pt x="6756" y="6036"/>
                    <a:pt x="6751" y="6032"/>
                    <a:pt x="6748" y="6029"/>
                  </a:cubicBezTo>
                  <a:cubicBezTo>
                    <a:pt x="6744" y="6027"/>
                    <a:pt x="6741" y="6025"/>
                    <a:pt x="6741" y="6024"/>
                  </a:cubicBezTo>
                  <a:cubicBezTo>
                    <a:pt x="6742" y="6024"/>
                    <a:pt x="6744" y="6026"/>
                    <a:pt x="6749" y="6027"/>
                  </a:cubicBezTo>
                  <a:cubicBezTo>
                    <a:pt x="6754" y="6030"/>
                    <a:pt x="6760" y="6032"/>
                    <a:pt x="6766" y="6035"/>
                  </a:cubicBezTo>
                  <a:cubicBezTo>
                    <a:pt x="6773" y="6038"/>
                    <a:pt x="6780" y="6042"/>
                    <a:pt x="6787" y="6045"/>
                  </a:cubicBezTo>
                  <a:cubicBezTo>
                    <a:pt x="6795" y="6048"/>
                    <a:pt x="6802" y="6051"/>
                    <a:pt x="6809" y="6054"/>
                  </a:cubicBezTo>
                  <a:lnTo>
                    <a:pt x="7106" y="6172"/>
                  </a:lnTo>
                  <a:lnTo>
                    <a:pt x="7129" y="6125"/>
                  </a:lnTo>
                  <a:close/>
                  <a:moveTo>
                    <a:pt x="6914" y="5577"/>
                  </a:moveTo>
                  <a:lnTo>
                    <a:pt x="6891" y="5623"/>
                  </a:lnTo>
                  <a:lnTo>
                    <a:pt x="7163" y="5757"/>
                  </a:lnTo>
                  <a:cubicBezTo>
                    <a:pt x="7176" y="5763"/>
                    <a:pt x="7188" y="5769"/>
                    <a:pt x="7196" y="5776"/>
                  </a:cubicBezTo>
                  <a:cubicBezTo>
                    <a:pt x="7205" y="5782"/>
                    <a:pt x="7212" y="5791"/>
                    <a:pt x="7217" y="5802"/>
                  </a:cubicBezTo>
                  <a:cubicBezTo>
                    <a:pt x="7222" y="5812"/>
                    <a:pt x="7224" y="5823"/>
                    <a:pt x="7222" y="5837"/>
                  </a:cubicBezTo>
                  <a:cubicBezTo>
                    <a:pt x="7220" y="5851"/>
                    <a:pt x="7216" y="5866"/>
                    <a:pt x="7208" y="5883"/>
                  </a:cubicBezTo>
                  <a:cubicBezTo>
                    <a:pt x="7202" y="5895"/>
                    <a:pt x="7195" y="5905"/>
                    <a:pt x="7189" y="5912"/>
                  </a:cubicBezTo>
                  <a:cubicBezTo>
                    <a:pt x="7182" y="5920"/>
                    <a:pt x="7176" y="5926"/>
                    <a:pt x="7169" y="5930"/>
                  </a:cubicBezTo>
                  <a:cubicBezTo>
                    <a:pt x="7162" y="5934"/>
                    <a:pt x="7155" y="5937"/>
                    <a:pt x="7149" y="5938"/>
                  </a:cubicBezTo>
                  <a:cubicBezTo>
                    <a:pt x="7143" y="5940"/>
                    <a:pt x="7137" y="5940"/>
                    <a:pt x="7132" y="5940"/>
                  </a:cubicBezTo>
                  <a:cubicBezTo>
                    <a:pt x="7124" y="5940"/>
                    <a:pt x="7115" y="5937"/>
                    <a:pt x="7104" y="5933"/>
                  </a:cubicBezTo>
                  <a:cubicBezTo>
                    <a:pt x="7092" y="5928"/>
                    <a:pt x="7082" y="5924"/>
                    <a:pt x="7072" y="5919"/>
                  </a:cubicBezTo>
                  <a:lnTo>
                    <a:pt x="6809" y="5790"/>
                  </a:lnTo>
                  <a:lnTo>
                    <a:pt x="6786" y="5836"/>
                  </a:lnTo>
                  <a:lnTo>
                    <a:pt x="7067" y="5974"/>
                  </a:lnTo>
                  <a:cubicBezTo>
                    <a:pt x="7075" y="5978"/>
                    <a:pt x="7086" y="5982"/>
                    <a:pt x="7097" y="5987"/>
                  </a:cubicBezTo>
                  <a:cubicBezTo>
                    <a:pt x="7109" y="5991"/>
                    <a:pt x="7121" y="5993"/>
                    <a:pt x="7133" y="5992"/>
                  </a:cubicBezTo>
                  <a:cubicBezTo>
                    <a:pt x="7158" y="5991"/>
                    <a:pt x="7179" y="5984"/>
                    <a:pt x="7197" y="5970"/>
                  </a:cubicBezTo>
                  <a:cubicBezTo>
                    <a:pt x="7215" y="5957"/>
                    <a:pt x="7232" y="5935"/>
                    <a:pt x="7246" y="5904"/>
                  </a:cubicBezTo>
                  <a:cubicBezTo>
                    <a:pt x="7258" y="5881"/>
                    <a:pt x="7266" y="5859"/>
                    <a:pt x="7269" y="5840"/>
                  </a:cubicBezTo>
                  <a:cubicBezTo>
                    <a:pt x="7271" y="5822"/>
                    <a:pt x="7271" y="5804"/>
                    <a:pt x="7267" y="5787"/>
                  </a:cubicBezTo>
                  <a:cubicBezTo>
                    <a:pt x="7263" y="5770"/>
                    <a:pt x="7255" y="5756"/>
                    <a:pt x="7244" y="5746"/>
                  </a:cubicBezTo>
                  <a:cubicBezTo>
                    <a:pt x="7233" y="5736"/>
                    <a:pt x="7215" y="5725"/>
                    <a:pt x="7192" y="5713"/>
                  </a:cubicBezTo>
                  <a:lnTo>
                    <a:pt x="6914" y="5577"/>
                  </a:lnTo>
                  <a:close/>
                  <a:moveTo>
                    <a:pt x="6757" y="5707"/>
                  </a:moveTo>
                  <a:cubicBezTo>
                    <a:pt x="6748" y="5710"/>
                    <a:pt x="6742" y="5716"/>
                    <a:pt x="6738" y="5724"/>
                  </a:cubicBezTo>
                  <a:cubicBezTo>
                    <a:pt x="6734" y="5732"/>
                    <a:pt x="6733" y="5740"/>
                    <a:pt x="6736" y="5749"/>
                  </a:cubicBezTo>
                  <a:cubicBezTo>
                    <a:pt x="6739" y="5757"/>
                    <a:pt x="6745" y="5764"/>
                    <a:pt x="6753" y="5768"/>
                  </a:cubicBezTo>
                  <a:cubicBezTo>
                    <a:pt x="6761" y="5772"/>
                    <a:pt x="6769" y="5772"/>
                    <a:pt x="6778" y="5769"/>
                  </a:cubicBezTo>
                  <a:cubicBezTo>
                    <a:pt x="6787" y="5767"/>
                    <a:pt x="6793" y="5761"/>
                    <a:pt x="6797" y="5753"/>
                  </a:cubicBezTo>
                  <a:cubicBezTo>
                    <a:pt x="6802" y="5744"/>
                    <a:pt x="6802" y="5736"/>
                    <a:pt x="6799" y="5727"/>
                  </a:cubicBezTo>
                  <a:cubicBezTo>
                    <a:pt x="6795" y="5719"/>
                    <a:pt x="6790" y="5713"/>
                    <a:pt x="6781" y="5709"/>
                  </a:cubicBezTo>
                  <a:cubicBezTo>
                    <a:pt x="6773" y="5705"/>
                    <a:pt x="6765" y="5704"/>
                    <a:pt x="6757" y="5707"/>
                  </a:cubicBezTo>
                  <a:close/>
                  <a:moveTo>
                    <a:pt x="6814" y="5591"/>
                  </a:moveTo>
                  <a:cubicBezTo>
                    <a:pt x="6806" y="5593"/>
                    <a:pt x="6799" y="5599"/>
                    <a:pt x="6795" y="5607"/>
                  </a:cubicBezTo>
                  <a:cubicBezTo>
                    <a:pt x="6791" y="5615"/>
                    <a:pt x="6791" y="5624"/>
                    <a:pt x="6794" y="5632"/>
                  </a:cubicBezTo>
                  <a:cubicBezTo>
                    <a:pt x="6797" y="5641"/>
                    <a:pt x="6802" y="5647"/>
                    <a:pt x="6810" y="5651"/>
                  </a:cubicBezTo>
                  <a:cubicBezTo>
                    <a:pt x="6819" y="5655"/>
                    <a:pt x="6827" y="5656"/>
                    <a:pt x="6835" y="5653"/>
                  </a:cubicBezTo>
                  <a:cubicBezTo>
                    <a:pt x="6844" y="5650"/>
                    <a:pt x="6851" y="5645"/>
                    <a:pt x="6855" y="5636"/>
                  </a:cubicBezTo>
                  <a:cubicBezTo>
                    <a:pt x="6859" y="5627"/>
                    <a:pt x="6859" y="5619"/>
                    <a:pt x="6856" y="5610"/>
                  </a:cubicBezTo>
                  <a:cubicBezTo>
                    <a:pt x="6853" y="5603"/>
                    <a:pt x="6847" y="5596"/>
                    <a:pt x="6839" y="5592"/>
                  </a:cubicBezTo>
                  <a:cubicBezTo>
                    <a:pt x="6831" y="5588"/>
                    <a:pt x="6823" y="5588"/>
                    <a:pt x="6814" y="5591"/>
                  </a:cubicBezTo>
                  <a:close/>
                  <a:moveTo>
                    <a:pt x="7488" y="5396"/>
                  </a:moveTo>
                  <a:lnTo>
                    <a:pt x="7097" y="5204"/>
                  </a:lnTo>
                  <a:lnTo>
                    <a:pt x="7074" y="5250"/>
                  </a:lnTo>
                  <a:lnTo>
                    <a:pt x="7288" y="5353"/>
                  </a:lnTo>
                  <a:cubicBezTo>
                    <a:pt x="7302" y="5360"/>
                    <a:pt x="7316" y="5366"/>
                    <a:pt x="7330" y="5373"/>
                  </a:cubicBezTo>
                  <a:cubicBezTo>
                    <a:pt x="7345" y="5379"/>
                    <a:pt x="7358" y="5385"/>
                    <a:pt x="7369" y="5389"/>
                  </a:cubicBezTo>
                  <a:cubicBezTo>
                    <a:pt x="7381" y="5394"/>
                    <a:pt x="7390" y="5398"/>
                    <a:pt x="7398" y="5401"/>
                  </a:cubicBezTo>
                  <a:cubicBezTo>
                    <a:pt x="7405" y="5405"/>
                    <a:pt x="7409" y="5406"/>
                    <a:pt x="7409" y="5407"/>
                  </a:cubicBezTo>
                  <a:cubicBezTo>
                    <a:pt x="7408" y="5407"/>
                    <a:pt x="7404" y="5406"/>
                    <a:pt x="7398" y="5405"/>
                  </a:cubicBezTo>
                  <a:cubicBezTo>
                    <a:pt x="7392" y="5405"/>
                    <a:pt x="7384" y="5405"/>
                    <a:pt x="7375" y="5404"/>
                  </a:cubicBezTo>
                  <a:cubicBezTo>
                    <a:pt x="7366" y="5404"/>
                    <a:pt x="7356" y="5403"/>
                    <a:pt x="7344" y="5403"/>
                  </a:cubicBezTo>
                  <a:cubicBezTo>
                    <a:pt x="7332" y="5402"/>
                    <a:pt x="7321" y="5402"/>
                    <a:pt x="7309" y="5403"/>
                  </a:cubicBezTo>
                  <a:lnTo>
                    <a:pt x="6996" y="5410"/>
                  </a:lnTo>
                  <a:lnTo>
                    <a:pt x="6969" y="5464"/>
                  </a:lnTo>
                  <a:lnTo>
                    <a:pt x="7360" y="5656"/>
                  </a:lnTo>
                  <a:lnTo>
                    <a:pt x="7384" y="5608"/>
                  </a:lnTo>
                  <a:lnTo>
                    <a:pt x="7156" y="5498"/>
                  </a:lnTo>
                  <a:cubicBezTo>
                    <a:pt x="7145" y="5493"/>
                    <a:pt x="7133" y="5487"/>
                    <a:pt x="7122" y="5482"/>
                  </a:cubicBezTo>
                  <a:cubicBezTo>
                    <a:pt x="7110" y="5477"/>
                    <a:pt x="7099" y="5472"/>
                    <a:pt x="7089" y="5468"/>
                  </a:cubicBezTo>
                  <a:cubicBezTo>
                    <a:pt x="7079" y="5464"/>
                    <a:pt x="7071" y="5461"/>
                    <a:pt x="7063" y="5458"/>
                  </a:cubicBezTo>
                  <a:cubicBezTo>
                    <a:pt x="7056" y="5455"/>
                    <a:pt x="7051" y="5452"/>
                    <a:pt x="7048" y="5451"/>
                  </a:cubicBezTo>
                  <a:cubicBezTo>
                    <a:pt x="7052" y="5452"/>
                    <a:pt x="7057" y="5452"/>
                    <a:pt x="7065" y="5453"/>
                  </a:cubicBezTo>
                  <a:cubicBezTo>
                    <a:pt x="7072" y="5453"/>
                    <a:pt x="7081" y="5453"/>
                    <a:pt x="7091" y="5453"/>
                  </a:cubicBezTo>
                  <a:cubicBezTo>
                    <a:pt x="7101" y="5453"/>
                    <a:pt x="7112" y="5454"/>
                    <a:pt x="7125" y="5453"/>
                  </a:cubicBezTo>
                  <a:cubicBezTo>
                    <a:pt x="7136" y="5453"/>
                    <a:pt x="7149" y="5453"/>
                    <a:pt x="7163" y="5453"/>
                  </a:cubicBezTo>
                  <a:lnTo>
                    <a:pt x="7464" y="5445"/>
                  </a:lnTo>
                  <a:lnTo>
                    <a:pt x="7488" y="5396"/>
                  </a:lnTo>
                  <a:close/>
                  <a:moveTo>
                    <a:pt x="7511" y="4978"/>
                  </a:moveTo>
                  <a:cubicBezTo>
                    <a:pt x="7496" y="4977"/>
                    <a:pt x="7482" y="4978"/>
                    <a:pt x="7469" y="4981"/>
                  </a:cubicBezTo>
                  <a:cubicBezTo>
                    <a:pt x="7456" y="4984"/>
                    <a:pt x="7444" y="4990"/>
                    <a:pt x="7433" y="4997"/>
                  </a:cubicBezTo>
                  <a:cubicBezTo>
                    <a:pt x="7422" y="5005"/>
                    <a:pt x="7410" y="5015"/>
                    <a:pt x="7396" y="5031"/>
                  </a:cubicBezTo>
                  <a:lnTo>
                    <a:pt x="7360" y="5069"/>
                  </a:lnTo>
                  <a:cubicBezTo>
                    <a:pt x="7341" y="5088"/>
                    <a:pt x="7324" y="5101"/>
                    <a:pt x="7310" y="5106"/>
                  </a:cubicBezTo>
                  <a:cubicBezTo>
                    <a:pt x="7295" y="5111"/>
                    <a:pt x="7280" y="5110"/>
                    <a:pt x="7264" y="5102"/>
                  </a:cubicBezTo>
                  <a:cubicBezTo>
                    <a:pt x="7244" y="5092"/>
                    <a:pt x="7231" y="5078"/>
                    <a:pt x="7227" y="5058"/>
                  </a:cubicBezTo>
                  <a:cubicBezTo>
                    <a:pt x="7222" y="5039"/>
                    <a:pt x="7226" y="5017"/>
                    <a:pt x="7238" y="4992"/>
                  </a:cubicBezTo>
                  <a:cubicBezTo>
                    <a:pt x="7242" y="4984"/>
                    <a:pt x="7247" y="4976"/>
                    <a:pt x="7251" y="4969"/>
                  </a:cubicBezTo>
                  <a:cubicBezTo>
                    <a:pt x="7256" y="4962"/>
                    <a:pt x="7262" y="4956"/>
                    <a:pt x="7268" y="4950"/>
                  </a:cubicBezTo>
                  <a:cubicBezTo>
                    <a:pt x="7275" y="4944"/>
                    <a:pt x="7282" y="4938"/>
                    <a:pt x="7290" y="4932"/>
                  </a:cubicBezTo>
                  <a:cubicBezTo>
                    <a:pt x="7298" y="4926"/>
                    <a:pt x="7307" y="4920"/>
                    <a:pt x="7318" y="4914"/>
                  </a:cubicBezTo>
                  <a:lnTo>
                    <a:pt x="7294" y="4876"/>
                  </a:lnTo>
                  <a:cubicBezTo>
                    <a:pt x="7251" y="4901"/>
                    <a:pt x="7219" y="4934"/>
                    <a:pt x="7199" y="4976"/>
                  </a:cubicBezTo>
                  <a:cubicBezTo>
                    <a:pt x="7189" y="4995"/>
                    <a:pt x="7184" y="5014"/>
                    <a:pt x="7181" y="5032"/>
                  </a:cubicBezTo>
                  <a:cubicBezTo>
                    <a:pt x="7179" y="5050"/>
                    <a:pt x="7181" y="5067"/>
                    <a:pt x="7185" y="5083"/>
                  </a:cubicBezTo>
                  <a:cubicBezTo>
                    <a:pt x="7189" y="5099"/>
                    <a:pt x="7197" y="5113"/>
                    <a:pt x="7208" y="5126"/>
                  </a:cubicBezTo>
                  <a:cubicBezTo>
                    <a:pt x="7218" y="5139"/>
                    <a:pt x="7232" y="5149"/>
                    <a:pt x="7249" y="5158"/>
                  </a:cubicBezTo>
                  <a:cubicBezTo>
                    <a:pt x="7274" y="5170"/>
                    <a:pt x="7299" y="5172"/>
                    <a:pt x="7325" y="5165"/>
                  </a:cubicBezTo>
                  <a:cubicBezTo>
                    <a:pt x="7336" y="5161"/>
                    <a:pt x="7347" y="5155"/>
                    <a:pt x="7357" y="5147"/>
                  </a:cubicBezTo>
                  <a:cubicBezTo>
                    <a:pt x="7368" y="5139"/>
                    <a:pt x="7380" y="5127"/>
                    <a:pt x="7394" y="5112"/>
                  </a:cubicBezTo>
                  <a:lnTo>
                    <a:pt x="7425" y="5079"/>
                  </a:lnTo>
                  <a:cubicBezTo>
                    <a:pt x="7462" y="5039"/>
                    <a:pt x="7498" y="5027"/>
                    <a:pt x="7532" y="5044"/>
                  </a:cubicBezTo>
                  <a:cubicBezTo>
                    <a:pt x="7556" y="5056"/>
                    <a:pt x="7569" y="5074"/>
                    <a:pt x="7574" y="5100"/>
                  </a:cubicBezTo>
                  <a:cubicBezTo>
                    <a:pt x="7576" y="5112"/>
                    <a:pt x="7577" y="5122"/>
                    <a:pt x="7575" y="5133"/>
                  </a:cubicBezTo>
                  <a:cubicBezTo>
                    <a:pt x="7573" y="5143"/>
                    <a:pt x="7568" y="5156"/>
                    <a:pt x="7561" y="5170"/>
                  </a:cubicBezTo>
                  <a:cubicBezTo>
                    <a:pt x="7551" y="5190"/>
                    <a:pt x="7539" y="5207"/>
                    <a:pt x="7526" y="5221"/>
                  </a:cubicBezTo>
                  <a:cubicBezTo>
                    <a:pt x="7512" y="5236"/>
                    <a:pt x="7496" y="5248"/>
                    <a:pt x="7476" y="5259"/>
                  </a:cubicBezTo>
                  <a:lnTo>
                    <a:pt x="7502" y="5297"/>
                  </a:lnTo>
                  <a:cubicBezTo>
                    <a:pt x="7524" y="5284"/>
                    <a:pt x="7542" y="5268"/>
                    <a:pt x="7558" y="5251"/>
                  </a:cubicBezTo>
                  <a:cubicBezTo>
                    <a:pt x="7574" y="5233"/>
                    <a:pt x="7588" y="5213"/>
                    <a:pt x="7599" y="5189"/>
                  </a:cubicBezTo>
                  <a:cubicBezTo>
                    <a:pt x="7608" y="5171"/>
                    <a:pt x="7614" y="5154"/>
                    <a:pt x="7617" y="5139"/>
                  </a:cubicBezTo>
                  <a:cubicBezTo>
                    <a:pt x="7620" y="5123"/>
                    <a:pt x="7620" y="5107"/>
                    <a:pt x="7618" y="5090"/>
                  </a:cubicBezTo>
                  <a:cubicBezTo>
                    <a:pt x="7616" y="5067"/>
                    <a:pt x="7608" y="5047"/>
                    <a:pt x="7597" y="5029"/>
                  </a:cubicBezTo>
                  <a:cubicBezTo>
                    <a:pt x="7585" y="5012"/>
                    <a:pt x="7569" y="4998"/>
                    <a:pt x="7551" y="4989"/>
                  </a:cubicBezTo>
                  <a:cubicBezTo>
                    <a:pt x="7539" y="4983"/>
                    <a:pt x="7525" y="4980"/>
                    <a:pt x="7511" y="4978"/>
                  </a:cubicBezTo>
                  <a:close/>
                  <a:moveTo>
                    <a:pt x="7428" y="4531"/>
                  </a:moveTo>
                  <a:lnTo>
                    <a:pt x="7301" y="4790"/>
                  </a:lnTo>
                  <a:lnTo>
                    <a:pt x="7340" y="4809"/>
                  </a:lnTo>
                  <a:lnTo>
                    <a:pt x="7392" y="4704"/>
                  </a:lnTo>
                  <a:lnTo>
                    <a:pt x="7743" y="4877"/>
                  </a:lnTo>
                  <a:lnTo>
                    <a:pt x="7765" y="4832"/>
                  </a:lnTo>
                  <a:lnTo>
                    <a:pt x="7414" y="4659"/>
                  </a:lnTo>
                  <a:lnTo>
                    <a:pt x="7466" y="4553"/>
                  </a:lnTo>
                  <a:lnTo>
                    <a:pt x="7428" y="4531"/>
                  </a:lnTo>
                  <a:close/>
                  <a:moveTo>
                    <a:pt x="7960" y="4437"/>
                  </a:moveTo>
                  <a:lnTo>
                    <a:pt x="7920" y="4417"/>
                  </a:lnTo>
                  <a:lnTo>
                    <a:pt x="7835" y="4589"/>
                  </a:lnTo>
                  <a:lnTo>
                    <a:pt x="7692" y="4519"/>
                  </a:lnTo>
                  <a:lnTo>
                    <a:pt x="7758" y="4385"/>
                  </a:lnTo>
                  <a:lnTo>
                    <a:pt x="7717" y="4365"/>
                  </a:lnTo>
                  <a:lnTo>
                    <a:pt x="7651" y="4499"/>
                  </a:lnTo>
                  <a:lnTo>
                    <a:pt x="7523" y="4436"/>
                  </a:lnTo>
                  <a:lnTo>
                    <a:pt x="7602" y="4276"/>
                  </a:lnTo>
                  <a:lnTo>
                    <a:pt x="7566" y="4250"/>
                  </a:lnTo>
                  <a:lnTo>
                    <a:pt x="7461" y="4464"/>
                  </a:lnTo>
                  <a:lnTo>
                    <a:pt x="7852" y="4656"/>
                  </a:lnTo>
                  <a:lnTo>
                    <a:pt x="7960" y="4437"/>
                  </a:lnTo>
                  <a:close/>
                  <a:moveTo>
                    <a:pt x="8123" y="4106"/>
                  </a:moveTo>
                  <a:lnTo>
                    <a:pt x="8087" y="4111"/>
                  </a:lnTo>
                  <a:cubicBezTo>
                    <a:pt x="8070" y="4113"/>
                    <a:pt x="8053" y="4115"/>
                    <a:pt x="8033" y="4118"/>
                  </a:cubicBezTo>
                  <a:cubicBezTo>
                    <a:pt x="8014" y="4121"/>
                    <a:pt x="7997" y="4123"/>
                    <a:pt x="7980" y="4125"/>
                  </a:cubicBezTo>
                  <a:cubicBezTo>
                    <a:pt x="7964" y="4128"/>
                    <a:pt x="7953" y="4129"/>
                    <a:pt x="7946" y="4131"/>
                  </a:cubicBezTo>
                  <a:cubicBezTo>
                    <a:pt x="7936" y="4132"/>
                    <a:pt x="7925" y="4135"/>
                    <a:pt x="7913" y="4138"/>
                  </a:cubicBezTo>
                  <a:cubicBezTo>
                    <a:pt x="7901" y="4141"/>
                    <a:pt x="7891" y="4145"/>
                    <a:pt x="7883" y="4148"/>
                  </a:cubicBezTo>
                  <a:lnTo>
                    <a:pt x="7885" y="4143"/>
                  </a:lnTo>
                  <a:cubicBezTo>
                    <a:pt x="7893" y="4127"/>
                    <a:pt x="7897" y="4112"/>
                    <a:pt x="7898" y="4096"/>
                  </a:cubicBezTo>
                  <a:cubicBezTo>
                    <a:pt x="7900" y="4081"/>
                    <a:pt x="7898" y="4067"/>
                    <a:pt x="7893" y="4053"/>
                  </a:cubicBezTo>
                  <a:cubicBezTo>
                    <a:pt x="7888" y="4039"/>
                    <a:pt x="7880" y="4027"/>
                    <a:pt x="7870" y="4015"/>
                  </a:cubicBezTo>
                  <a:cubicBezTo>
                    <a:pt x="7859" y="4004"/>
                    <a:pt x="7845" y="3994"/>
                    <a:pt x="7829" y="3986"/>
                  </a:cubicBezTo>
                  <a:cubicBezTo>
                    <a:pt x="7819" y="3981"/>
                    <a:pt x="7809" y="3978"/>
                    <a:pt x="7799" y="3976"/>
                  </a:cubicBezTo>
                  <a:cubicBezTo>
                    <a:pt x="7789" y="3974"/>
                    <a:pt x="7780" y="3974"/>
                    <a:pt x="7772" y="3974"/>
                  </a:cubicBezTo>
                  <a:cubicBezTo>
                    <a:pt x="7763" y="3974"/>
                    <a:pt x="7755" y="3975"/>
                    <a:pt x="7747" y="3977"/>
                  </a:cubicBezTo>
                  <a:cubicBezTo>
                    <a:pt x="7740" y="3979"/>
                    <a:pt x="7734" y="3982"/>
                    <a:pt x="7728" y="3985"/>
                  </a:cubicBezTo>
                  <a:cubicBezTo>
                    <a:pt x="7722" y="3987"/>
                    <a:pt x="7716" y="3991"/>
                    <a:pt x="7710" y="3995"/>
                  </a:cubicBezTo>
                  <a:cubicBezTo>
                    <a:pt x="7704" y="4000"/>
                    <a:pt x="7698" y="4005"/>
                    <a:pt x="7692" y="4012"/>
                  </a:cubicBezTo>
                  <a:cubicBezTo>
                    <a:pt x="7686" y="4018"/>
                    <a:pt x="7680" y="4027"/>
                    <a:pt x="7674" y="4036"/>
                  </a:cubicBezTo>
                  <a:cubicBezTo>
                    <a:pt x="7668" y="4046"/>
                    <a:pt x="7661" y="4058"/>
                    <a:pt x="7655" y="4071"/>
                  </a:cubicBezTo>
                  <a:lnTo>
                    <a:pt x="7610" y="4162"/>
                  </a:lnTo>
                  <a:lnTo>
                    <a:pt x="8001" y="4354"/>
                  </a:lnTo>
                  <a:lnTo>
                    <a:pt x="8023" y="4309"/>
                  </a:lnTo>
                  <a:lnTo>
                    <a:pt x="7846" y="4222"/>
                  </a:lnTo>
                  <a:cubicBezTo>
                    <a:pt x="7852" y="4212"/>
                    <a:pt x="7857" y="4205"/>
                    <a:pt x="7863" y="4200"/>
                  </a:cubicBezTo>
                  <a:cubicBezTo>
                    <a:pt x="7870" y="4196"/>
                    <a:pt x="7880" y="4192"/>
                    <a:pt x="7893" y="4190"/>
                  </a:cubicBezTo>
                  <a:cubicBezTo>
                    <a:pt x="7916" y="4185"/>
                    <a:pt x="7938" y="4181"/>
                    <a:pt x="7959" y="4177"/>
                  </a:cubicBezTo>
                  <a:cubicBezTo>
                    <a:pt x="7980" y="4174"/>
                    <a:pt x="7999" y="4171"/>
                    <a:pt x="8016" y="4169"/>
                  </a:cubicBezTo>
                  <a:cubicBezTo>
                    <a:pt x="8034" y="4167"/>
                    <a:pt x="8049" y="4166"/>
                    <a:pt x="8062" y="4165"/>
                  </a:cubicBezTo>
                  <a:cubicBezTo>
                    <a:pt x="8076" y="4165"/>
                    <a:pt x="8086" y="4164"/>
                    <a:pt x="8094" y="4165"/>
                  </a:cubicBezTo>
                  <a:lnTo>
                    <a:pt x="8123" y="4106"/>
                  </a:lnTo>
                  <a:close/>
                  <a:moveTo>
                    <a:pt x="7836" y="4057"/>
                  </a:moveTo>
                  <a:cubicBezTo>
                    <a:pt x="7845" y="4065"/>
                    <a:pt x="7850" y="4074"/>
                    <a:pt x="7854" y="4084"/>
                  </a:cubicBezTo>
                  <a:cubicBezTo>
                    <a:pt x="7857" y="4095"/>
                    <a:pt x="7857" y="4107"/>
                    <a:pt x="7855" y="4119"/>
                  </a:cubicBezTo>
                  <a:cubicBezTo>
                    <a:pt x="7853" y="4132"/>
                    <a:pt x="7847" y="4147"/>
                    <a:pt x="7839" y="4164"/>
                  </a:cubicBezTo>
                  <a:lnTo>
                    <a:pt x="7817" y="4208"/>
                  </a:lnTo>
                  <a:lnTo>
                    <a:pt x="7672" y="4136"/>
                  </a:lnTo>
                  <a:lnTo>
                    <a:pt x="7695" y="4089"/>
                  </a:lnTo>
                  <a:cubicBezTo>
                    <a:pt x="7700" y="4078"/>
                    <a:pt x="7705" y="4069"/>
                    <a:pt x="7710" y="4062"/>
                  </a:cubicBezTo>
                  <a:cubicBezTo>
                    <a:pt x="7715" y="4055"/>
                    <a:pt x="7721" y="4049"/>
                    <a:pt x="7727" y="4044"/>
                  </a:cubicBezTo>
                  <a:cubicBezTo>
                    <a:pt x="7736" y="4035"/>
                    <a:pt x="7749" y="4030"/>
                    <a:pt x="7763" y="4028"/>
                  </a:cubicBezTo>
                  <a:cubicBezTo>
                    <a:pt x="7778" y="4026"/>
                    <a:pt x="7792" y="4029"/>
                    <a:pt x="7805" y="4035"/>
                  </a:cubicBezTo>
                  <a:cubicBezTo>
                    <a:pt x="7818" y="4041"/>
                    <a:pt x="7828" y="4049"/>
                    <a:pt x="7836" y="4057"/>
                  </a:cubicBezTo>
                  <a:close/>
                  <a:moveTo>
                    <a:pt x="2027" y="16714"/>
                  </a:moveTo>
                  <a:lnTo>
                    <a:pt x="1477" y="16444"/>
                  </a:lnTo>
                  <a:lnTo>
                    <a:pt x="1459" y="16482"/>
                  </a:lnTo>
                  <a:lnTo>
                    <a:pt x="2008" y="16752"/>
                  </a:lnTo>
                  <a:lnTo>
                    <a:pt x="2027" y="16714"/>
                  </a:lnTo>
                  <a:close/>
                  <a:moveTo>
                    <a:pt x="1202" y="17798"/>
                  </a:moveTo>
                  <a:cubicBezTo>
                    <a:pt x="1188" y="17796"/>
                    <a:pt x="1174" y="17797"/>
                    <a:pt x="1161" y="17801"/>
                  </a:cubicBezTo>
                  <a:cubicBezTo>
                    <a:pt x="1148" y="17804"/>
                    <a:pt x="1136" y="17810"/>
                    <a:pt x="1125" y="17817"/>
                  </a:cubicBezTo>
                  <a:cubicBezTo>
                    <a:pt x="1114" y="17824"/>
                    <a:pt x="1102" y="17835"/>
                    <a:pt x="1088" y="17850"/>
                  </a:cubicBezTo>
                  <a:lnTo>
                    <a:pt x="1052" y="17888"/>
                  </a:lnTo>
                  <a:cubicBezTo>
                    <a:pt x="1033" y="17908"/>
                    <a:pt x="1016" y="17920"/>
                    <a:pt x="1002" y="17925"/>
                  </a:cubicBezTo>
                  <a:cubicBezTo>
                    <a:pt x="987" y="17931"/>
                    <a:pt x="972" y="17930"/>
                    <a:pt x="956" y="17922"/>
                  </a:cubicBezTo>
                  <a:cubicBezTo>
                    <a:pt x="936" y="17912"/>
                    <a:pt x="923" y="17897"/>
                    <a:pt x="919" y="17878"/>
                  </a:cubicBezTo>
                  <a:cubicBezTo>
                    <a:pt x="914" y="17859"/>
                    <a:pt x="918" y="17837"/>
                    <a:pt x="930" y="17812"/>
                  </a:cubicBezTo>
                  <a:cubicBezTo>
                    <a:pt x="934" y="17804"/>
                    <a:pt x="939" y="17796"/>
                    <a:pt x="943" y="17789"/>
                  </a:cubicBezTo>
                  <a:cubicBezTo>
                    <a:pt x="948" y="17782"/>
                    <a:pt x="953" y="17776"/>
                    <a:pt x="960" y="17770"/>
                  </a:cubicBezTo>
                  <a:cubicBezTo>
                    <a:pt x="966" y="17764"/>
                    <a:pt x="974" y="17758"/>
                    <a:pt x="981" y="17752"/>
                  </a:cubicBezTo>
                  <a:cubicBezTo>
                    <a:pt x="989" y="17746"/>
                    <a:pt x="999" y="17740"/>
                    <a:pt x="1010" y="17733"/>
                  </a:cubicBezTo>
                  <a:lnTo>
                    <a:pt x="986" y="17696"/>
                  </a:lnTo>
                  <a:cubicBezTo>
                    <a:pt x="943" y="17721"/>
                    <a:pt x="911" y="17754"/>
                    <a:pt x="891" y="17796"/>
                  </a:cubicBezTo>
                  <a:cubicBezTo>
                    <a:pt x="881" y="17815"/>
                    <a:pt x="875" y="17834"/>
                    <a:pt x="873" y="17852"/>
                  </a:cubicBezTo>
                  <a:cubicBezTo>
                    <a:pt x="871" y="17870"/>
                    <a:pt x="872" y="17887"/>
                    <a:pt x="877" y="17903"/>
                  </a:cubicBezTo>
                  <a:cubicBezTo>
                    <a:pt x="881" y="17918"/>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2" y="17947"/>
                    <a:pt x="1085" y="17932"/>
                  </a:cubicBezTo>
                  <a:lnTo>
                    <a:pt x="1117" y="17899"/>
                  </a:lnTo>
                  <a:cubicBezTo>
                    <a:pt x="1154" y="17859"/>
                    <a:pt x="1189" y="17847"/>
                    <a:pt x="1224" y="17864"/>
                  </a:cubicBezTo>
                  <a:cubicBezTo>
                    <a:pt x="1247" y="17876"/>
                    <a:pt x="1261" y="17894"/>
                    <a:pt x="1266" y="17920"/>
                  </a:cubicBezTo>
                  <a:cubicBezTo>
                    <a:pt x="1268" y="17931"/>
                    <a:pt x="1269" y="17942"/>
                    <a:pt x="1266" y="17952"/>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2" y="17798"/>
                  </a:cubicBez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6" y="16940"/>
                    <a:pt x="1689" y="16943"/>
                    <a:pt x="1672" y="16945"/>
                  </a:cubicBezTo>
                  <a:cubicBezTo>
                    <a:pt x="1656" y="16948"/>
                    <a:pt x="1645"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1" y="16901"/>
                    <a:pt x="1590" y="16887"/>
                    <a:pt x="1585" y="16873"/>
                  </a:cubicBezTo>
                  <a:cubicBezTo>
                    <a:pt x="1580" y="16859"/>
                    <a:pt x="1572" y="16847"/>
                    <a:pt x="1561" y="16835"/>
                  </a:cubicBezTo>
                  <a:cubicBezTo>
                    <a:pt x="1551" y="16824"/>
                    <a:pt x="1537" y="16814"/>
                    <a:pt x="1521" y="16806"/>
                  </a:cubicBezTo>
                  <a:cubicBezTo>
                    <a:pt x="1511" y="16801"/>
                    <a:pt x="1501" y="16797"/>
                    <a:pt x="1491" y="16796"/>
                  </a:cubicBezTo>
                  <a:cubicBezTo>
                    <a:pt x="1481" y="16794"/>
                    <a:pt x="1472" y="16793"/>
                    <a:pt x="1464" y="16793"/>
                  </a:cubicBezTo>
                  <a:cubicBezTo>
                    <a:pt x="1455" y="16794"/>
                    <a:pt x="1447" y="16795"/>
                    <a:pt x="1439" y="16797"/>
                  </a:cubicBezTo>
                  <a:cubicBezTo>
                    <a:pt x="1432" y="16799"/>
                    <a:pt x="1426" y="16802"/>
                    <a:pt x="1420" y="16805"/>
                  </a:cubicBezTo>
                  <a:cubicBezTo>
                    <a:pt x="1414" y="16807"/>
                    <a:pt x="1408" y="16811"/>
                    <a:pt x="1402" y="16815"/>
                  </a:cubicBezTo>
                  <a:cubicBezTo>
                    <a:pt x="1396" y="16820"/>
                    <a:pt x="1390" y="16825"/>
                    <a:pt x="1384" y="16831"/>
                  </a:cubicBezTo>
                  <a:cubicBezTo>
                    <a:pt x="1378" y="16838"/>
                    <a:pt x="1372" y="16847"/>
                    <a:pt x="1366" y="16856"/>
                  </a:cubicBezTo>
                  <a:cubicBezTo>
                    <a:pt x="1359" y="16866"/>
                    <a:pt x="1353" y="16878"/>
                    <a:pt x="1347" y="16891"/>
                  </a:cubicBezTo>
                  <a:lnTo>
                    <a:pt x="1302" y="16982"/>
                  </a:lnTo>
                  <a:lnTo>
                    <a:pt x="1693"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1" y="16994"/>
                    <a:pt x="1691" y="16991"/>
                    <a:pt x="1708" y="16989"/>
                  </a:cubicBezTo>
                  <a:cubicBezTo>
                    <a:pt x="1725"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9" y="16914"/>
                    <a:pt x="1549" y="16927"/>
                    <a:pt x="1546" y="16939"/>
                  </a:cubicBezTo>
                  <a:cubicBezTo>
                    <a:pt x="1545" y="16951"/>
                    <a:pt x="1539" y="16966"/>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3" y="16848"/>
                    <a:pt x="1497" y="16855"/>
                  </a:cubicBezTo>
                  <a:cubicBezTo>
                    <a:pt x="1510" y="16861"/>
                    <a:pt x="1520" y="16869"/>
                    <a:pt x="1528" y="16877"/>
                  </a:cubicBezTo>
                  <a:close/>
                  <a:moveTo>
                    <a:pt x="6459" y="4775"/>
                  </a:moveTo>
                  <a:lnTo>
                    <a:pt x="6436" y="4821"/>
                  </a:lnTo>
                  <a:lnTo>
                    <a:pt x="6708" y="4955"/>
                  </a:lnTo>
                  <a:cubicBezTo>
                    <a:pt x="6722" y="4962"/>
                    <a:pt x="6733" y="4968"/>
                    <a:pt x="6741" y="4974"/>
                  </a:cubicBezTo>
                  <a:cubicBezTo>
                    <a:pt x="6750" y="4981"/>
                    <a:pt x="6757" y="4990"/>
                    <a:pt x="6762" y="5000"/>
                  </a:cubicBezTo>
                  <a:cubicBezTo>
                    <a:pt x="6767" y="5010"/>
                    <a:pt x="6769" y="5022"/>
                    <a:pt x="6767" y="5036"/>
                  </a:cubicBezTo>
                  <a:cubicBezTo>
                    <a:pt x="6765" y="5050"/>
                    <a:pt x="6761" y="5065"/>
                    <a:pt x="6753" y="5081"/>
                  </a:cubicBezTo>
                  <a:cubicBezTo>
                    <a:pt x="6747" y="5093"/>
                    <a:pt x="6740" y="5103"/>
                    <a:pt x="6734" y="5111"/>
                  </a:cubicBezTo>
                  <a:cubicBezTo>
                    <a:pt x="6727" y="5118"/>
                    <a:pt x="6721" y="5124"/>
                    <a:pt x="6714" y="5129"/>
                  </a:cubicBezTo>
                  <a:cubicBezTo>
                    <a:pt x="6707" y="5133"/>
                    <a:pt x="6700" y="5136"/>
                    <a:pt x="6694" y="5137"/>
                  </a:cubicBezTo>
                  <a:cubicBezTo>
                    <a:pt x="6688" y="5138"/>
                    <a:pt x="6682" y="5139"/>
                    <a:pt x="6677" y="5139"/>
                  </a:cubicBezTo>
                  <a:cubicBezTo>
                    <a:pt x="6669" y="5139"/>
                    <a:pt x="6660" y="5136"/>
                    <a:pt x="6649" y="5131"/>
                  </a:cubicBezTo>
                  <a:cubicBezTo>
                    <a:pt x="6637" y="5127"/>
                    <a:pt x="6627" y="5123"/>
                    <a:pt x="6617" y="5118"/>
                  </a:cubicBezTo>
                  <a:lnTo>
                    <a:pt x="6354" y="4988"/>
                  </a:lnTo>
                  <a:lnTo>
                    <a:pt x="6331" y="5035"/>
                  </a:lnTo>
                  <a:lnTo>
                    <a:pt x="6612" y="5172"/>
                  </a:lnTo>
                  <a:cubicBezTo>
                    <a:pt x="6620" y="5177"/>
                    <a:pt x="6631" y="5181"/>
                    <a:pt x="6642" y="5185"/>
                  </a:cubicBezTo>
                  <a:cubicBezTo>
                    <a:pt x="6654" y="5190"/>
                    <a:pt x="6666" y="5191"/>
                    <a:pt x="6678" y="5191"/>
                  </a:cubicBezTo>
                  <a:cubicBezTo>
                    <a:pt x="6703" y="5190"/>
                    <a:pt x="6724" y="5183"/>
                    <a:pt x="6742" y="5169"/>
                  </a:cubicBezTo>
                  <a:cubicBezTo>
                    <a:pt x="6760" y="5156"/>
                    <a:pt x="6777" y="5133"/>
                    <a:pt x="6791" y="5103"/>
                  </a:cubicBezTo>
                  <a:cubicBezTo>
                    <a:pt x="6803" y="5079"/>
                    <a:pt x="6811" y="5058"/>
                    <a:pt x="6814" y="5039"/>
                  </a:cubicBezTo>
                  <a:cubicBezTo>
                    <a:pt x="6816" y="5021"/>
                    <a:pt x="6816" y="5003"/>
                    <a:pt x="6812" y="4986"/>
                  </a:cubicBezTo>
                  <a:cubicBezTo>
                    <a:pt x="6808" y="4969"/>
                    <a:pt x="6800" y="4955"/>
                    <a:pt x="6789" y="4945"/>
                  </a:cubicBezTo>
                  <a:cubicBezTo>
                    <a:pt x="6778" y="4934"/>
                    <a:pt x="6760" y="4924"/>
                    <a:pt x="6737" y="4912"/>
                  </a:cubicBezTo>
                  <a:lnTo>
                    <a:pt x="6459" y="4775"/>
                  </a:lnTo>
                  <a:close/>
                  <a:moveTo>
                    <a:pt x="9002" y="418"/>
                  </a:moveTo>
                  <a:lnTo>
                    <a:pt x="9002" y="359"/>
                  </a:lnTo>
                  <a:lnTo>
                    <a:pt x="8868" y="294"/>
                  </a:lnTo>
                  <a:cubicBezTo>
                    <a:pt x="8856" y="289"/>
                    <a:pt x="8845" y="283"/>
                    <a:pt x="8833" y="278"/>
                  </a:cubicBezTo>
                  <a:cubicBezTo>
                    <a:pt x="8821" y="273"/>
                    <a:pt x="8810" y="268"/>
                    <a:pt x="8800" y="264"/>
                  </a:cubicBezTo>
                  <a:cubicBezTo>
                    <a:pt x="8790" y="260"/>
                    <a:pt x="8782" y="256"/>
                    <a:pt x="8774" y="253"/>
                  </a:cubicBezTo>
                  <a:cubicBezTo>
                    <a:pt x="8767" y="251"/>
                    <a:pt x="8762" y="248"/>
                    <a:pt x="8759" y="247"/>
                  </a:cubicBezTo>
                  <a:cubicBezTo>
                    <a:pt x="8763" y="248"/>
                    <a:pt x="8768" y="248"/>
                    <a:pt x="8776" y="249"/>
                  </a:cubicBezTo>
                  <a:cubicBezTo>
                    <a:pt x="8784" y="249"/>
                    <a:pt x="8792" y="249"/>
                    <a:pt x="8802" y="249"/>
                  </a:cubicBezTo>
                  <a:cubicBezTo>
                    <a:pt x="8813"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033" y="4595"/>
                  </a:moveTo>
                  <a:lnTo>
                    <a:pt x="6642" y="4403"/>
                  </a:lnTo>
                  <a:lnTo>
                    <a:pt x="6619" y="4449"/>
                  </a:lnTo>
                  <a:lnTo>
                    <a:pt x="6833" y="4552"/>
                  </a:lnTo>
                  <a:cubicBezTo>
                    <a:pt x="6847" y="4559"/>
                    <a:pt x="6861" y="4565"/>
                    <a:pt x="6876" y="4571"/>
                  </a:cubicBezTo>
                  <a:cubicBezTo>
                    <a:pt x="6890" y="4578"/>
                    <a:pt x="6903" y="4583"/>
                    <a:pt x="6914" y="4588"/>
                  </a:cubicBezTo>
                  <a:cubicBezTo>
                    <a:pt x="6926" y="4593"/>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7" y="4681"/>
                  </a:cubicBezTo>
                  <a:cubicBezTo>
                    <a:pt x="6655" y="4676"/>
                    <a:pt x="6644" y="4671"/>
                    <a:pt x="6634" y="4667"/>
                  </a:cubicBezTo>
                  <a:cubicBezTo>
                    <a:pt x="6624" y="4663"/>
                    <a:pt x="6616"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70" y="4652"/>
                  </a:cubicBezTo>
                  <a:cubicBezTo>
                    <a:pt x="6681"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2" y="4167"/>
                    <a:pt x="7169" y="4174"/>
                    <a:pt x="7174" y="4178"/>
                  </a:cubicBezTo>
                  <a:cubicBezTo>
                    <a:pt x="7171" y="4177"/>
                    <a:pt x="7166" y="4175"/>
                    <a:pt x="7159" y="4173"/>
                  </a:cubicBezTo>
                  <a:cubicBezTo>
                    <a:pt x="7152" y="4172"/>
                    <a:pt x="7144" y="4170"/>
                    <a:pt x="7135" y="4168"/>
                  </a:cubicBezTo>
                  <a:cubicBezTo>
                    <a:pt x="7126" y="4166"/>
                    <a:pt x="7116" y="4164"/>
                    <a:pt x="7106" y="4163"/>
                  </a:cubicBezTo>
                  <a:cubicBezTo>
                    <a:pt x="7096" y="4161"/>
                    <a:pt x="7085"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8"/>
                    <a:pt x="7468" y="3441"/>
                  </a:cubicBezTo>
                  <a:cubicBezTo>
                    <a:pt x="7452" y="3444"/>
                    <a:pt x="7440" y="3445"/>
                    <a:pt x="7433" y="3446"/>
                  </a:cubicBezTo>
                  <a:cubicBezTo>
                    <a:pt x="7423" y="3448"/>
                    <a:pt x="7413" y="3451"/>
                    <a:pt x="7401" y="3454"/>
                  </a:cubicBezTo>
                  <a:cubicBezTo>
                    <a:pt x="7388" y="3457"/>
                    <a:pt x="7378" y="3460"/>
                    <a:pt x="7370" y="3464"/>
                  </a:cubicBezTo>
                  <a:lnTo>
                    <a:pt x="7373" y="3458"/>
                  </a:lnTo>
                  <a:cubicBezTo>
                    <a:pt x="7380" y="3443"/>
                    <a:pt x="7385" y="3427"/>
                    <a:pt x="7386" y="3412"/>
                  </a:cubicBezTo>
                  <a:cubicBezTo>
                    <a:pt x="7387" y="3397"/>
                    <a:pt x="7385" y="3383"/>
                    <a:pt x="7380" y="3369"/>
                  </a:cubicBezTo>
                  <a:cubicBezTo>
                    <a:pt x="7376" y="3355"/>
                    <a:pt x="7368" y="3343"/>
                    <a:pt x="7357" y="3331"/>
                  </a:cubicBezTo>
                  <a:cubicBezTo>
                    <a:pt x="7346" y="3320"/>
                    <a:pt x="7333" y="3310"/>
                    <a:pt x="7317" y="3302"/>
                  </a:cubicBezTo>
                  <a:cubicBezTo>
                    <a:pt x="7307" y="3297"/>
                    <a:pt x="7296" y="3293"/>
                    <a:pt x="7287" y="3291"/>
                  </a:cubicBezTo>
                  <a:cubicBezTo>
                    <a:pt x="7277" y="3290"/>
                    <a:pt x="7268" y="3289"/>
                    <a:pt x="7259" y="3289"/>
                  </a:cubicBezTo>
                  <a:cubicBezTo>
                    <a:pt x="7251" y="3290"/>
                    <a:pt x="7242" y="3291"/>
                    <a:pt x="7235" y="3293"/>
                  </a:cubicBezTo>
                  <a:cubicBezTo>
                    <a:pt x="7228" y="3295"/>
                    <a:pt x="7221" y="3298"/>
                    <a:pt x="7216" y="3300"/>
                  </a:cubicBezTo>
                  <a:cubicBezTo>
                    <a:pt x="7209" y="3303"/>
                    <a:pt x="7203" y="3306"/>
                    <a:pt x="7198" y="3311"/>
                  </a:cubicBezTo>
                  <a:cubicBezTo>
                    <a:pt x="7192" y="3316"/>
                    <a:pt x="7186" y="3321"/>
                    <a:pt x="7180" y="3327"/>
                  </a:cubicBezTo>
                  <a:cubicBezTo>
                    <a:pt x="7174" y="3334"/>
                    <a:pt x="7167" y="3343"/>
                    <a:pt x="7161" y="3352"/>
                  </a:cubicBezTo>
                  <a:cubicBezTo>
                    <a:pt x="7155" y="3362"/>
                    <a:pt x="7149" y="3374"/>
                    <a:pt x="7142" y="3387"/>
                  </a:cubicBezTo>
                  <a:lnTo>
                    <a:pt x="7097" y="3478"/>
                  </a:lnTo>
                  <a:lnTo>
                    <a:pt x="7488" y="3670"/>
                  </a:lnTo>
                  <a:lnTo>
                    <a:pt x="7511" y="3625"/>
                  </a:lnTo>
                  <a:lnTo>
                    <a:pt x="7334" y="3538"/>
                  </a:lnTo>
                  <a:cubicBezTo>
                    <a:pt x="7339" y="3528"/>
                    <a:pt x="7345" y="3521"/>
                    <a:pt x="7351" y="3516"/>
                  </a:cubicBezTo>
                  <a:cubicBezTo>
                    <a:pt x="7357" y="3512"/>
                    <a:pt x="7367" y="3508"/>
                    <a:pt x="7381" y="3506"/>
                  </a:cubicBezTo>
                  <a:cubicBezTo>
                    <a:pt x="7404" y="3501"/>
                    <a:pt x="7426" y="3496"/>
                    <a:pt x="7446" y="3493"/>
                  </a:cubicBezTo>
                  <a:cubicBezTo>
                    <a:pt x="7467" y="3490"/>
                    <a:pt x="7486" y="3487"/>
                    <a:pt x="7504" y="3485"/>
                  </a:cubicBezTo>
                  <a:cubicBezTo>
                    <a:pt x="7521" y="3483"/>
                    <a:pt x="7536" y="3482"/>
                    <a:pt x="7549" y="3481"/>
                  </a:cubicBezTo>
                  <a:cubicBezTo>
                    <a:pt x="7563" y="3481"/>
                    <a:pt x="7574" y="3480"/>
                    <a:pt x="7581" y="3480"/>
                  </a:cubicBezTo>
                  <a:lnTo>
                    <a:pt x="7610" y="3422"/>
                  </a:lnTo>
                  <a:close/>
                  <a:moveTo>
                    <a:pt x="7324" y="3373"/>
                  </a:moveTo>
                  <a:cubicBezTo>
                    <a:pt x="7332" y="3381"/>
                    <a:pt x="7338" y="3390"/>
                    <a:pt x="7341" y="3400"/>
                  </a:cubicBezTo>
                  <a:cubicBezTo>
                    <a:pt x="7344" y="3410"/>
                    <a:pt x="7345" y="3423"/>
                    <a:pt x="7342" y="3435"/>
                  </a:cubicBezTo>
                  <a:cubicBezTo>
                    <a:pt x="7340" y="3447"/>
                    <a:pt x="7335" y="3462"/>
                    <a:pt x="7326" y="3480"/>
                  </a:cubicBezTo>
                  <a:lnTo>
                    <a:pt x="7305" y="3523"/>
                  </a:lnTo>
                  <a:lnTo>
                    <a:pt x="7159" y="3452"/>
                  </a:lnTo>
                  <a:lnTo>
                    <a:pt x="7182" y="3405"/>
                  </a:lnTo>
                  <a:cubicBezTo>
                    <a:pt x="7187" y="3394"/>
                    <a:pt x="7192" y="3385"/>
                    <a:pt x="7197"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5"/>
                    <a:pt x="7507" y="3080"/>
                  </a:cubicBezTo>
                  <a:lnTo>
                    <a:pt x="7470" y="3118"/>
                  </a:lnTo>
                  <a:cubicBezTo>
                    <a:pt x="7451" y="3138"/>
                    <a:pt x="7435" y="3150"/>
                    <a:pt x="7420" y="3155"/>
                  </a:cubicBezTo>
                  <a:cubicBezTo>
                    <a:pt x="7405" y="3161"/>
                    <a:pt x="7390" y="3160"/>
                    <a:pt x="7374" y="3152"/>
                  </a:cubicBezTo>
                  <a:cubicBezTo>
                    <a:pt x="7354" y="3142"/>
                    <a:pt x="7342" y="3127"/>
                    <a:pt x="7337" y="3108"/>
                  </a:cubicBezTo>
                  <a:cubicBezTo>
                    <a:pt x="7333" y="3089"/>
                    <a:pt x="7336" y="3067"/>
                    <a:pt x="7348" y="3042"/>
                  </a:cubicBezTo>
                  <a:cubicBezTo>
                    <a:pt x="7353" y="3034"/>
                    <a:pt x="7357" y="3026"/>
                    <a:pt x="7362" y="3019"/>
                  </a:cubicBezTo>
                  <a:cubicBezTo>
                    <a:pt x="7367" y="3012"/>
                    <a:pt x="7372" y="3006"/>
                    <a:pt x="7379" y="3000"/>
                  </a:cubicBezTo>
                  <a:cubicBezTo>
                    <a:pt x="7385" y="2994"/>
                    <a:pt x="7392" y="2988"/>
                    <a:pt x="7400" y="2982"/>
                  </a:cubicBezTo>
                  <a:cubicBezTo>
                    <a:pt x="7408" y="2976"/>
                    <a:pt x="7417" y="2970"/>
                    <a:pt x="7428" y="2963"/>
                  </a:cubicBezTo>
                  <a:lnTo>
                    <a:pt x="7405" y="2926"/>
                  </a:lnTo>
                  <a:cubicBezTo>
                    <a:pt x="7361" y="2951"/>
                    <a:pt x="7330" y="2984"/>
                    <a:pt x="7309" y="3026"/>
                  </a:cubicBezTo>
                  <a:cubicBezTo>
                    <a:pt x="7300" y="3044"/>
                    <a:pt x="7294" y="3064"/>
                    <a:pt x="7292" y="3081"/>
                  </a:cubicBezTo>
                  <a:cubicBezTo>
                    <a:pt x="7290" y="3100"/>
                    <a:pt x="7291" y="3117"/>
                    <a:pt x="7295" y="3133"/>
                  </a:cubicBezTo>
                  <a:cubicBezTo>
                    <a:pt x="7300" y="3148"/>
                    <a:pt x="7307" y="3163"/>
                    <a:pt x="7318" y="3176"/>
                  </a:cubicBezTo>
                  <a:cubicBezTo>
                    <a:pt x="7329" y="3189"/>
                    <a:pt x="7343" y="3199"/>
                    <a:pt x="7359" y="3207"/>
                  </a:cubicBezTo>
                  <a:cubicBezTo>
                    <a:pt x="7384" y="3220"/>
                    <a:pt x="7409" y="3222"/>
                    <a:pt x="7435" y="3214"/>
                  </a:cubicBezTo>
                  <a:cubicBezTo>
                    <a:pt x="7447" y="3211"/>
                    <a:pt x="7457" y="3205"/>
                    <a:pt x="7468" y="3196"/>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1" y="3240"/>
                    <a:pt x="7650" y="3257"/>
                    <a:pt x="7636" y="3271"/>
                  </a:cubicBezTo>
                  <a:cubicBezTo>
                    <a:pt x="7623" y="3285"/>
                    <a:pt x="7606" y="3298"/>
                    <a:pt x="7586" y="3308"/>
                  </a:cubicBezTo>
                  <a:lnTo>
                    <a:pt x="7612" y="3347"/>
                  </a:lnTo>
                  <a:cubicBezTo>
                    <a:pt x="7634" y="3333"/>
                    <a:pt x="7653" y="3318"/>
                    <a:pt x="7669" y="3300"/>
                  </a:cubicBezTo>
                  <a:cubicBezTo>
                    <a:pt x="7684" y="3283"/>
                    <a:pt x="7698" y="3262"/>
                    <a:pt x="7709" y="3239"/>
                  </a:cubicBezTo>
                  <a:cubicBezTo>
                    <a:pt x="7718" y="3221"/>
                    <a:pt x="7725" y="3204"/>
                    <a:pt x="7727" y="3188"/>
                  </a:cubicBezTo>
                  <a:cubicBezTo>
                    <a:pt x="7730" y="3173"/>
                    <a:pt x="7731" y="3157"/>
                    <a:pt x="7729" y="3139"/>
                  </a:cubicBezTo>
                  <a:cubicBezTo>
                    <a:pt x="7727" y="3116"/>
                    <a:pt x="7719" y="3096"/>
                    <a:pt x="7707" y="3078"/>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4" y="2300"/>
                    <a:pt x="7881" y="2309"/>
                    <a:pt x="7888" y="2317"/>
                  </a:cubicBezTo>
                  <a:cubicBezTo>
                    <a:pt x="7894" y="2325"/>
                    <a:pt x="7899" y="2331"/>
                    <a:pt x="7901" y="2332"/>
                  </a:cubicBezTo>
                  <a:cubicBezTo>
                    <a:pt x="7892" y="2332"/>
                    <a:pt x="7883" y="2332"/>
                    <a:pt x="7874" y="2331"/>
                  </a:cubicBezTo>
                  <a:cubicBezTo>
                    <a:pt x="7866" y="2331"/>
                    <a:pt x="7856" y="2330"/>
                    <a:pt x="7847" y="2331"/>
                  </a:cubicBezTo>
                  <a:lnTo>
                    <a:pt x="7661" y="2331"/>
                  </a:lnTo>
                  <a:lnTo>
                    <a:pt x="7633" y="2389"/>
                  </a:lnTo>
                  <a:lnTo>
                    <a:pt x="7931" y="2379"/>
                  </a:lnTo>
                  <a:lnTo>
                    <a:pt x="8086" y="2455"/>
                  </a:lnTo>
                  <a:lnTo>
                    <a:pt x="8110" y="2407"/>
                  </a:lnTo>
                  <a:lnTo>
                    <a:pt x="7958" y="2332"/>
                  </a:lnTo>
                  <a:lnTo>
                    <a:pt x="7781" y="2088"/>
                  </a:lnTo>
                  <a:close/>
                  <a:moveTo>
                    <a:pt x="8140" y="1658"/>
                  </a:moveTo>
                  <a:cubicBezTo>
                    <a:pt x="8114" y="1653"/>
                    <a:pt x="8089" y="1652"/>
                    <a:pt x="8065" y="1655"/>
                  </a:cubicBezTo>
                  <a:cubicBezTo>
                    <a:pt x="8056" y="1656"/>
                    <a:pt x="8046" y="1658"/>
                    <a:pt x="8035" y="1662"/>
                  </a:cubicBezTo>
                  <a:cubicBezTo>
                    <a:pt x="8024" y="1665"/>
                    <a:pt x="8012" y="1670"/>
                    <a:pt x="8001" y="1677"/>
                  </a:cubicBezTo>
                  <a:cubicBezTo>
                    <a:pt x="7990" y="1684"/>
                    <a:pt x="7979" y="1692"/>
                    <a:pt x="7969" y="1704"/>
                  </a:cubicBezTo>
                  <a:cubicBezTo>
                    <a:pt x="7958" y="1715"/>
                    <a:pt x="7949" y="1729"/>
                    <a:pt x="7941" y="1746"/>
                  </a:cubicBezTo>
                  <a:cubicBezTo>
                    <a:pt x="7929" y="1770"/>
                    <a:pt x="7923" y="1794"/>
                    <a:pt x="7922" y="1818"/>
                  </a:cubicBezTo>
                  <a:cubicBezTo>
                    <a:pt x="7923" y="1842"/>
                    <a:pt x="7928" y="1865"/>
                    <a:pt x="7938" y="1887"/>
                  </a:cubicBezTo>
                  <a:cubicBezTo>
                    <a:pt x="7949" y="1908"/>
                    <a:pt x="7965" y="1929"/>
                    <a:pt x="7986" y="1949"/>
                  </a:cubicBezTo>
                  <a:cubicBezTo>
                    <a:pt x="8007" y="1968"/>
                    <a:pt x="8033" y="1985"/>
                    <a:pt x="8065" y="2001"/>
                  </a:cubicBezTo>
                  <a:cubicBezTo>
                    <a:pt x="8133" y="2034"/>
                    <a:pt x="8191" y="2044"/>
                    <a:pt x="8243" y="2030"/>
                  </a:cubicBezTo>
                  <a:cubicBezTo>
                    <a:pt x="8265" y="2025"/>
                    <a:pt x="8284" y="2014"/>
                    <a:pt x="8302" y="2000"/>
                  </a:cubicBezTo>
                  <a:cubicBezTo>
                    <a:pt x="8320" y="1986"/>
                    <a:pt x="8335" y="1967"/>
                    <a:pt x="8347" y="1943"/>
                  </a:cubicBezTo>
                  <a:cubicBezTo>
                    <a:pt x="8357" y="1923"/>
                    <a:pt x="8363" y="1903"/>
                    <a:pt x="8364" y="1885"/>
                  </a:cubicBezTo>
                  <a:cubicBezTo>
                    <a:pt x="8366" y="1867"/>
                    <a:pt x="8364" y="1846"/>
                    <a:pt x="8358" y="1826"/>
                  </a:cubicBezTo>
                  <a:cubicBezTo>
                    <a:pt x="8350" y="1797"/>
                    <a:pt x="8335" y="1772"/>
                    <a:pt x="8314" y="1750"/>
                  </a:cubicBezTo>
                  <a:cubicBezTo>
                    <a:pt x="8294" y="1729"/>
                    <a:pt x="8265" y="1709"/>
                    <a:pt x="8227" y="1691"/>
                  </a:cubicBezTo>
                  <a:cubicBezTo>
                    <a:pt x="8196" y="1675"/>
                    <a:pt x="8167" y="1664"/>
                    <a:pt x="8140" y="1658"/>
                  </a:cubicBezTo>
                  <a:close/>
                  <a:moveTo>
                    <a:pt x="8250" y="1769"/>
                  </a:moveTo>
                  <a:cubicBezTo>
                    <a:pt x="8262" y="1776"/>
                    <a:pt x="8272" y="1783"/>
                    <a:pt x="8280" y="1790"/>
                  </a:cubicBezTo>
                  <a:cubicBezTo>
                    <a:pt x="8289" y="1797"/>
                    <a:pt x="8295" y="1804"/>
                    <a:pt x="8301" y="1811"/>
                  </a:cubicBezTo>
                  <a:cubicBezTo>
                    <a:pt x="8306" y="1819"/>
                    <a:pt x="8311" y="1826"/>
                    <a:pt x="8314" y="1834"/>
                  </a:cubicBezTo>
                  <a:cubicBezTo>
                    <a:pt x="8321" y="1848"/>
                    <a:pt x="8325" y="1862"/>
                    <a:pt x="8324" y="1877"/>
                  </a:cubicBezTo>
                  <a:cubicBezTo>
                    <a:pt x="8324" y="1892"/>
                    <a:pt x="8320" y="1907"/>
                    <a:pt x="8312" y="1923"/>
                  </a:cubicBezTo>
                  <a:cubicBezTo>
                    <a:pt x="8308" y="1931"/>
                    <a:pt x="8303" y="1939"/>
                    <a:pt x="8297" y="1946"/>
                  </a:cubicBezTo>
                  <a:cubicBezTo>
                    <a:pt x="8291" y="1954"/>
                    <a:pt x="8284" y="1960"/>
                    <a:pt x="8277" y="1965"/>
                  </a:cubicBezTo>
                  <a:cubicBezTo>
                    <a:pt x="8270" y="1971"/>
                    <a:pt x="8262" y="1976"/>
                    <a:pt x="8253" y="1979"/>
                  </a:cubicBezTo>
                  <a:cubicBezTo>
                    <a:pt x="8245" y="1983"/>
                    <a:pt x="8237" y="1985"/>
                    <a:pt x="8229" y="1986"/>
                  </a:cubicBezTo>
                  <a:cubicBezTo>
                    <a:pt x="8212" y="1987"/>
                    <a:pt x="8190" y="1984"/>
                    <a:pt x="8164" y="1977"/>
                  </a:cubicBezTo>
                  <a:cubicBezTo>
                    <a:pt x="8138" y="1969"/>
                    <a:pt x="8110" y="1959"/>
                    <a:pt x="8081" y="1944"/>
                  </a:cubicBezTo>
                  <a:cubicBezTo>
                    <a:pt x="8056" y="1932"/>
                    <a:pt x="8036" y="1920"/>
                    <a:pt x="8020" y="1908"/>
                  </a:cubicBezTo>
                  <a:cubicBezTo>
                    <a:pt x="8005" y="1897"/>
                    <a:pt x="7992" y="1884"/>
                    <a:pt x="7983" y="1871"/>
                  </a:cubicBezTo>
                  <a:cubicBezTo>
                    <a:pt x="7972" y="1857"/>
                    <a:pt x="7967" y="1840"/>
                    <a:pt x="7966" y="1820"/>
                  </a:cubicBezTo>
                  <a:cubicBezTo>
                    <a:pt x="7965" y="1802"/>
                    <a:pt x="7969" y="1783"/>
                    <a:pt x="7978" y="1765"/>
                  </a:cubicBezTo>
                  <a:cubicBezTo>
                    <a:pt x="7990" y="1742"/>
                    <a:pt x="8004" y="1726"/>
                    <a:pt x="8022" y="1717"/>
                  </a:cubicBezTo>
                  <a:cubicBezTo>
                    <a:pt x="8040" y="1708"/>
                    <a:pt x="8057" y="1704"/>
                    <a:pt x="8075" y="1704"/>
                  </a:cubicBezTo>
                  <a:cubicBezTo>
                    <a:pt x="8092" y="1704"/>
                    <a:pt x="8111" y="1708"/>
                    <a:pt x="8133"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1" y="1063"/>
                  </a:cubicBezTo>
                  <a:cubicBezTo>
                    <a:pt x="8672" y="1072"/>
                    <a:pt x="8678" y="1077"/>
                    <a:pt x="8679" y="1078"/>
                  </a:cubicBezTo>
                  <a:cubicBezTo>
                    <a:pt x="8677" y="1078"/>
                    <a:pt x="8669" y="1075"/>
                    <a:pt x="8656" y="1071"/>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5"/>
                  </a:cubicBezTo>
                  <a:cubicBezTo>
                    <a:pt x="8382" y="1081"/>
                    <a:pt x="8374" y="1077"/>
                    <a:pt x="8367" y="1073"/>
                  </a:cubicBezTo>
                  <a:cubicBezTo>
                    <a:pt x="8360" y="1069"/>
                    <a:pt x="8353" y="1065"/>
                    <a:pt x="8348" y="1062"/>
                  </a:cubicBezTo>
                  <a:cubicBezTo>
                    <a:pt x="8343" y="1059"/>
                    <a:pt x="8340" y="1057"/>
                    <a:pt x="8338" y="1057"/>
                  </a:cubicBezTo>
                  <a:cubicBezTo>
                    <a:pt x="8342" y="1058"/>
                    <a:pt x="8352" y="1060"/>
                    <a:pt x="8366" y="1062"/>
                  </a:cubicBezTo>
                  <a:cubicBezTo>
                    <a:pt x="8381" y="1065"/>
                    <a:pt x="8399" y="1069"/>
                    <a:pt x="8421" y="1073"/>
                  </a:cubicBezTo>
                  <a:lnTo>
                    <a:pt x="8737" y="1132"/>
                  </a:lnTo>
                  <a:lnTo>
                    <a:pt x="8756" y="1092"/>
                  </a:lnTo>
                  <a:lnTo>
                    <a:pt x="8506" y="865"/>
                  </a:lnTo>
                  <a:cubicBezTo>
                    <a:pt x="8501" y="860"/>
                    <a:pt x="8495" y="856"/>
                    <a:pt x="8489" y="851"/>
                  </a:cubicBezTo>
                  <a:cubicBezTo>
                    <a:pt x="8484" y="846"/>
                    <a:pt x="8478" y="842"/>
                    <a:pt x="8473" y="837"/>
                  </a:cubicBezTo>
                  <a:cubicBezTo>
                    <a:pt x="8467" y="832"/>
                    <a:pt x="8463" y="828"/>
                    <a:pt x="8459" y="825"/>
                  </a:cubicBezTo>
                  <a:cubicBezTo>
                    <a:pt x="8455" y="823"/>
                    <a:pt x="8453" y="821"/>
                    <a:pt x="8453" y="820"/>
                  </a:cubicBezTo>
                  <a:cubicBezTo>
                    <a:pt x="8453" y="820"/>
                    <a:pt x="8456" y="821"/>
                    <a:pt x="8461" y="823"/>
                  </a:cubicBezTo>
                  <a:cubicBezTo>
                    <a:pt x="8465" y="825"/>
                    <a:pt x="8471" y="828"/>
                    <a:pt x="8478" y="831"/>
                  </a:cubicBezTo>
                  <a:cubicBezTo>
                    <a:pt x="8484" y="834"/>
                    <a:pt x="8491" y="837"/>
                    <a:pt x="8499" y="841"/>
                  </a:cubicBezTo>
                  <a:cubicBezTo>
                    <a:pt x="8507" y="844"/>
                    <a:pt x="8514" y="847"/>
                    <a:pt x="8520" y="849"/>
                  </a:cubicBezTo>
                  <a:lnTo>
                    <a:pt x="8818" y="968"/>
                  </a:lnTo>
                  <a:lnTo>
                    <a:pt x="8841" y="921"/>
                  </a:lnTo>
                  <a:close/>
                  <a:moveTo>
                    <a:pt x="8625" y="372"/>
                  </a:moveTo>
                  <a:lnTo>
                    <a:pt x="8603" y="419"/>
                  </a:lnTo>
                  <a:lnTo>
                    <a:pt x="8875" y="553"/>
                  </a:lnTo>
                  <a:cubicBezTo>
                    <a:pt x="8888" y="559"/>
                    <a:pt x="8899" y="565"/>
                    <a:pt x="8907" y="571"/>
                  </a:cubicBezTo>
                  <a:cubicBezTo>
                    <a:pt x="8916" y="578"/>
                    <a:pt x="8923" y="587"/>
                    <a:pt x="8929" y="597"/>
                  </a:cubicBezTo>
                  <a:cubicBezTo>
                    <a:pt x="8933" y="608"/>
                    <a:pt x="8936" y="619"/>
                    <a:pt x="8934" y="633"/>
                  </a:cubicBezTo>
                  <a:cubicBezTo>
                    <a:pt x="8932" y="647"/>
                    <a:pt x="8927" y="662"/>
                    <a:pt x="8919" y="678"/>
                  </a:cubicBezTo>
                  <a:cubicBezTo>
                    <a:pt x="8913" y="690"/>
                    <a:pt x="8907" y="701"/>
                    <a:pt x="8900" y="708"/>
                  </a:cubicBezTo>
                  <a:cubicBezTo>
                    <a:pt x="8894" y="715"/>
                    <a:pt x="8887" y="722"/>
                    <a:pt x="8880" y="726"/>
                  </a:cubicBezTo>
                  <a:cubicBezTo>
                    <a:pt x="8873" y="730"/>
                    <a:pt x="8867" y="733"/>
                    <a:pt x="8861" y="734"/>
                  </a:cubicBezTo>
                  <a:cubicBezTo>
                    <a:pt x="8854" y="736"/>
                    <a:pt x="8848" y="736"/>
                    <a:pt x="8843" y="736"/>
                  </a:cubicBezTo>
                  <a:cubicBezTo>
                    <a:pt x="8836" y="736"/>
                    <a:pt x="8826" y="733"/>
                    <a:pt x="8815" y="728"/>
                  </a:cubicBezTo>
                  <a:cubicBezTo>
                    <a:pt x="8804" y="724"/>
                    <a:pt x="8793" y="720"/>
                    <a:pt x="8784" y="715"/>
                  </a:cubicBezTo>
                  <a:lnTo>
                    <a:pt x="8520" y="586"/>
                  </a:lnTo>
                  <a:lnTo>
                    <a:pt x="8498" y="632"/>
                  </a:lnTo>
                  <a:lnTo>
                    <a:pt x="8778" y="770"/>
                  </a:lnTo>
                  <a:cubicBezTo>
                    <a:pt x="8787" y="774"/>
                    <a:pt x="8797" y="778"/>
                    <a:pt x="8808" y="782"/>
                  </a:cubicBezTo>
                  <a:cubicBezTo>
                    <a:pt x="8820" y="787"/>
                    <a:pt x="8832" y="789"/>
                    <a:pt x="8845" y="788"/>
                  </a:cubicBezTo>
                  <a:cubicBezTo>
                    <a:pt x="8869" y="787"/>
                    <a:pt x="8891" y="780"/>
                    <a:pt x="8909" y="766"/>
                  </a:cubicBezTo>
                  <a:cubicBezTo>
                    <a:pt x="8926" y="753"/>
                    <a:pt x="8943" y="731"/>
                    <a:pt x="8958" y="700"/>
                  </a:cubicBezTo>
                  <a:cubicBezTo>
                    <a:pt x="8970" y="676"/>
                    <a:pt x="8977" y="655"/>
                    <a:pt x="8980" y="636"/>
                  </a:cubicBezTo>
                  <a:cubicBezTo>
                    <a:pt x="8983" y="618"/>
                    <a:pt x="8983" y="600"/>
                    <a:pt x="8978" y="583"/>
                  </a:cubicBezTo>
                  <a:cubicBezTo>
                    <a:pt x="8974" y="566"/>
                    <a:pt x="8966" y="552"/>
                    <a:pt x="8955" y="542"/>
                  </a:cubicBezTo>
                  <a:cubicBezTo>
                    <a:pt x="8944" y="531"/>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3"/>
                  </a:cubicBezTo>
                  <a:cubicBezTo>
                    <a:pt x="8473" y="568"/>
                    <a:pt x="8481" y="568"/>
                    <a:pt x="8489" y="565"/>
                  </a:cubicBezTo>
                  <a:cubicBezTo>
                    <a:pt x="8498" y="563"/>
                    <a:pt x="8505" y="557"/>
                    <a:pt x="8509" y="549"/>
                  </a:cubicBezTo>
                  <a:cubicBezTo>
                    <a:pt x="8513" y="540"/>
                    <a:pt x="8514" y="532"/>
                    <a:pt x="8510" y="523"/>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8"/>
                  </a:cubicBezTo>
                  <a:cubicBezTo>
                    <a:pt x="8556" y="446"/>
                    <a:pt x="8562" y="440"/>
                    <a:pt x="8566" y="432"/>
                  </a:cubicBezTo>
                  <a:cubicBezTo>
                    <a:pt x="8570" y="423"/>
                    <a:pt x="8571" y="415"/>
                    <a:pt x="8568" y="406"/>
                  </a:cubicBezTo>
                  <a:cubicBezTo>
                    <a:pt x="8564" y="398"/>
                    <a:pt x="8559" y="392"/>
                    <a:pt x="8550" y="388"/>
                  </a:cubicBezTo>
                  <a:cubicBezTo>
                    <a:pt x="8542" y="384"/>
                    <a:pt x="8534" y="384"/>
                    <a:pt x="8526" y="386"/>
                  </a:cubicBezTo>
                  <a:close/>
                  <a:moveTo>
                    <a:pt x="6684" y="5523"/>
                  </a:moveTo>
                  <a:lnTo>
                    <a:pt x="6135" y="5253"/>
                  </a:lnTo>
                  <a:lnTo>
                    <a:pt x="6116" y="5290"/>
                  </a:lnTo>
                  <a:lnTo>
                    <a:pt x="6666" y="5561"/>
                  </a:lnTo>
                  <a:lnTo>
                    <a:pt x="6684" y="5523"/>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1"/>
                  </a:moveTo>
                  <a:cubicBezTo>
                    <a:pt x="755" y="16950"/>
                    <a:pt x="741" y="16951"/>
                    <a:pt x="728" y="16954"/>
                  </a:cubicBezTo>
                  <a:cubicBezTo>
                    <a:pt x="715" y="16958"/>
                    <a:pt x="704" y="16963"/>
                    <a:pt x="692" y="16971"/>
                  </a:cubicBezTo>
                  <a:cubicBezTo>
                    <a:pt x="681"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0"/>
                    <a:pt x="497" y="16966"/>
                  </a:cubicBezTo>
                  <a:cubicBezTo>
                    <a:pt x="501" y="16957"/>
                    <a:pt x="506" y="16950"/>
                    <a:pt x="511" y="16943"/>
                  </a:cubicBezTo>
                  <a:cubicBezTo>
                    <a:pt x="515" y="16936"/>
                    <a:pt x="521" y="16929"/>
                    <a:pt x="527" y="16923"/>
                  </a:cubicBezTo>
                  <a:cubicBezTo>
                    <a:pt x="534" y="16917"/>
                    <a:pt x="541" y="16912"/>
                    <a:pt x="549" y="16906"/>
                  </a:cubicBezTo>
                  <a:cubicBezTo>
                    <a:pt x="557" y="16900"/>
                    <a:pt x="566" y="16894"/>
                    <a:pt x="577" y="16887"/>
                  </a:cubicBezTo>
                  <a:lnTo>
                    <a:pt x="553" y="16850"/>
                  </a:lnTo>
                  <a:cubicBezTo>
                    <a:pt x="510" y="16875"/>
                    <a:pt x="478" y="16908"/>
                    <a:pt x="458" y="16949"/>
                  </a:cubicBezTo>
                  <a:cubicBezTo>
                    <a:pt x="449" y="16968"/>
                    <a:pt x="443" y="16987"/>
                    <a:pt x="440" y="17005"/>
                  </a:cubicBezTo>
                  <a:cubicBezTo>
                    <a:pt x="438" y="17023"/>
                    <a:pt x="440" y="17041"/>
                    <a:pt x="444" y="17057"/>
                  </a:cubicBezTo>
                  <a:cubicBezTo>
                    <a:pt x="448" y="17072"/>
                    <a:pt x="456" y="17087"/>
                    <a:pt x="467" y="17100"/>
                  </a:cubicBezTo>
                  <a:cubicBezTo>
                    <a:pt x="477" y="17113"/>
                    <a:pt x="491" y="17123"/>
                    <a:pt x="508" y="17131"/>
                  </a:cubicBezTo>
                  <a:cubicBezTo>
                    <a:pt x="533" y="17143"/>
                    <a:pt x="558" y="17146"/>
                    <a:pt x="584" y="17138"/>
                  </a:cubicBezTo>
                  <a:cubicBezTo>
                    <a:pt x="595" y="17135"/>
                    <a:pt x="606" y="17129"/>
                    <a:pt x="616" y="17120"/>
                  </a:cubicBezTo>
                  <a:cubicBezTo>
                    <a:pt x="627" y="17112"/>
                    <a:pt x="639" y="17101"/>
                    <a:pt x="653" y="17086"/>
                  </a:cubicBezTo>
                  <a:lnTo>
                    <a:pt x="684" y="17052"/>
                  </a:lnTo>
                  <a:cubicBezTo>
                    <a:pt x="721" y="17012"/>
                    <a:pt x="757" y="17001"/>
                    <a:pt x="791" y="17018"/>
                  </a:cubicBezTo>
                  <a:cubicBezTo>
                    <a:pt x="815" y="17029"/>
                    <a:pt x="828" y="17048"/>
                    <a:pt x="833" y="17073"/>
                  </a:cubicBezTo>
                  <a:cubicBezTo>
                    <a:pt x="835" y="17085"/>
                    <a:pt x="836" y="17096"/>
                    <a:pt x="834" y="17106"/>
                  </a:cubicBezTo>
                  <a:cubicBezTo>
                    <a:pt x="832" y="17117"/>
                    <a:pt x="827" y="17129"/>
                    <a:pt x="820" y="17144"/>
                  </a:cubicBezTo>
                  <a:cubicBezTo>
                    <a:pt x="810" y="17164"/>
                    <a:pt x="798" y="17181"/>
                    <a:pt x="785" y="17195"/>
                  </a:cubicBezTo>
                  <a:cubicBezTo>
                    <a:pt x="772"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7" y="17020"/>
                    <a:pt x="856" y="17002"/>
                  </a:cubicBezTo>
                  <a:cubicBezTo>
                    <a:pt x="844" y="16985"/>
                    <a:pt x="828" y="16972"/>
                    <a:pt x="810" y="16963"/>
                  </a:cubicBezTo>
                  <a:cubicBezTo>
                    <a:pt x="798" y="16957"/>
                    <a:pt x="784" y="16953"/>
                    <a:pt x="770" y="16951"/>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6"/>
                  </a:moveTo>
                  <a:lnTo>
                    <a:pt x="914" y="16043"/>
                  </a:lnTo>
                  <a:lnTo>
                    <a:pt x="884" y="16104"/>
                  </a:lnTo>
                  <a:lnTo>
                    <a:pt x="1211" y="16427"/>
                  </a:lnTo>
                  <a:lnTo>
                    <a:pt x="1234" y="16380"/>
                  </a:lnTo>
                  <a:lnTo>
                    <a:pt x="1132" y="16283"/>
                  </a:lnTo>
                  <a:lnTo>
                    <a:pt x="1204" y="16137"/>
                  </a:lnTo>
                  <a:lnTo>
                    <a:pt x="1343" y="16159"/>
                  </a:lnTo>
                  <a:lnTo>
                    <a:pt x="1369" y="16106"/>
                  </a:lnTo>
                  <a:close/>
                  <a:moveTo>
                    <a:pt x="1160" y="16130"/>
                  </a:moveTo>
                  <a:lnTo>
                    <a:pt x="1100" y="16252"/>
                  </a:lnTo>
                  <a:lnTo>
                    <a:pt x="939" y="16096"/>
                  </a:lnTo>
                  <a:lnTo>
                    <a:pt x="1160" y="16130"/>
                  </a:lnTo>
                  <a:close/>
                  <a:moveTo>
                    <a:pt x="806" y="16074"/>
                  </a:moveTo>
                  <a:cubicBezTo>
                    <a:pt x="798" y="16077"/>
                    <a:pt x="792" y="16083"/>
                    <a:pt x="787" y="16091"/>
                  </a:cubicBezTo>
                  <a:cubicBezTo>
                    <a:pt x="783" y="16099"/>
                    <a:pt x="783" y="16107"/>
                    <a:pt x="786" y="16116"/>
                  </a:cubicBezTo>
                  <a:cubicBezTo>
                    <a:pt x="789" y="16124"/>
                    <a:pt x="794" y="16131"/>
                    <a:pt x="802" y="16135"/>
                  </a:cubicBezTo>
                  <a:cubicBezTo>
                    <a:pt x="811" y="16139"/>
                    <a:pt x="819" y="16139"/>
                    <a:pt x="827" y="16136"/>
                  </a:cubicBezTo>
                  <a:cubicBezTo>
                    <a:pt x="836" y="16134"/>
                    <a:pt x="843" y="16128"/>
                    <a:pt x="847" y="16120"/>
                  </a:cubicBezTo>
                  <a:cubicBezTo>
                    <a:pt x="851" y="16111"/>
                    <a:pt x="852" y="16103"/>
                    <a:pt x="848" y="16094"/>
                  </a:cubicBezTo>
                  <a:cubicBezTo>
                    <a:pt x="845" y="16086"/>
                    <a:pt x="840" y="16080"/>
                    <a:pt x="831" y="16076"/>
                  </a:cubicBezTo>
                  <a:cubicBezTo>
                    <a:pt x="823" y="16072"/>
                    <a:pt x="815" y="16071"/>
                    <a:pt x="806" y="16074"/>
                  </a:cubicBezTo>
                  <a:close/>
                  <a:moveTo>
                    <a:pt x="864" y="15957"/>
                  </a:moveTo>
                  <a:cubicBezTo>
                    <a:pt x="855" y="15960"/>
                    <a:pt x="849" y="15965"/>
                    <a:pt x="845" y="15974"/>
                  </a:cubicBezTo>
                  <a:cubicBezTo>
                    <a:pt x="841" y="15982"/>
                    <a:pt x="841" y="15990"/>
                    <a:pt x="844" y="15999"/>
                  </a:cubicBezTo>
                  <a:cubicBezTo>
                    <a:pt x="846" y="16007"/>
                    <a:pt x="852" y="16013"/>
                    <a:pt x="860" y="16017"/>
                  </a:cubicBezTo>
                  <a:cubicBezTo>
                    <a:pt x="868" y="16021"/>
                    <a:pt x="877" y="16022"/>
                    <a:pt x="885" y="16019"/>
                  </a:cubicBezTo>
                  <a:cubicBezTo>
                    <a:pt x="894" y="16016"/>
                    <a:pt x="900" y="16011"/>
                    <a:pt x="905" y="16002"/>
                  </a:cubicBezTo>
                  <a:cubicBezTo>
                    <a:pt x="909" y="15994"/>
                    <a:pt x="909" y="15986"/>
                    <a:pt x="906" y="15977"/>
                  </a:cubicBezTo>
                  <a:cubicBezTo>
                    <a:pt x="903" y="15969"/>
                    <a:pt x="897" y="15963"/>
                    <a:pt x="889" y="15959"/>
                  </a:cubicBezTo>
                  <a:cubicBezTo>
                    <a:pt x="881" y="15955"/>
                    <a:pt x="872" y="15954"/>
                    <a:pt x="864" y="15957"/>
                  </a:cubicBezTo>
                  <a:close/>
                  <a:moveTo>
                    <a:pt x="1465" y="15812"/>
                  </a:moveTo>
                  <a:lnTo>
                    <a:pt x="1389" y="15966"/>
                  </a:lnTo>
                  <a:lnTo>
                    <a:pt x="1037" y="15793"/>
                  </a:lnTo>
                  <a:lnTo>
                    <a:pt x="1014" y="15840"/>
                  </a:lnTo>
                  <a:lnTo>
                    <a:pt x="1405" y="16032"/>
                  </a:lnTo>
                  <a:lnTo>
                    <a:pt x="1501" y="15838"/>
                  </a:lnTo>
                  <a:lnTo>
                    <a:pt x="1465" y="15812"/>
                  </a:lnTo>
                  <a:close/>
                  <a:moveTo>
                    <a:pt x="1564" y="15710"/>
                  </a:moveTo>
                  <a:lnTo>
                    <a:pt x="1173" y="15518"/>
                  </a:lnTo>
                  <a:lnTo>
                    <a:pt x="1150" y="15564"/>
                  </a:lnTo>
                  <a:lnTo>
                    <a:pt x="1541" y="15756"/>
                  </a:lnTo>
                  <a:lnTo>
                    <a:pt x="1564" y="15710"/>
                  </a:lnTo>
                  <a:close/>
                  <a:moveTo>
                    <a:pt x="1586" y="15292"/>
                  </a:moveTo>
                  <a:cubicBezTo>
                    <a:pt x="1572" y="15291"/>
                    <a:pt x="1558" y="15292"/>
                    <a:pt x="1545" y="15295"/>
                  </a:cubicBezTo>
                  <a:cubicBezTo>
                    <a:pt x="1532" y="15299"/>
                    <a:pt x="1520" y="15304"/>
                    <a:pt x="1509" y="15311"/>
                  </a:cubicBezTo>
                  <a:cubicBezTo>
                    <a:pt x="1498" y="15319"/>
                    <a:pt x="1486" y="15329"/>
                    <a:pt x="1472" y="15345"/>
                  </a:cubicBezTo>
                  <a:lnTo>
                    <a:pt x="1435" y="15383"/>
                  </a:lnTo>
                  <a:cubicBezTo>
                    <a:pt x="1416" y="15402"/>
                    <a:pt x="1400" y="15415"/>
                    <a:pt x="1385" y="15420"/>
                  </a:cubicBezTo>
                  <a:cubicBezTo>
                    <a:pt x="1371" y="15425"/>
                    <a:pt x="1356" y="15424"/>
                    <a:pt x="1340" y="15416"/>
                  </a:cubicBezTo>
                  <a:cubicBezTo>
                    <a:pt x="1320" y="15406"/>
                    <a:pt x="1307" y="15392"/>
                    <a:pt x="1302" y="15372"/>
                  </a:cubicBezTo>
                  <a:cubicBezTo>
                    <a:pt x="1298" y="15353"/>
                    <a:pt x="1302" y="15331"/>
                    <a:pt x="1314" y="15306"/>
                  </a:cubicBezTo>
                  <a:cubicBezTo>
                    <a:pt x="1318" y="15298"/>
                    <a:pt x="1322" y="15290"/>
                    <a:pt x="1327" y="15283"/>
                  </a:cubicBezTo>
                  <a:cubicBezTo>
                    <a:pt x="1332" y="15276"/>
                    <a:pt x="1337" y="15270"/>
                    <a:pt x="1344" y="15264"/>
                  </a:cubicBezTo>
                  <a:cubicBezTo>
                    <a:pt x="1350" y="15258"/>
                    <a:pt x="1357" y="15252"/>
                    <a:pt x="1365" y="15246"/>
                  </a:cubicBezTo>
                  <a:cubicBezTo>
                    <a:pt x="1373" y="15240"/>
                    <a:pt x="1382" y="15234"/>
                    <a:pt x="1393" y="15228"/>
                  </a:cubicBezTo>
                  <a:lnTo>
                    <a:pt x="1370" y="15190"/>
                  </a:lnTo>
                  <a:cubicBezTo>
                    <a:pt x="1327" y="15215"/>
                    <a:pt x="1295" y="15248"/>
                    <a:pt x="1274" y="15290"/>
                  </a:cubicBezTo>
                  <a:cubicBezTo>
                    <a:pt x="1265" y="15309"/>
                    <a:pt x="1259" y="15328"/>
                    <a:pt x="1257" y="15346"/>
                  </a:cubicBezTo>
                  <a:cubicBezTo>
                    <a:pt x="1255" y="15364"/>
                    <a:pt x="1256" y="15381"/>
                    <a:pt x="1261" y="15397"/>
                  </a:cubicBezTo>
                  <a:cubicBezTo>
                    <a:pt x="1265" y="15413"/>
                    <a:pt x="1273" y="15427"/>
                    <a:pt x="1283" y="15440"/>
                  </a:cubicBezTo>
                  <a:cubicBezTo>
                    <a:pt x="1294" y="15453"/>
                    <a:pt x="1308" y="15464"/>
                    <a:pt x="1324" y="15472"/>
                  </a:cubicBezTo>
                  <a:cubicBezTo>
                    <a:pt x="1349" y="15484"/>
                    <a:pt x="1374" y="15486"/>
                    <a:pt x="1400" y="15479"/>
                  </a:cubicBezTo>
                  <a:cubicBezTo>
                    <a:pt x="1412" y="15475"/>
                    <a:pt x="1423" y="15469"/>
                    <a:pt x="1433" y="15461"/>
                  </a:cubicBezTo>
                  <a:cubicBezTo>
                    <a:pt x="1443" y="15453"/>
                    <a:pt x="1455" y="15441"/>
                    <a:pt x="1469" y="15426"/>
                  </a:cubicBezTo>
                  <a:lnTo>
                    <a:pt x="1500" y="15393"/>
                  </a:lnTo>
                  <a:cubicBezTo>
                    <a:pt x="1538" y="15353"/>
                    <a:pt x="1573" y="15341"/>
                    <a:pt x="1608" y="15359"/>
                  </a:cubicBezTo>
                  <a:cubicBezTo>
                    <a:pt x="1631" y="15370"/>
                    <a:pt x="1645" y="15388"/>
                    <a:pt x="1650" y="15414"/>
                  </a:cubicBezTo>
                  <a:cubicBezTo>
                    <a:pt x="1652" y="15426"/>
                    <a:pt x="1652" y="15436"/>
                    <a:pt x="1650" y="15447"/>
                  </a:cubicBezTo>
                  <a:cubicBezTo>
                    <a:pt x="1649" y="15457"/>
                    <a:pt x="1644" y="15470"/>
                    <a:pt x="1637" y="15484"/>
                  </a:cubicBezTo>
                  <a:cubicBezTo>
                    <a:pt x="1627" y="15504"/>
                    <a:pt x="1615" y="15521"/>
                    <a:pt x="1602" y="15535"/>
                  </a:cubicBezTo>
                  <a:cubicBezTo>
                    <a:pt x="1588" y="15550"/>
                    <a:pt x="1571" y="15562"/>
                    <a:pt x="1551" y="15573"/>
                  </a:cubicBezTo>
                  <a:lnTo>
                    <a:pt x="1578" y="15611"/>
                  </a:lnTo>
                  <a:cubicBezTo>
                    <a:pt x="1599" y="15598"/>
                    <a:pt x="1618" y="15582"/>
                    <a:pt x="1634" y="15565"/>
                  </a:cubicBezTo>
                  <a:cubicBezTo>
                    <a:pt x="1649" y="15547"/>
                    <a:pt x="1663" y="15527"/>
                    <a:pt x="1675" y="15503"/>
                  </a:cubicBezTo>
                  <a:cubicBezTo>
                    <a:pt x="1684" y="15485"/>
                    <a:pt x="1690" y="15468"/>
                    <a:pt x="1693" y="15453"/>
                  </a:cubicBezTo>
                  <a:cubicBezTo>
                    <a:pt x="1695" y="15437"/>
                    <a:pt x="1696" y="15421"/>
                    <a:pt x="1694" y="15404"/>
                  </a:cubicBezTo>
                  <a:cubicBezTo>
                    <a:pt x="1692" y="15381"/>
                    <a:pt x="1684" y="15361"/>
                    <a:pt x="1672" y="15343"/>
                  </a:cubicBezTo>
                  <a:cubicBezTo>
                    <a:pt x="1660" y="15326"/>
                    <a:pt x="1645" y="15312"/>
                    <a:pt x="1627" y="15303"/>
                  </a:cubicBezTo>
                  <a:cubicBezTo>
                    <a:pt x="1615" y="15297"/>
                    <a:pt x="1601" y="15294"/>
                    <a:pt x="1586" y="15292"/>
                  </a:cubicBezTo>
                  <a:close/>
                  <a:moveTo>
                    <a:pt x="1838" y="15010"/>
                  </a:moveTo>
                  <a:cubicBezTo>
                    <a:pt x="1840" y="15026"/>
                    <a:pt x="1840" y="15041"/>
                    <a:pt x="1838" y="15055"/>
                  </a:cubicBezTo>
                  <a:cubicBezTo>
                    <a:pt x="1837" y="15069"/>
                    <a:pt x="1832" y="15084"/>
                    <a:pt x="1825" y="15098"/>
                  </a:cubicBezTo>
                  <a:cubicBezTo>
                    <a:pt x="1814" y="15121"/>
                    <a:pt x="1798" y="15138"/>
                    <a:pt x="1777" y="15151"/>
                  </a:cubicBezTo>
                  <a:cubicBezTo>
                    <a:pt x="1755" y="15164"/>
                    <a:pt x="1730" y="15170"/>
                    <a:pt x="1701" y="15167"/>
                  </a:cubicBezTo>
                  <a:cubicBezTo>
                    <a:pt x="1687" y="15166"/>
                    <a:pt x="1673" y="15164"/>
                    <a:pt x="1660" y="15159"/>
                  </a:cubicBezTo>
                  <a:cubicBezTo>
                    <a:pt x="1647" y="15155"/>
                    <a:pt x="1631" y="15148"/>
                    <a:pt x="1612" y="15139"/>
                  </a:cubicBezTo>
                  <a:cubicBezTo>
                    <a:pt x="1588" y="15128"/>
                    <a:pt x="1570" y="15117"/>
                    <a:pt x="1554" y="15106"/>
                  </a:cubicBezTo>
                  <a:cubicBezTo>
                    <a:pt x="1539" y="15095"/>
                    <a:pt x="1527" y="15084"/>
                    <a:pt x="1516" y="15072"/>
                  </a:cubicBezTo>
                  <a:cubicBezTo>
                    <a:pt x="1499" y="15051"/>
                    <a:pt x="1488" y="15030"/>
                    <a:pt x="1485" y="15009"/>
                  </a:cubicBezTo>
                  <a:cubicBezTo>
                    <a:pt x="1481" y="14987"/>
                    <a:pt x="1485" y="14965"/>
                    <a:pt x="1496" y="14942"/>
                  </a:cubicBezTo>
                  <a:cubicBezTo>
                    <a:pt x="1503" y="14928"/>
                    <a:pt x="1512" y="14916"/>
                    <a:pt x="1521" y="14906"/>
                  </a:cubicBezTo>
                  <a:cubicBezTo>
                    <a:pt x="1531" y="14896"/>
                    <a:pt x="1543" y="14888"/>
                    <a:pt x="1557" y="14880"/>
                  </a:cubicBezTo>
                  <a:lnTo>
                    <a:pt x="1539" y="14840"/>
                  </a:lnTo>
                  <a:cubicBezTo>
                    <a:pt x="1523" y="14848"/>
                    <a:pt x="1507" y="14860"/>
                    <a:pt x="1493" y="14874"/>
                  </a:cubicBezTo>
                  <a:cubicBezTo>
                    <a:pt x="1480" y="14888"/>
                    <a:pt x="1468" y="14904"/>
                    <a:pt x="1459" y="14923"/>
                  </a:cubicBezTo>
                  <a:cubicBezTo>
                    <a:pt x="1448" y="14947"/>
                    <a:pt x="1442" y="14971"/>
                    <a:pt x="1442" y="14996"/>
                  </a:cubicBezTo>
                  <a:cubicBezTo>
                    <a:pt x="1442" y="15021"/>
                    <a:pt x="1448" y="15046"/>
                    <a:pt x="1458" y="15069"/>
                  </a:cubicBezTo>
                  <a:cubicBezTo>
                    <a:pt x="1469" y="15092"/>
                    <a:pt x="1485" y="15114"/>
                    <a:pt x="1506" y="15134"/>
                  </a:cubicBezTo>
                  <a:cubicBezTo>
                    <a:pt x="1526" y="15155"/>
                    <a:pt x="1551" y="15172"/>
                    <a:pt x="1580" y="15187"/>
                  </a:cubicBezTo>
                  <a:cubicBezTo>
                    <a:pt x="1609" y="15201"/>
                    <a:pt x="1638" y="15211"/>
                    <a:pt x="1667" y="15216"/>
                  </a:cubicBezTo>
                  <a:cubicBezTo>
                    <a:pt x="1697" y="15221"/>
                    <a:pt x="1725" y="15220"/>
                    <a:pt x="1752" y="15213"/>
                  </a:cubicBezTo>
                  <a:cubicBezTo>
                    <a:pt x="1776" y="15206"/>
                    <a:pt x="1798" y="15195"/>
                    <a:pt x="1816" y="15180"/>
                  </a:cubicBezTo>
                  <a:cubicBezTo>
                    <a:pt x="1835" y="15164"/>
                    <a:pt x="1849" y="15146"/>
                    <a:pt x="1860" y="15125"/>
                  </a:cubicBezTo>
                  <a:cubicBezTo>
                    <a:pt x="1869" y="15105"/>
                    <a:pt x="1876" y="15085"/>
                    <a:pt x="1879" y="15063"/>
                  </a:cubicBezTo>
                  <a:cubicBezTo>
                    <a:pt x="1883" y="15042"/>
                    <a:pt x="1884" y="15021"/>
                    <a:pt x="1881" y="15000"/>
                  </a:cubicBezTo>
                  <a:lnTo>
                    <a:pt x="1838" y="15010"/>
                  </a:lnTo>
                  <a:close/>
                  <a:moveTo>
                    <a:pt x="2073" y="14674"/>
                  </a:moveTo>
                  <a:lnTo>
                    <a:pt x="1682" y="14482"/>
                  </a:lnTo>
                  <a:lnTo>
                    <a:pt x="1659" y="14529"/>
                  </a:lnTo>
                  <a:lnTo>
                    <a:pt x="1823" y="14609"/>
                  </a:lnTo>
                  <a:lnTo>
                    <a:pt x="1742" y="14774"/>
                  </a:lnTo>
                  <a:lnTo>
                    <a:pt x="1578" y="14693"/>
                  </a:lnTo>
                  <a:lnTo>
                    <a:pt x="1556" y="14739"/>
                  </a:lnTo>
                  <a:lnTo>
                    <a:pt x="1947" y="14931"/>
                  </a:lnTo>
                  <a:lnTo>
                    <a:pt x="1969" y="14886"/>
                  </a:lnTo>
                  <a:lnTo>
                    <a:pt x="1780" y="14793"/>
                  </a:lnTo>
                  <a:lnTo>
                    <a:pt x="1861" y="14628"/>
                  </a:lnTo>
                  <a:lnTo>
                    <a:pt x="2050" y="14721"/>
                  </a:lnTo>
                  <a:lnTo>
                    <a:pt x="2073" y="14674"/>
                  </a:lnTo>
                  <a:close/>
                  <a:moveTo>
                    <a:pt x="2238" y="14341"/>
                  </a:moveTo>
                  <a:lnTo>
                    <a:pt x="2197" y="14321"/>
                  </a:lnTo>
                  <a:lnTo>
                    <a:pt x="2112" y="14493"/>
                  </a:lnTo>
                  <a:lnTo>
                    <a:pt x="1969" y="14422"/>
                  </a:lnTo>
                  <a:lnTo>
                    <a:pt x="2035" y="14288"/>
                  </a:lnTo>
                  <a:lnTo>
                    <a:pt x="1995" y="14269"/>
                  </a:lnTo>
                  <a:lnTo>
                    <a:pt x="1929" y="14402"/>
                  </a:lnTo>
                  <a:lnTo>
                    <a:pt x="1801" y="14339"/>
                  </a:lnTo>
                  <a:lnTo>
                    <a:pt x="1880" y="14179"/>
                  </a:lnTo>
                  <a:lnTo>
                    <a:pt x="1844" y="14154"/>
                  </a:lnTo>
                  <a:lnTo>
                    <a:pt x="1739" y="14368"/>
                  </a:lnTo>
                  <a:lnTo>
                    <a:pt x="2130" y="14560"/>
                  </a:lnTo>
                  <a:lnTo>
                    <a:pt x="2238" y="14341"/>
                  </a:lnTo>
                  <a:close/>
                  <a:moveTo>
                    <a:pt x="2154" y="13523"/>
                  </a:moveTo>
                  <a:lnTo>
                    <a:pt x="2131" y="13570"/>
                  </a:lnTo>
                  <a:lnTo>
                    <a:pt x="2334" y="13730"/>
                  </a:lnTo>
                  <a:cubicBezTo>
                    <a:pt x="2347" y="13740"/>
                    <a:pt x="2360" y="13750"/>
                    <a:pt x="2373" y="13760"/>
                  </a:cubicBezTo>
                  <a:cubicBezTo>
                    <a:pt x="2386" y="13769"/>
                    <a:pt x="2397" y="13778"/>
                    <a:pt x="2407" y="13785"/>
                  </a:cubicBezTo>
                  <a:cubicBezTo>
                    <a:pt x="2417" y="13793"/>
                    <a:pt x="2426" y="13799"/>
                    <a:pt x="2432" y="13804"/>
                  </a:cubicBezTo>
                  <a:cubicBezTo>
                    <a:pt x="2437" y="13808"/>
                    <a:pt x="2441" y="13810"/>
                    <a:pt x="2442" y="13811"/>
                  </a:cubicBezTo>
                  <a:cubicBezTo>
                    <a:pt x="2440" y="13811"/>
                    <a:pt x="2437" y="13810"/>
                    <a:pt x="2433" y="13809"/>
                  </a:cubicBezTo>
                  <a:cubicBezTo>
                    <a:pt x="2427" y="13807"/>
                    <a:pt x="2419" y="13804"/>
                    <a:pt x="2408" y="13801"/>
                  </a:cubicBezTo>
                  <a:cubicBezTo>
                    <a:pt x="2398" y="13798"/>
                    <a:pt x="2386" y="13795"/>
                    <a:pt x="2373" y="13792"/>
                  </a:cubicBezTo>
                  <a:cubicBezTo>
                    <a:pt x="2360" y="13789"/>
                    <a:pt x="2345" y="13785"/>
                    <a:pt x="2329" y="13781"/>
                  </a:cubicBezTo>
                  <a:lnTo>
                    <a:pt x="2060" y="13715"/>
                  </a:lnTo>
                  <a:lnTo>
                    <a:pt x="2034" y="13768"/>
                  </a:lnTo>
                  <a:lnTo>
                    <a:pt x="2242" y="13935"/>
                  </a:lnTo>
                  <a:cubicBezTo>
                    <a:pt x="2252" y="13943"/>
                    <a:pt x="2263" y="13951"/>
                    <a:pt x="2275" y="13960"/>
                  </a:cubicBezTo>
                  <a:cubicBezTo>
                    <a:pt x="2286" y="13970"/>
                    <a:pt x="2297" y="13978"/>
                    <a:pt x="2307" y="13985"/>
                  </a:cubicBezTo>
                  <a:cubicBezTo>
                    <a:pt x="2317" y="13993"/>
                    <a:pt x="2326" y="13999"/>
                    <a:pt x="2332" y="14004"/>
                  </a:cubicBezTo>
                  <a:cubicBezTo>
                    <a:pt x="2339" y="14010"/>
                    <a:pt x="2344" y="14013"/>
                    <a:pt x="2344" y="14013"/>
                  </a:cubicBezTo>
                  <a:cubicBezTo>
                    <a:pt x="2342" y="14013"/>
                    <a:pt x="2337" y="14011"/>
                    <a:pt x="2329" y="14008"/>
                  </a:cubicBezTo>
                  <a:cubicBezTo>
                    <a:pt x="2320" y="14006"/>
                    <a:pt x="2310" y="14002"/>
                    <a:pt x="2298" y="13999"/>
                  </a:cubicBezTo>
                  <a:cubicBezTo>
                    <a:pt x="2285" y="13995"/>
                    <a:pt x="2272" y="13991"/>
                    <a:pt x="2257" y="13987"/>
                  </a:cubicBezTo>
                  <a:cubicBezTo>
                    <a:pt x="2243" y="13983"/>
                    <a:pt x="2229" y="13979"/>
                    <a:pt x="2215" y="13976"/>
                  </a:cubicBezTo>
                  <a:lnTo>
                    <a:pt x="1962" y="13913"/>
                  </a:lnTo>
                  <a:lnTo>
                    <a:pt x="1938" y="13963"/>
                  </a:lnTo>
                  <a:lnTo>
                    <a:pt x="2374" y="14063"/>
                  </a:lnTo>
                  <a:lnTo>
                    <a:pt x="2404" y="14003"/>
                  </a:lnTo>
                  <a:lnTo>
                    <a:pt x="2207" y="13846"/>
                  </a:lnTo>
                  <a:cubicBezTo>
                    <a:pt x="2195" y="13837"/>
                    <a:pt x="2184" y="13829"/>
                    <a:pt x="2173" y="13820"/>
                  </a:cubicBezTo>
                  <a:cubicBezTo>
                    <a:pt x="2162" y="13811"/>
                    <a:pt x="2151" y="13804"/>
                    <a:pt x="2143" y="13797"/>
                  </a:cubicBezTo>
                  <a:cubicBezTo>
                    <a:pt x="2134" y="13791"/>
                    <a:pt x="2126" y="13785"/>
                    <a:pt x="2120" y="13781"/>
                  </a:cubicBezTo>
                  <a:cubicBezTo>
                    <a:pt x="2114" y="13777"/>
                    <a:pt x="2111" y="13775"/>
                    <a:pt x="2110" y="13774"/>
                  </a:cubicBezTo>
                  <a:cubicBezTo>
                    <a:pt x="2112" y="13775"/>
                    <a:pt x="2116" y="13776"/>
                    <a:pt x="2122" y="13778"/>
                  </a:cubicBezTo>
                  <a:cubicBezTo>
                    <a:pt x="2129" y="13780"/>
                    <a:pt x="2138" y="13782"/>
                    <a:pt x="2149" y="13785"/>
                  </a:cubicBezTo>
                  <a:cubicBezTo>
                    <a:pt x="2159" y="13788"/>
                    <a:pt x="2171" y="13792"/>
                    <a:pt x="2185" y="13795"/>
                  </a:cubicBezTo>
                  <a:cubicBezTo>
                    <a:pt x="2199" y="13800"/>
                    <a:pt x="2215" y="13803"/>
                    <a:pt x="2230" y="13808"/>
                  </a:cubicBezTo>
                  <a:lnTo>
                    <a:pt x="2471" y="13866"/>
                  </a:lnTo>
                  <a:lnTo>
                    <a:pt x="2501" y="13805"/>
                  </a:lnTo>
                  <a:lnTo>
                    <a:pt x="2154" y="13523"/>
                  </a:lnTo>
                  <a:close/>
                  <a:moveTo>
                    <a:pt x="2606" y="13592"/>
                  </a:moveTo>
                  <a:lnTo>
                    <a:pt x="2215" y="13399"/>
                  </a:lnTo>
                  <a:lnTo>
                    <a:pt x="2193" y="13445"/>
                  </a:lnTo>
                  <a:lnTo>
                    <a:pt x="2584" y="13637"/>
                  </a:lnTo>
                  <a:lnTo>
                    <a:pt x="2606" y="13592"/>
                  </a:lnTo>
                  <a:close/>
                  <a:moveTo>
                    <a:pt x="2722" y="13256"/>
                  </a:moveTo>
                  <a:lnTo>
                    <a:pt x="2646" y="13411"/>
                  </a:lnTo>
                  <a:lnTo>
                    <a:pt x="2295" y="13238"/>
                  </a:lnTo>
                  <a:lnTo>
                    <a:pt x="2272" y="13285"/>
                  </a:lnTo>
                  <a:lnTo>
                    <a:pt x="2663" y="13477"/>
                  </a:lnTo>
                  <a:lnTo>
                    <a:pt x="2758" y="13282"/>
                  </a:lnTo>
                  <a:lnTo>
                    <a:pt x="2722" y="13256"/>
                  </a:lnTo>
                  <a:close/>
                  <a:moveTo>
                    <a:pt x="2925" y="12943"/>
                  </a:moveTo>
                  <a:lnTo>
                    <a:pt x="2534" y="12751"/>
                  </a:lnTo>
                  <a:lnTo>
                    <a:pt x="2511" y="12798"/>
                  </a:lnTo>
                  <a:lnTo>
                    <a:pt x="2675" y="12878"/>
                  </a:lnTo>
                  <a:lnTo>
                    <a:pt x="2594" y="13043"/>
                  </a:lnTo>
                  <a:lnTo>
                    <a:pt x="2430" y="12963"/>
                  </a:lnTo>
                  <a:lnTo>
                    <a:pt x="2408" y="13008"/>
                  </a:lnTo>
                  <a:lnTo>
                    <a:pt x="2799" y="13200"/>
                  </a:lnTo>
                  <a:lnTo>
                    <a:pt x="2821" y="13155"/>
                  </a:lnTo>
                  <a:lnTo>
                    <a:pt x="2632" y="13062"/>
                  </a:lnTo>
                  <a:lnTo>
                    <a:pt x="2713" y="12897"/>
                  </a:lnTo>
                  <a:lnTo>
                    <a:pt x="2902" y="12990"/>
                  </a:lnTo>
                  <a:lnTo>
                    <a:pt x="2925" y="12943"/>
                  </a:lnTo>
                  <a:close/>
                  <a:moveTo>
                    <a:pt x="3089" y="12610"/>
                  </a:moveTo>
                  <a:lnTo>
                    <a:pt x="3049" y="12590"/>
                  </a:lnTo>
                  <a:lnTo>
                    <a:pt x="2964" y="12762"/>
                  </a:lnTo>
                  <a:lnTo>
                    <a:pt x="2821" y="12691"/>
                  </a:lnTo>
                  <a:lnTo>
                    <a:pt x="2887" y="12558"/>
                  </a:lnTo>
                  <a:lnTo>
                    <a:pt x="2847" y="12538"/>
                  </a:lnTo>
                  <a:lnTo>
                    <a:pt x="2781" y="12672"/>
                  </a:lnTo>
                  <a:lnTo>
                    <a:pt x="2653" y="12608"/>
                  </a:lnTo>
                  <a:lnTo>
                    <a:pt x="2731" y="12448"/>
                  </a:lnTo>
                  <a:lnTo>
                    <a:pt x="2696" y="12423"/>
                  </a:lnTo>
                  <a:lnTo>
                    <a:pt x="2591" y="12637"/>
                  </a:lnTo>
                  <a:lnTo>
                    <a:pt x="2981" y="12829"/>
                  </a:lnTo>
                  <a:lnTo>
                    <a:pt x="3089" y="12610"/>
                  </a:lnTo>
                  <a:close/>
                  <a:moveTo>
                    <a:pt x="3190" y="12306"/>
                  </a:moveTo>
                  <a:lnTo>
                    <a:pt x="3114" y="12461"/>
                  </a:lnTo>
                  <a:lnTo>
                    <a:pt x="2762" y="12288"/>
                  </a:lnTo>
                  <a:lnTo>
                    <a:pt x="2739" y="12335"/>
                  </a:lnTo>
                  <a:lnTo>
                    <a:pt x="3130" y="12527"/>
                  </a:lnTo>
                  <a:lnTo>
                    <a:pt x="3226" y="12332"/>
                  </a:lnTo>
                  <a:lnTo>
                    <a:pt x="3190" y="12306"/>
                  </a:lnTo>
                  <a:close/>
                  <a:moveTo>
                    <a:pt x="3449" y="11879"/>
                  </a:moveTo>
                  <a:lnTo>
                    <a:pt x="3041" y="11721"/>
                  </a:lnTo>
                  <a:lnTo>
                    <a:pt x="3007" y="11790"/>
                  </a:lnTo>
                  <a:lnTo>
                    <a:pt x="3231" y="11991"/>
                  </a:lnTo>
                  <a:cubicBezTo>
                    <a:pt x="3244" y="12002"/>
                    <a:pt x="3257" y="12013"/>
                    <a:pt x="3268" y="12021"/>
                  </a:cubicBezTo>
                  <a:cubicBezTo>
                    <a:pt x="3280" y="12030"/>
                    <a:pt x="3286" y="12035"/>
                    <a:pt x="3287" y="12036"/>
                  </a:cubicBezTo>
                  <a:cubicBezTo>
                    <a:pt x="3285" y="12036"/>
                    <a:pt x="3277" y="12033"/>
                    <a:pt x="3264" y="12030"/>
                  </a:cubicBezTo>
                  <a:cubicBezTo>
                    <a:pt x="3250" y="12026"/>
                    <a:pt x="3233" y="12022"/>
                    <a:pt x="3212" y="12018"/>
                  </a:cubicBezTo>
                  <a:lnTo>
                    <a:pt x="2922" y="11964"/>
                  </a:lnTo>
                  <a:lnTo>
                    <a:pt x="2888" y="12032"/>
                  </a:lnTo>
                  <a:lnTo>
                    <a:pt x="3262" y="12259"/>
                  </a:lnTo>
                  <a:lnTo>
                    <a:pt x="3284" y="12214"/>
                  </a:lnTo>
                  <a:lnTo>
                    <a:pt x="3017" y="12055"/>
                  </a:lnTo>
                  <a:cubicBezTo>
                    <a:pt x="3011" y="12052"/>
                    <a:pt x="3005" y="12048"/>
                    <a:pt x="2997" y="12043"/>
                  </a:cubicBezTo>
                  <a:cubicBezTo>
                    <a:pt x="2990" y="12039"/>
                    <a:pt x="2982" y="12035"/>
                    <a:pt x="2975" y="12031"/>
                  </a:cubicBezTo>
                  <a:cubicBezTo>
                    <a:pt x="2968" y="12027"/>
                    <a:pt x="2961" y="12024"/>
                    <a:pt x="2955" y="12020"/>
                  </a:cubicBezTo>
                  <a:cubicBezTo>
                    <a:pt x="2951" y="12017"/>
                    <a:pt x="2948" y="12016"/>
                    <a:pt x="2946" y="12015"/>
                  </a:cubicBezTo>
                  <a:cubicBezTo>
                    <a:pt x="2950" y="12016"/>
                    <a:pt x="2960" y="12018"/>
                    <a:pt x="2974" y="12021"/>
                  </a:cubicBezTo>
                  <a:cubicBezTo>
                    <a:pt x="2988" y="12024"/>
                    <a:pt x="3007" y="12027"/>
                    <a:pt x="3029" y="12032"/>
                  </a:cubicBezTo>
                  <a:lnTo>
                    <a:pt x="3345" y="12091"/>
                  </a:lnTo>
                  <a:lnTo>
                    <a:pt x="3364" y="12051"/>
                  </a:lnTo>
                  <a:lnTo>
                    <a:pt x="3114" y="11823"/>
                  </a:lnTo>
                  <a:cubicBezTo>
                    <a:pt x="3108" y="11819"/>
                    <a:pt x="3103" y="11814"/>
                    <a:pt x="3097" y="11809"/>
                  </a:cubicBezTo>
                  <a:cubicBezTo>
                    <a:pt x="3092" y="11804"/>
                    <a:pt x="3086" y="11800"/>
                    <a:pt x="3080" y="11795"/>
                  </a:cubicBezTo>
                  <a:cubicBezTo>
                    <a:pt x="3075" y="11790"/>
                    <a:pt x="3070" y="11787"/>
                    <a:pt x="3067" y="11783"/>
                  </a:cubicBezTo>
                  <a:cubicBezTo>
                    <a:pt x="3063" y="11781"/>
                    <a:pt x="3061" y="11779"/>
                    <a:pt x="3060" y="11778"/>
                  </a:cubicBezTo>
                  <a:cubicBezTo>
                    <a:pt x="3061" y="11778"/>
                    <a:pt x="3064" y="11780"/>
                    <a:pt x="3069" y="11781"/>
                  </a:cubicBezTo>
                  <a:cubicBezTo>
                    <a:pt x="3073" y="11784"/>
                    <a:pt x="3079" y="11786"/>
                    <a:pt x="3085" y="11789"/>
                  </a:cubicBezTo>
                  <a:cubicBezTo>
                    <a:pt x="3092" y="11792"/>
                    <a:pt x="3099" y="11796"/>
                    <a:pt x="3107" y="11799"/>
                  </a:cubicBezTo>
                  <a:cubicBezTo>
                    <a:pt x="3115" y="11802"/>
                    <a:pt x="3121" y="11805"/>
                    <a:pt x="3128" y="11808"/>
                  </a:cubicBezTo>
                  <a:lnTo>
                    <a:pt x="3426" y="11926"/>
                  </a:lnTo>
                  <a:lnTo>
                    <a:pt x="3449" y="11879"/>
                  </a:lnTo>
                  <a:close/>
                  <a:moveTo>
                    <a:pt x="3468" y="11467"/>
                  </a:moveTo>
                  <a:cubicBezTo>
                    <a:pt x="3454" y="11466"/>
                    <a:pt x="3440" y="11467"/>
                    <a:pt x="3427" y="11470"/>
                  </a:cubicBezTo>
                  <a:cubicBezTo>
                    <a:pt x="3414" y="11474"/>
                    <a:pt x="3402" y="11479"/>
                    <a:pt x="3391" y="11487"/>
                  </a:cubicBezTo>
                  <a:cubicBezTo>
                    <a:pt x="3380" y="11494"/>
                    <a:pt x="3368" y="11505"/>
                    <a:pt x="3354" y="11520"/>
                  </a:cubicBezTo>
                  <a:lnTo>
                    <a:pt x="3317" y="11558"/>
                  </a:lnTo>
                  <a:cubicBezTo>
                    <a:pt x="3298" y="11578"/>
                    <a:pt x="3282" y="11590"/>
                    <a:pt x="3267" y="11595"/>
                  </a:cubicBezTo>
                  <a:cubicBezTo>
                    <a:pt x="3253" y="11600"/>
                    <a:pt x="3237" y="11599"/>
                    <a:pt x="3222" y="11592"/>
                  </a:cubicBezTo>
                  <a:cubicBezTo>
                    <a:pt x="3202" y="11582"/>
                    <a:pt x="3189" y="11567"/>
                    <a:pt x="3184" y="11548"/>
                  </a:cubicBezTo>
                  <a:cubicBezTo>
                    <a:pt x="3180" y="11528"/>
                    <a:pt x="3184" y="11506"/>
                    <a:pt x="3196" y="11482"/>
                  </a:cubicBezTo>
                  <a:cubicBezTo>
                    <a:pt x="3200" y="11473"/>
                    <a:pt x="3204" y="11466"/>
                    <a:pt x="3209" y="11459"/>
                  </a:cubicBezTo>
                  <a:cubicBezTo>
                    <a:pt x="3214" y="11452"/>
                    <a:pt x="3219" y="11445"/>
                    <a:pt x="3226" y="11439"/>
                  </a:cubicBezTo>
                  <a:cubicBezTo>
                    <a:pt x="3232" y="11433"/>
                    <a:pt x="3239" y="11428"/>
                    <a:pt x="3247" y="11422"/>
                  </a:cubicBezTo>
                  <a:cubicBezTo>
                    <a:pt x="3255" y="11416"/>
                    <a:pt x="3264" y="11410"/>
                    <a:pt x="3275" y="11403"/>
                  </a:cubicBezTo>
                  <a:lnTo>
                    <a:pt x="3252" y="11366"/>
                  </a:lnTo>
                  <a:cubicBezTo>
                    <a:pt x="3209" y="11391"/>
                    <a:pt x="3177" y="11424"/>
                    <a:pt x="3156" y="11465"/>
                  </a:cubicBezTo>
                  <a:cubicBezTo>
                    <a:pt x="3147" y="11484"/>
                    <a:pt x="3141" y="11503"/>
                    <a:pt x="3139" y="11521"/>
                  </a:cubicBezTo>
                  <a:cubicBezTo>
                    <a:pt x="3137" y="11539"/>
                    <a:pt x="3138" y="11557"/>
                    <a:pt x="3142" y="11572"/>
                  </a:cubicBezTo>
                  <a:cubicBezTo>
                    <a:pt x="3147" y="11588"/>
                    <a:pt x="3155" y="11602"/>
                    <a:pt x="3165" y="11615"/>
                  </a:cubicBezTo>
                  <a:cubicBezTo>
                    <a:pt x="3176" y="11628"/>
                    <a:pt x="3190" y="11639"/>
                    <a:pt x="3206" y="11647"/>
                  </a:cubicBezTo>
                  <a:cubicBezTo>
                    <a:pt x="3231" y="11659"/>
                    <a:pt x="3256" y="11662"/>
                    <a:pt x="3282" y="11654"/>
                  </a:cubicBezTo>
                  <a:cubicBezTo>
                    <a:pt x="3294" y="11650"/>
                    <a:pt x="3305" y="11644"/>
                    <a:pt x="3315" y="11636"/>
                  </a:cubicBezTo>
                  <a:cubicBezTo>
                    <a:pt x="3325" y="11628"/>
                    <a:pt x="3337" y="11617"/>
                    <a:pt x="3351" y="11602"/>
                  </a:cubicBezTo>
                  <a:lnTo>
                    <a:pt x="3382" y="11568"/>
                  </a:lnTo>
                  <a:cubicBezTo>
                    <a:pt x="3420" y="11528"/>
                    <a:pt x="3455" y="11517"/>
                    <a:pt x="3490" y="11534"/>
                  </a:cubicBezTo>
                  <a:cubicBezTo>
                    <a:pt x="3513" y="11545"/>
                    <a:pt x="3527" y="11563"/>
                    <a:pt x="3532" y="11589"/>
                  </a:cubicBezTo>
                  <a:cubicBezTo>
                    <a:pt x="3534" y="11601"/>
                    <a:pt x="3534" y="11612"/>
                    <a:pt x="3532" y="11622"/>
                  </a:cubicBezTo>
                  <a:cubicBezTo>
                    <a:pt x="3530" y="11632"/>
                    <a:pt x="3526" y="11645"/>
                    <a:pt x="3518" y="11660"/>
                  </a:cubicBezTo>
                  <a:cubicBezTo>
                    <a:pt x="3509" y="11680"/>
                    <a:pt x="3497" y="11697"/>
                    <a:pt x="3484" y="11711"/>
                  </a:cubicBezTo>
                  <a:cubicBezTo>
                    <a:pt x="3470" y="11725"/>
                    <a:pt x="3453" y="11737"/>
                    <a:pt x="3433" y="11748"/>
                  </a:cubicBezTo>
                  <a:lnTo>
                    <a:pt x="3460" y="11787"/>
                  </a:lnTo>
                  <a:cubicBezTo>
                    <a:pt x="3481" y="11773"/>
                    <a:pt x="3500" y="11758"/>
                    <a:pt x="3516" y="11740"/>
                  </a:cubicBezTo>
                  <a:cubicBezTo>
                    <a:pt x="3531" y="11723"/>
                    <a:pt x="3545" y="11702"/>
                    <a:pt x="3557" y="11679"/>
                  </a:cubicBezTo>
                  <a:cubicBezTo>
                    <a:pt x="3566" y="11660"/>
                    <a:pt x="3572" y="11644"/>
                    <a:pt x="3574" y="11628"/>
                  </a:cubicBezTo>
                  <a:cubicBezTo>
                    <a:pt x="3577" y="11612"/>
                    <a:pt x="3578" y="11596"/>
                    <a:pt x="3576" y="11579"/>
                  </a:cubicBezTo>
                  <a:cubicBezTo>
                    <a:pt x="3574" y="11556"/>
                    <a:pt x="3566" y="11536"/>
                    <a:pt x="3554" y="11518"/>
                  </a:cubicBezTo>
                  <a:cubicBezTo>
                    <a:pt x="3542" y="11501"/>
                    <a:pt x="3527" y="11488"/>
                    <a:pt x="3508" y="11479"/>
                  </a:cubicBezTo>
                  <a:cubicBezTo>
                    <a:pt x="3497" y="11473"/>
                    <a:pt x="3483" y="11469"/>
                    <a:pt x="3468" y="11467"/>
                  </a:cubicBezTo>
                  <a:close/>
                  <a:moveTo>
                    <a:pt x="3583" y="11277"/>
                  </a:moveTo>
                  <a:lnTo>
                    <a:pt x="3539" y="11256"/>
                  </a:lnTo>
                  <a:lnTo>
                    <a:pt x="3486" y="11365"/>
                  </a:lnTo>
                  <a:lnTo>
                    <a:pt x="3529" y="11386"/>
                  </a:lnTo>
                  <a:lnTo>
                    <a:pt x="3583" y="11277"/>
                  </a:lnTo>
                  <a:close/>
                  <a:moveTo>
                    <a:pt x="3499" y="10790"/>
                  </a:moveTo>
                  <a:lnTo>
                    <a:pt x="3476" y="10836"/>
                  </a:lnTo>
                  <a:lnTo>
                    <a:pt x="3749" y="10970"/>
                  </a:lnTo>
                  <a:cubicBezTo>
                    <a:pt x="3762" y="10977"/>
                    <a:pt x="3773" y="10983"/>
                    <a:pt x="3781" y="10989"/>
                  </a:cubicBezTo>
                  <a:cubicBezTo>
                    <a:pt x="3790" y="10996"/>
                    <a:pt x="3797" y="11005"/>
                    <a:pt x="3802" y="11015"/>
                  </a:cubicBezTo>
                  <a:cubicBezTo>
                    <a:pt x="3807" y="11025"/>
                    <a:pt x="3809" y="11037"/>
                    <a:pt x="3808" y="11051"/>
                  </a:cubicBezTo>
                  <a:cubicBezTo>
                    <a:pt x="3806" y="11065"/>
                    <a:pt x="3801" y="11080"/>
                    <a:pt x="3793" y="11096"/>
                  </a:cubicBezTo>
                  <a:cubicBezTo>
                    <a:pt x="3787" y="11108"/>
                    <a:pt x="3781" y="11118"/>
                    <a:pt x="3774" y="11126"/>
                  </a:cubicBezTo>
                  <a:cubicBezTo>
                    <a:pt x="3768" y="11133"/>
                    <a:pt x="3761" y="11139"/>
                    <a:pt x="3754" y="11143"/>
                  </a:cubicBezTo>
                  <a:cubicBezTo>
                    <a:pt x="3747" y="11148"/>
                    <a:pt x="3741" y="11150"/>
                    <a:pt x="3735" y="11152"/>
                  </a:cubicBezTo>
                  <a:cubicBezTo>
                    <a:pt x="3728" y="11153"/>
                    <a:pt x="3722" y="11154"/>
                    <a:pt x="3717" y="11154"/>
                  </a:cubicBezTo>
                  <a:cubicBezTo>
                    <a:pt x="3710" y="11153"/>
                    <a:pt x="3700" y="11151"/>
                    <a:pt x="3689" y="11146"/>
                  </a:cubicBezTo>
                  <a:cubicBezTo>
                    <a:pt x="3678" y="11142"/>
                    <a:pt x="3667" y="11137"/>
                    <a:pt x="3658" y="11133"/>
                  </a:cubicBezTo>
                  <a:lnTo>
                    <a:pt x="3394" y="11003"/>
                  </a:lnTo>
                  <a:lnTo>
                    <a:pt x="3372" y="11049"/>
                  </a:lnTo>
                  <a:lnTo>
                    <a:pt x="3652" y="11187"/>
                  </a:lnTo>
                  <a:cubicBezTo>
                    <a:pt x="3660" y="11191"/>
                    <a:pt x="3671" y="11196"/>
                    <a:pt x="3682" y="11200"/>
                  </a:cubicBezTo>
                  <a:cubicBezTo>
                    <a:pt x="3694" y="11205"/>
                    <a:pt x="3706" y="11206"/>
                    <a:pt x="3718" y="11206"/>
                  </a:cubicBezTo>
                  <a:cubicBezTo>
                    <a:pt x="3743" y="11205"/>
                    <a:pt x="3764" y="11197"/>
                    <a:pt x="3783" y="11184"/>
                  </a:cubicBezTo>
                  <a:cubicBezTo>
                    <a:pt x="3800" y="11170"/>
                    <a:pt x="3817" y="11148"/>
                    <a:pt x="3832" y="11118"/>
                  </a:cubicBezTo>
                  <a:cubicBezTo>
                    <a:pt x="3844" y="11094"/>
                    <a:pt x="3851" y="11073"/>
                    <a:pt x="3854" y="11054"/>
                  </a:cubicBezTo>
                  <a:cubicBezTo>
                    <a:pt x="3857" y="11035"/>
                    <a:pt x="3856" y="11018"/>
                    <a:pt x="3852" y="11001"/>
                  </a:cubicBezTo>
                  <a:cubicBezTo>
                    <a:pt x="3848" y="10984"/>
                    <a:pt x="3840" y="10970"/>
                    <a:pt x="3829" y="10959"/>
                  </a:cubicBezTo>
                  <a:cubicBezTo>
                    <a:pt x="3818" y="10949"/>
                    <a:pt x="3801" y="10938"/>
                    <a:pt x="3777" y="10927"/>
                  </a:cubicBezTo>
                  <a:lnTo>
                    <a:pt x="3499" y="10790"/>
                  </a:lnTo>
                  <a:close/>
                  <a:moveTo>
                    <a:pt x="4073" y="10610"/>
                  </a:moveTo>
                  <a:lnTo>
                    <a:pt x="3682" y="10418"/>
                  </a:lnTo>
                  <a:lnTo>
                    <a:pt x="3660" y="10464"/>
                  </a:lnTo>
                  <a:lnTo>
                    <a:pt x="3873" y="10567"/>
                  </a:lnTo>
                  <a:cubicBezTo>
                    <a:pt x="3887" y="10574"/>
                    <a:pt x="3901" y="10580"/>
                    <a:pt x="3916" y="10586"/>
                  </a:cubicBezTo>
                  <a:cubicBezTo>
                    <a:pt x="3930" y="10593"/>
                    <a:pt x="3943" y="10598"/>
                    <a:pt x="3954" y="10603"/>
                  </a:cubicBezTo>
                  <a:cubicBezTo>
                    <a:pt x="3966" y="10608"/>
                    <a:pt x="3975" y="10612"/>
                    <a:pt x="3983" y="10615"/>
                  </a:cubicBezTo>
                  <a:cubicBezTo>
                    <a:pt x="3991" y="10618"/>
                    <a:pt x="3994" y="10620"/>
                    <a:pt x="3995" y="10620"/>
                  </a:cubicBezTo>
                  <a:cubicBezTo>
                    <a:pt x="3993" y="10620"/>
                    <a:pt x="3989" y="10619"/>
                    <a:pt x="3983" y="10619"/>
                  </a:cubicBezTo>
                  <a:cubicBezTo>
                    <a:pt x="3977" y="10618"/>
                    <a:pt x="3969" y="10618"/>
                    <a:pt x="3961" y="10617"/>
                  </a:cubicBezTo>
                  <a:cubicBezTo>
                    <a:pt x="3952" y="10617"/>
                    <a:pt x="3941" y="10617"/>
                    <a:pt x="3929" y="10616"/>
                  </a:cubicBezTo>
                  <a:cubicBezTo>
                    <a:pt x="3918" y="10615"/>
                    <a:pt x="3906" y="10615"/>
                    <a:pt x="3895" y="10616"/>
                  </a:cubicBezTo>
                  <a:lnTo>
                    <a:pt x="3581" y="10623"/>
                  </a:lnTo>
                  <a:lnTo>
                    <a:pt x="3555" y="10677"/>
                  </a:lnTo>
                  <a:lnTo>
                    <a:pt x="3945" y="10870"/>
                  </a:lnTo>
                  <a:lnTo>
                    <a:pt x="3969" y="10821"/>
                  </a:lnTo>
                  <a:lnTo>
                    <a:pt x="3741" y="10712"/>
                  </a:lnTo>
                  <a:cubicBezTo>
                    <a:pt x="3730" y="10706"/>
                    <a:pt x="3719" y="10701"/>
                    <a:pt x="3707" y="10696"/>
                  </a:cubicBezTo>
                  <a:cubicBezTo>
                    <a:pt x="3695" y="10691"/>
                    <a:pt x="3684" y="10686"/>
                    <a:pt x="3674" y="10682"/>
                  </a:cubicBezTo>
                  <a:cubicBezTo>
                    <a:pt x="3664" y="10677"/>
                    <a:pt x="3656" y="10674"/>
                    <a:pt x="3648" y="10671"/>
                  </a:cubicBezTo>
                  <a:cubicBezTo>
                    <a:pt x="3641" y="10668"/>
                    <a:pt x="3636" y="10666"/>
                    <a:pt x="3633" y="10665"/>
                  </a:cubicBezTo>
                  <a:cubicBezTo>
                    <a:pt x="3637" y="10665"/>
                    <a:pt x="3642" y="10666"/>
                    <a:pt x="3650" y="10666"/>
                  </a:cubicBezTo>
                  <a:cubicBezTo>
                    <a:pt x="3658" y="10666"/>
                    <a:pt x="3666" y="10666"/>
                    <a:pt x="3676" y="10666"/>
                  </a:cubicBezTo>
                  <a:cubicBezTo>
                    <a:pt x="3687" y="10667"/>
                    <a:pt x="3698" y="10667"/>
                    <a:pt x="3710" y="10667"/>
                  </a:cubicBezTo>
                  <a:cubicBezTo>
                    <a:pt x="3722" y="10667"/>
                    <a:pt x="3735" y="10667"/>
                    <a:pt x="3748" y="10666"/>
                  </a:cubicBezTo>
                  <a:lnTo>
                    <a:pt x="4049" y="10659"/>
                  </a:lnTo>
                  <a:lnTo>
                    <a:pt x="4073" y="10610"/>
                  </a:lnTo>
                  <a:close/>
                  <a:moveTo>
                    <a:pt x="4152" y="10450"/>
                  </a:moveTo>
                  <a:lnTo>
                    <a:pt x="3761" y="10258"/>
                  </a:lnTo>
                  <a:lnTo>
                    <a:pt x="3739" y="10303"/>
                  </a:lnTo>
                  <a:lnTo>
                    <a:pt x="4130" y="10495"/>
                  </a:lnTo>
                  <a:lnTo>
                    <a:pt x="4152" y="10450"/>
                  </a:lnTo>
                  <a:close/>
                  <a:moveTo>
                    <a:pt x="3952" y="9870"/>
                  </a:moveTo>
                  <a:lnTo>
                    <a:pt x="3928" y="9918"/>
                  </a:lnTo>
                  <a:lnTo>
                    <a:pt x="4145" y="10129"/>
                  </a:lnTo>
                  <a:cubicBezTo>
                    <a:pt x="4162" y="10146"/>
                    <a:pt x="4177" y="10160"/>
                    <a:pt x="4190" y="10171"/>
                  </a:cubicBezTo>
                  <a:cubicBezTo>
                    <a:pt x="4202" y="10182"/>
                    <a:pt x="4210" y="10189"/>
                    <a:pt x="4214" y="10193"/>
                  </a:cubicBezTo>
                  <a:cubicBezTo>
                    <a:pt x="4211" y="10192"/>
                    <a:pt x="4206" y="10190"/>
                    <a:pt x="4199" y="10188"/>
                  </a:cubicBezTo>
                  <a:cubicBezTo>
                    <a:pt x="4192" y="10187"/>
                    <a:pt x="4185" y="10185"/>
                    <a:pt x="4175" y="10183"/>
                  </a:cubicBezTo>
                  <a:cubicBezTo>
                    <a:pt x="4166" y="10181"/>
                    <a:pt x="4156" y="10179"/>
                    <a:pt x="4146" y="10177"/>
                  </a:cubicBezTo>
                  <a:cubicBezTo>
                    <a:pt x="4136" y="10176"/>
                    <a:pt x="4126" y="10174"/>
                    <a:pt x="4116" y="10173"/>
                  </a:cubicBezTo>
                  <a:lnTo>
                    <a:pt x="3823" y="10131"/>
                  </a:lnTo>
                  <a:lnTo>
                    <a:pt x="3798" y="10182"/>
                  </a:lnTo>
                  <a:lnTo>
                    <a:pt x="4254" y="10243"/>
                  </a:lnTo>
                  <a:lnTo>
                    <a:pt x="4277" y="10196"/>
                  </a:lnTo>
                  <a:lnTo>
                    <a:pt x="3952" y="9870"/>
                  </a:lnTo>
                  <a:close/>
                  <a:moveTo>
                    <a:pt x="4488" y="9768"/>
                  </a:moveTo>
                  <a:lnTo>
                    <a:pt x="4447" y="9748"/>
                  </a:lnTo>
                  <a:lnTo>
                    <a:pt x="4363" y="9920"/>
                  </a:lnTo>
                  <a:lnTo>
                    <a:pt x="4220" y="9849"/>
                  </a:lnTo>
                  <a:lnTo>
                    <a:pt x="4285" y="9716"/>
                  </a:lnTo>
                  <a:lnTo>
                    <a:pt x="4245" y="9696"/>
                  </a:lnTo>
                  <a:lnTo>
                    <a:pt x="4179" y="9830"/>
                  </a:lnTo>
                  <a:lnTo>
                    <a:pt x="4051" y="9766"/>
                  </a:lnTo>
                  <a:lnTo>
                    <a:pt x="4130" y="9606"/>
                  </a:lnTo>
                  <a:lnTo>
                    <a:pt x="4094" y="9581"/>
                  </a:lnTo>
                  <a:lnTo>
                    <a:pt x="3989" y="9795"/>
                  </a:lnTo>
                  <a:lnTo>
                    <a:pt x="4380" y="9987"/>
                  </a:lnTo>
                  <a:lnTo>
                    <a:pt x="4488" y="9768"/>
                  </a:lnTo>
                  <a:close/>
                  <a:moveTo>
                    <a:pt x="4651" y="9437"/>
                  </a:moveTo>
                  <a:lnTo>
                    <a:pt x="4614" y="9441"/>
                  </a:lnTo>
                  <a:cubicBezTo>
                    <a:pt x="4598" y="9444"/>
                    <a:pt x="4580" y="9446"/>
                    <a:pt x="4561" y="9448"/>
                  </a:cubicBezTo>
                  <a:cubicBezTo>
                    <a:pt x="4542" y="9451"/>
                    <a:pt x="4525" y="9453"/>
                    <a:pt x="4508" y="9456"/>
                  </a:cubicBezTo>
                  <a:cubicBezTo>
                    <a:pt x="4492" y="9458"/>
                    <a:pt x="4481" y="9460"/>
                    <a:pt x="4474" y="9461"/>
                  </a:cubicBezTo>
                  <a:cubicBezTo>
                    <a:pt x="4464" y="9463"/>
                    <a:pt x="4453" y="9465"/>
                    <a:pt x="4441" y="9469"/>
                  </a:cubicBezTo>
                  <a:cubicBezTo>
                    <a:pt x="4429" y="9472"/>
                    <a:pt x="4419" y="9475"/>
                    <a:pt x="4410" y="9479"/>
                  </a:cubicBezTo>
                  <a:lnTo>
                    <a:pt x="4413" y="9473"/>
                  </a:lnTo>
                  <a:cubicBezTo>
                    <a:pt x="4421" y="9458"/>
                    <a:pt x="4425" y="9442"/>
                    <a:pt x="4426" y="9427"/>
                  </a:cubicBezTo>
                  <a:cubicBezTo>
                    <a:pt x="4427" y="9412"/>
                    <a:pt x="4426" y="9397"/>
                    <a:pt x="4421" y="9383"/>
                  </a:cubicBezTo>
                  <a:cubicBezTo>
                    <a:pt x="4416" y="9370"/>
                    <a:pt x="4408" y="9357"/>
                    <a:pt x="4397" y="9346"/>
                  </a:cubicBezTo>
                  <a:cubicBezTo>
                    <a:pt x="4387" y="9334"/>
                    <a:pt x="4373" y="9325"/>
                    <a:pt x="4357" y="9317"/>
                  </a:cubicBezTo>
                  <a:cubicBezTo>
                    <a:pt x="4347" y="9312"/>
                    <a:pt x="4337" y="9308"/>
                    <a:pt x="4327" y="9306"/>
                  </a:cubicBezTo>
                  <a:cubicBezTo>
                    <a:pt x="4317" y="9305"/>
                    <a:pt x="4308" y="9304"/>
                    <a:pt x="4300" y="9304"/>
                  </a:cubicBezTo>
                  <a:cubicBezTo>
                    <a:pt x="4291" y="9305"/>
                    <a:pt x="4283" y="9306"/>
                    <a:pt x="4275" y="9308"/>
                  </a:cubicBezTo>
                  <a:cubicBezTo>
                    <a:pt x="4268" y="9310"/>
                    <a:pt x="4262" y="9312"/>
                    <a:pt x="4256" y="9315"/>
                  </a:cubicBezTo>
                  <a:cubicBezTo>
                    <a:pt x="4250" y="9318"/>
                    <a:pt x="4244" y="9321"/>
                    <a:pt x="4238" y="9326"/>
                  </a:cubicBezTo>
                  <a:cubicBezTo>
                    <a:pt x="4232" y="9330"/>
                    <a:pt x="4226" y="9336"/>
                    <a:pt x="4220" y="9342"/>
                  </a:cubicBezTo>
                  <a:cubicBezTo>
                    <a:pt x="4214" y="9349"/>
                    <a:pt x="4208" y="9357"/>
                    <a:pt x="4202" y="9367"/>
                  </a:cubicBezTo>
                  <a:cubicBezTo>
                    <a:pt x="4195" y="9377"/>
                    <a:pt x="4189" y="9388"/>
                    <a:pt x="4182" y="9401"/>
                  </a:cubicBezTo>
                  <a:lnTo>
                    <a:pt x="4138" y="9493"/>
                  </a:lnTo>
                  <a:lnTo>
                    <a:pt x="4528" y="9685"/>
                  </a:lnTo>
                  <a:lnTo>
                    <a:pt x="4551" y="9639"/>
                  </a:lnTo>
                  <a:lnTo>
                    <a:pt x="4374" y="9552"/>
                  </a:lnTo>
                  <a:cubicBezTo>
                    <a:pt x="4380" y="9543"/>
                    <a:pt x="4385" y="9536"/>
                    <a:pt x="4391" y="9531"/>
                  </a:cubicBezTo>
                  <a:cubicBezTo>
                    <a:pt x="4398" y="9526"/>
                    <a:pt x="4408" y="9523"/>
                    <a:pt x="4421" y="9520"/>
                  </a:cubicBezTo>
                  <a:cubicBezTo>
                    <a:pt x="4444" y="9515"/>
                    <a:pt x="4466" y="9511"/>
                    <a:pt x="4487" y="9508"/>
                  </a:cubicBezTo>
                  <a:cubicBezTo>
                    <a:pt x="4507" y="9505"/>
                    <a:pt x="4527" y="9502"/>
                    <a:pt x="4544" y="9499"/>
                  </a:cubicBezTo>
                  <a:cubicBezTo>
                    <a:pt x="4561" y="9497"/>
                    <a:pt x="4577" y="9496"/>
                    <a:pt x="4590" y="9496"/>
                  </a:cubicBezTo>
                  <a:cubicBezTo>
                    <a:pt x="4603" y="9495"/>
                    <a:pt x="4614" y="9495"/>
                    <a:pt x="4622" y="9495"/>
                  </a:cubicBezTo>
                  <a:lnTo>
                    <a:pt x="4651" y="9437"/>
                  </a:lnTo>
                  <a:close/>
                  <a:moveTo>
                    <a:pt x="4364" y="9388"/>
                  </a:moveTo>
                  <a:cubicBezTo>
                    <a:pt x="4373" y="9396"/>
                    <a:pt x="4378" y="9405"/>
                    <a:pt x="4381" y="9414"/>
                  </a:cubicBezTo>
                  <a:cubicBezTo>
                    <a:pt x="4384" y="9425"/>
                    <a:pt x="4385" y="9437"/>
                    <a:pt x="4382" y="9450"/>
                  </a:cubicBezTo>
                  <a:cubicBezTo>
                    <a:pt x="4380" y="9462"/>
                    <a:pt x="4375" y="9477"/>
                    <a:pt x="4366" y="9495"/>
                  </a:cubicBezTo>
                  <a:lnTo>
                    <a:pt x="4345" y="9538"/>
                  </a:lnTo>
                  <a:lnTo>
                    <a:pt x="4199" y="9466"/>
                  </a:lnTo>
                  <a:lnTo>
                    <a:pt x="4222" y="9420"/>
                  </a:lnTo>
                  <a:cubicBezTo>
                    <a:pt x="4228" y="9409"/>
                    <a:pt x="4233" y="9400"/>
                    <a:pt x="4238" y="9393"/>
                  </a:cubicBezTo>
                  <a:cubicBezTo>
                    <a:pt x="4243" y="9386"/>
                    <a:pt x="4248" y="9379"/>
                    <a:pt x="4254" y="9375"/>
                  </a:cubicBezTo>
                  <a:cubicBezTo>
                    <a:pt x="4264" y="9366"/>
                    <a:pt x="4277" y="9361"/>
                    <a:pt x="4291" y="9359"/>
                  </a:cubicBezTo>
                  <a:cubicBezTo>
                    <a:pt x="4306" y="9357"/>
                    <a:pt x="4319" y="9359"/>
                    <a:pt x="4332" y="9366"/>
                  </a:cubicBezTo>
                  <a:cubicBezTo>
                    <a:pt x="4346" y="9372"/>
                    <a:pt x="4356" y="9379"/>
                    <a:pt x="4364" y="9388"/>
                  </a:cubicBezTo>
                  <a:close/>
                  <a:moveTo>
                    <a:pt x="4661" y="9042"/>
                  </a:moveTo>
                  <a:cubicBezTo>
                    <a:pt x="4647" y="9041"/>
                    <a:pt x="4633" y="9042"/>
                    <a:pt x="4620" y="9046"/>
                  </a:cubicBezTo>
                  <a:cubicBezTo>
                    <a:pt x="4607" y="9049"/>
                    <a:pt x="4595" y="9054"/>
                    <a:pt x="4584" y="9062"/>
                  </a:cubicBezTo>
                  <a:cubicBezTo>
                    <a:pt x="4573" y="9069"/>
                    <a:pt x="4561" y="9080"/>
                    <a:pt x="4547" y="9095"/>
                  </a:cubicBezTo>
                  <a:lnTo>
                    <a:pt x="4510" y="9133"/>
                  </a:lnTo>
                  <a:cubicBezTo>
                    <a:pt x="4492" y="9153"/>
                    <a:pt x="4475" y="9165"/>
                    <a:pt x="4460" y="9170"/>
                  </a:cubicBezTo>
                  <a:cubicBezTo>
                    <a:pt x="4446" y="9176"/>
                    <a:pt x="4431" y="9175"/>
                    <a:pt x="4415" y="9167"/>
                  </a:cubicBezTo>
                  <a:cubicBezTo>
                    <a:pt x="4395" y="9157"/>
                    <a:pt x="4382" y="9142"/>
                    <a:pt x="4378" y="9123"/>
                  </a:cubicBezTo>
                  <a:cubicBezTo>
                    <a:pt x="4373" y="9104"/>
                    <a:pt x="4377" y="9081"/>
                    <a:pt x="4389" y="9057"/>
                  </a:cubicBezTo>
                  <a:cubicBezTo>
                    <a:pt x="4393" y="9048"/>
                    <a:pt x="4397" y="9041"/>
                    <a:pt x="4402" y="9034"/>
                  </a:cubicBezTo>
                  <a:cubicBezTo>
                    <a:pt x="4407" y="9027"/>
                    <a:pt x="4412" y="9020"/>
                    <a:pt x="4419" y="9014"/>
                  </a:cubicBezTo>
                  <a:cubicBezTo>
                    <a:pt x="4425" y="9008"/>
                    <a:pt x="4432" y="9003"/>
                    <a:pt x="4440" y="8997"/>
                  </a:cubicBezTo>
                  <a:cubicBezTo>
                    <a:pt x="4448" y="8991"/>
                    <a:pt x="4458" y="8985"/>
                    <a:pt x="4469" y="8978"/>
                  </a:cubicBezTo>
                  <a:lnTo>
                    <a:pt x="4445" y="8941"/>
                  </a:lnTo>
                  <a:cubicBezTo>
                    <a:pt x="4402" y="8966"/>
                    <a:pt x="4370" y="8999"/>
                    <a:pt x="4349" y="9040"/>
                  </a:cubicBezTo>
                  <a:cubicBezTo>
                    <a:pt x="4340" y="9059"/>
                    <a:pt x="4334" y="9078"/>
                    <a:pt x="4332" y="9096"/>
                  </a:cubicBezTo>
                  <a:cubicBezTo>
                    <a:pt x="4330" y="9114"/>
                    <a:pt x="4331" y="9132"/>
                    <a:pt x="4336" y="9148"/>
                  </a:cubicBezTo>
                  <a:cubicBezTo>
                    <a:pt x="4340" y="9163"/>
                    <a:pt x="4348" y="9178"/>
                    <a:pt x="4358" y="9191"/>
                  </a:cubicBezTo>
                  <a:cubicBezTo>
                    <a:pt x="4369" y="9204"/>
                    <a:pt x="4383" y="9214"/>
                    <a:pt x="4399" y="9222"/>
                  </a:cubicBezTo>
                  <a:cubicBezTo>
                    <a:pt x="4425" y="9234"/>
                    <a:pt x="4450" y="9237"/>
                    <a:pt x="4475" y="9229"/>
                  </a:cubicBezTo>
                  <a:cubicBezTo>
                    <a:pt x="4487" y="9226"/>
                    <a:pt x="4498" y="9220"/>
                    <a:pt x="4508" y="9211"/>
                  </a:cubicBezTo>
                  <a:cubicBezTo>
                    <a:pt x="4518" y="9203"/>
                    <a:pt x="4530" y="9192"/>
                    <a:pt x="4544" y="9177"/>
                  </a:cubicBezTo>
                  <a:lnTo>
                    <a:pt x="4576" y="9143"/>
                  </a:lnTo>
                  <a:cubicBezTo>
                    <a:pt x="4613" y="9103"/>
                    <a:pt x="4648" y="9092"/>
                    <a:pt x="4683" y="9109"/>
                  </a:cubicBezTo>
                  <a:cubicBezTo>
                    <a:pt x="4706" y="9121"/>
                    <a:pt x="4720" y="9139"/>
                    <a:pt x="4725" y="9164"/>
                  </a:cubicBezTo>
                  <a:cubicBezTo>
                    <a:pt x="4727" y="9176"/>
                    <a:pt x="4728" y="9187"/>
                    <a:pt x="4725" y="9197"/>
                  </a:cubicBezTo>
                  <a:cubicBezTo>
                    <a:pt x="4724" y="9208"/>
                    <a:pt x="4719" y="9220"/>
                    <a:pt x="4712" y="9235"/>
                  </a:cubicBezTo>
                  <a:cubicBezTo>
                    <a:pt x="4702" y="9255"/>
                    <a:pt x="4690" y="9272"/>
                    <a:pt x="4677" y="9286"/>
                  </a:cubicBezTo>
                  <a:cubicBezTo>
                    <a:pt x="4663" y="9300"/>
                    <a:pt x="4647" y="9313"/>
                    <a:pt x="4626" y="9323"/>
                  </a:cubicBezTo>
                  <a:lnTo>
                    <a:pt x="4653" y="9362"/>
                  </a:lnTo>
                  <a:cubicBezTo>
                    <a:pt x="4674" y="9348"/>
                    <a:pt x="4693" y="9333"/>
                    <a:pt x="4709" y="9315"/>
                  </a:cubicBezTo>
                  <a:cubicBezTo>
                    <a:pt x="4725" y="9298"/>
                    <a:pt x="4738" y="9277"/>
                    <a:pt x="4750" y="9254"/>
                  </a:cubicBezTo>
                  <a:cubicBezTo>
                    <a:pt x="4759" y="9235"/>
                    <a:pt x="4765" y="9219"/>
                    <a:pt x="4768" y="9203"/>
                  </a:cubicBezTo>
                  <a:cubicBezTo>
                    <a:pt x="4770" y="9187"/>
                    <a:pt x="4771" y="9172"/>
                    <a:pt x="4769" y="9154"/>
                  </a:cubicBezTo>
                  <a:cubicBezTo>
                    <a:pt x="4767" y="9131"/>
                    <a:pt x="4759" y="9111"/>
                    <a:pt x="4747" y="9093"/>
                  </a:cubicBezTo>
                  <a:cubicBezTo>
                    <a:pt x="4735" y="9076"/>
                    <a:pt x="4720" y="9063"/>
                    <a:pt x="4702" y="9054"/>
                  </a:cubicBezTo>
                  <a:cubicBezTo>
                    <a:pt x="4690" y="9048"/>
                    <a:pt x="4676" y="9044"/>
                    <a:pt x="4661" y="9042"/>
                  </a:cubicBezTo>
                  <a:close/>
                  <a:moveTo>
                    <a:pt x="4879" y="8972"/>
                  </a:moveTo>
                  <a:lnTo>
                    <a:pt x="4488" y="8780"/>
                  </a:lnTo>
                  <a:lnTo>
                    <a:pt x="4466" y="8825"/>
                  </a:lnTo>
                  <a:lnTo>
                    <a:pt x="4857" y="9018"/>
                  </a:lnTo>
                  <a:lnTo>
                    <a:pt x="4879" y="8972"/>
                  </a:lnTo>
                  <a:close/>
                  <a:moveTo>
                    <a:pt x="5074" y="8577"/>
                  </a:moveTo>
                  <a:lnTo>
                    <a:pt x="4619" y="8514"/>
                  </a:lnTo>
                  <a:lnTo>
                    <a:pt x="4589" y="8575"/>
                  </a:lnTo>
                  <a:lnTo>
                    <a:pt x="4916" y="8898"/>
                  </a:lnTo>
                  <a:lnTo>
                    <a:pt x="4939" y="8851"/>
                  </a:lnTo>
                  <a:lnTo>
                    <a:pt x="4837" y="8754"/>
                  </a:lnTo>
                  <a:lnTo>
                    <a:pt x="4909" y="8608"/>
                  </a:lnTo>
                  <a:lnTo>
                    <a:pt x="5047" y="8630"/>
                  </a:lnTo>
                  <a:lnTo>
                    <a:pt x="5074" y="8577"/>
                  </a:lnTo>
                  <a:close/>
                  <a:moveTo>
                    <a:pt x="4865" y="8601"/>
                  </a:moveTo>
                  <a:lnTo>
                    <a:pt x="4805" y="8723"/>
                  </a:lnTo>
                  <a:lnTo>
                    <a:pt x="4644" y="8567"/>
                  </a:lnTo>
                  <a:lnTo>
                    <a:pt x="4865" y="8601"/>
                  </a:lnTo>
                  <a:close/>
                  <a:moveTo>
                    <a:pt x="4511" y="8545"/>
                  </a:moveTo>
                  <a:cubicBezTo>
                    <a:pt x="4503" y="8548"/>
                    <a:pt x="4496" y="8554"/>
                    <a:pt x="4492" y="8562"/>
                  </a:cubicBezTo>
                  <a:cubicBezTo>
                    <a:pt x="4488" y="8570"/>
                    <a:pt x="4488" y="8578"/>
                    <a:pt x="4491" y="8587"/>
                  </a:cubicBezTo>
                  <a:cubicBezTo>
                    <a:pt x="4493" y="8595"/>
                    <a:pt x="4499" y="8602"/>
                    <a:pt x="4507" y="8605"/>
                  </a:cubicBezTo>
                  <a:cubicBezTo>
                    <a:pt x="4515" y="8610"/>
                    <a:pt x="4524" y="8610"/>
                    <a:pt x="4532" y="8607"/>
                  </a:cubicBezTo>
                  <a:cubicBezTo>
                    <a:pt x="4541" y="8605"/>
                    <a:pt x="4547" y="8599"/>
                    <a:pt x="4552" y="8591"/>
                  </a:cubicBezTo>
                  <a:cubicBezTo>
                    <a:pt x="4556" y="8582"/>
                    <a:pt x="4556" y="8574"/>
                    <a:pt x="4553" y="8565"/>
                  </a:cubicBezTo>
                  <a:cubicBezTo>
                    <a:pt x="4550" y="8557"/>
                    <a:pt x="4544" y="8551"/>
                    <a:pt x="4536" y="8547"/>
                  </a:cubicBezTo>
                  <a:cubicBezTo>
                    <a:pt x="4528" y="8543"/>
                    <a:pt x="4520" y="8542"/>
                    <a:pt x="4511" y="8545"/>
                  </a:cubicBezTo>
                  <a:close/>
                  <a:moveTo>
                    <a:pt x="4569" y="8428"/>
                  </a:moveTo>
                  <a:cubicBezTo>
                    <a:pt x="4560" y="8431"/>
                    <a:pt x="4554" y="8436"/>
                    <a:pt x="4550" y="8445"/>
                  </a:cubicBezTo>
                  <a:cubicBezTo>
                    <a:pt x="4546" y="8453"/>
                    <a:pt x="4545" y="8461"/>
                    <a:pt x="4548" y="8469"/>
                  </a:cubicBezTo>
                  <a:cubicBezTo>
                    <a:pt x="4551" y="8478"/>
                    <a:pt x="4557" y="8484"/>
                    <a:pt x="4565" y="8488"/>
                  </a:cubicBezTo>
                  <a:cubicBezTo>
                    <a:pt x="4573" y="8492"/>
                    <a:pt x="4581" y="8493"/>
                    <a:pt x="4590" y="8490"/>
                  </a:cubicBezTo>
                  <a:cubicBezTo>
                    <a:pt x="4599" y="8487"/>
                    <a:pt x="4605" y="8482"/>
                    <a:pt x="4609" y="8473"/>
                  </a:cubicBezTo>
                  <a:cubicBezTo>
                    <a:pt x="4614" y="8465"/>
                    <a:pt x="4614" y="8457"/>
                    <a:pt x="4611" y="8448"/>
                  </a:cubicBezTo>
                  <a:cubicBezTo>
                    <a:pt x="4607" y="8440"/>
                    <a:pt x="4602" y="8434"/>
                    <a:pt x="4593" y="8429"/>
                  </a:cubicBezTo>
                  <a:cubicBezTo>
                    <a:pt x="4586" y="8426"/>
                    <a:pt x="4577" y="8425"/>
                    <a:pt x="4569" y="8428"/>
                  </a:cubicBezTo>
                  <a:close/>
                  <a:moveTo>
                    <a:pt x="4811" y="8125"/>
                  </a:moveTo>
                  <a:lnTo>
                    <a:pt x="4683" y="8384"/>
                  </a:lnTo>
                  <a:lnTo>
                    <a:pt x="4723" y="8403"/>
                  </a:lnTo>
                  <a:lnTo>
                    <a:pt x="4774" y="8298"/>
                  </a:lnTo>
                  <a:lnTo>
                    <a:pt x="5126" y="8471"/>
                  </a:lnTo>
                  <a:lnTo>
                    <a:pt x="5148" y="8426"/>
                  </a:lnTo>
                  <a:lnTo>
                    <a:pt x="4796" y="8253"/>
                  </a:lnTo>
                  <a:lnTo>
                    <a:pt x="4848" y="8147"/>
                  </a:lnTo>
                  <a:lnTo>
                    <a:pt x="4811" y="8125"/>
                  </a:lnTo>
                  <a:close/>
                  <a:moveTo>
                    <a:pt x="5476" y="7758"/>
                  </a:moveTo>
                  <a:lnTo>
                    <a:pt x="5069" y="7600"/>
                  </a:lnTo>
                  <a:lnTo>
                    <a:pt x="5035" y="7669"/>
                  </a:lnTo>
                  <a:lnTo>
                    <a:pt x="5259" y="7870"/>
                  </a:lnTo>
                  <a:cubicBezTo>
                    <a:pt x="5272" y="7881"/>
                    <a:pt x="5285" y="7892"/>
                    <a:pt x="5296" y="7900"/>
                  </a:cubicBezTo>
                  <a:cubicBezTo>
                    <a:pt x="5307" y="7909"/>
                    <a:pt x="5314" y="7914"/>
                    <a:pt x="5315" y="7915"/>
                  </a:cubicBezTo>
                  <a:cubicBezTo>
                    <a:pt x="5313" y="7915"/>
                    <a:pt x="5305" y="7912"/>
                    <a:pt x="5291" y="7909"/>
                  </a:cubicBezTo>
                  <a:cubicBezTo>
                    <a:pt x="5277" y="7905"/>
                    <a:pt x="5260" y="7901"/>
                    <a:pt x="5240" y="7897"/>
                  </a:cubicBezTo>
                  <a:lnTo>
                    <a:pt x="4949" y="7843"/>
                  </a:lnTo>
                  <a:lnTo>
                    <a:pt x="4916" y="7911"/>
                  </a:lnTo>
                  <a:lnTo>
                    <a:pt x="5290" y="8138"/>
                  </a:lnTo>
                  <a:lnTo>
                    <a:pt x="5312" y="8093"/>
                  </a:lnTo>
                  <a:lnTo>
                    <a:pt x="5044" y="7934"/>
                  </a:lnTo>
                  <a:cubicBezTo>
                    <a:pt x="5039" y="7931"/>
                    <a:pt x="5033" y="7927"/>
                    <a:pt x="5025" y="7923"/>
                  </a:cubicBezTo>
                  <a:cubicBezTo>
                    <a:pt x="5018" y="7918"/>
                    <a:pt x="5010" y="7914"/>
                    <a:pt x="5003" y="7910"/>
                  </a:cubicBezTo>
                  <a:cubicBezTo>
                    <a:pt x="4995" y="7906"/>
                    <a:pt x="4989" y="7903"/>
                    <a:pt x="4983" y="7899"/>
                  </a:cubicBezTo>
                  <a:cubicBezTo>
                    <a:pt x="4978" y="7896"/>
                    <a:pt x="4975" y="7895"/>
                    <a:pt x="4974" y="7894"/>
                  </a:cubicBezTo>
                  <a:cubicBezTo>
                    <a:pt x="4978" y="7895"/>
                    <a:pt x="4988" y="7897"/>
                    <a:pt x="5001" y="7900"/>
                  </a:cubicBezTo>
                  <a:cubicBezTo>
                    <a:pt x="5016" y="7903"/>
                    <a:pt x="5035" y="7906"/>
                    <a:pt x="5057" y="7911"/>
                  </a:cubicBezTo>
                  <a:lnTo>
                    <a:pt x="5372" y="7970"/>
                  </a:lnTo>
                  <a:lnTo>
                    <a:pt x="5392" y="7930"/>
                  </a:lnTo>
                  <a:lnTo>
                    <a:pt x="5142" y="7703"/>
                  </a:lnTo>
                  <a:cubicBezTo>
                    <a:pt x="5136" y="7698"/>
                    <a:pt x="5131" y="7693"/>
                    <a:pt x="5125" y="7688"/>
                  </a:cubicBezTo>
                  <a:cubicBezTo>
                    <a:pt x="5119" y="7683"/>
                    <a:pt x="5114" y="7679"/>
                    <a:pt x="5108" y="7674"/>
                  </a:cubicBezTo>
                  <a:cubicBezTo>
                    <a:pt x="5103" y="7669"/>
                    <a:pt x="5098" y="7666"/>
                    <a:pt x="5095" y="7663"/>
                  </a:cubicBezTo>
                  <a:cubicBezTo>
                    <a:pt x="5091" y="7660"/>
                    <a:pt x="5088" y="7658"/>
                    <a:pt x="5088" y="7657"/>
                  </a:cubicBezTo>
                  <a:cubicBezTo>
                    <a:pt x="5089" y="7657"/>
                    <a:pt x="5092" y="7659"/>
                    <a:pt x="5096" y="7661"/>
                  </a:cubicBezTo>
                  <a:cubicBezTo>
                    <a:pt x="5101" y="7663"/>
                    <a:pt x="5107" y="7666"/>
                    <a:pt x="5113" y="7668"/>
                  </a:cubicBezTo>
                  <a:cubicBezTo>
                    <a:pt x="5120" y="7671"/>
                    <a:pt x="5127" y="7675"/>
                    <a:pt x="5135" y="7678"/>
                  </a:cubicBezTo>
                  <a:cubicBezTo>
                    <a:pt x="5142" y="7681"/>
                    <a:pt x="5149" y="7684"/>
                    <a:pt x="5156" y="7687"/>
                  </a:cubicBezTo>
                  <a:lnTo>
                    <a:pt x="5453" y="7805"/>
                  </a:lnTo>
                  <a:lnTo>
                    <a:pt x="5476" y="7758"/>
                  </a:lnTo>
                  <a:close/>
                  <a:moveTo>
                    <a:pt x="5261" y="7210"/>
                  </a:moveTo>
                  <a:lnTo>
                    <a:pt x="5238" y="7256"/>
                  </a:lnTo>
                  <a:lnTo>
                    <a:pt x="5510" y="7390"/>
                  </a:lnTo>
                  <a:cubicBezTo>
                    <a:pt x="5524" y="7396"/>
                    <a:pt x="5535" y="7403"/>
                    <a:pt x="5543" y="7409"/>
                  </a:cubicBezTo>
                  <a:cubicBezTo>
                    <a:pt x="5552" y="7415"/>
                    <a:pt x="5559" y="7424"/>
                    <a:pt x="5564" y="7435"/>
                  </a:cubicBezTo>
                  <a:cubicBezTo>
                    <a:pt x="5569" y="7445"/>
                    <a:pt x="5571" y="7457"/>
                    <a:pt x="5569" y="7471"/>
                  </a:cubicBezTo>
                  <a:cubicBezTo>
                    <a:pt x="5567" y="7484"/>
                    <a:pt x="5563" y="7499"/>
                    <a:pt x="5555" y="7516"/>
                  </a:cubicBezTo>
                  <a:cubicBezTo>
                    <a:pt x="5549" y="7528"/>
                    <a:pt x="5542" y="7538"/>
                    <a:pt x="5536" y="7545"/>
                  </a:cubicBezTo>
                  <a:cubicBezTo>
                    <a:pt x="5529" y="7553"/>
                    <a:pt x="5523" y="7559"/>
                    <a:pt x="5516" y="7563"/>
                  </a:cubicBezTo>
                  <a:cubicBezTo>
                    <a:pt x="5509" y="7567"/>
                    <a:pt x="5503" y="7570"/>
                    <a:pt x="5496" y="7571"/>
                  </a:cubicBezTo>
                  <a:cubicBezTo>
                    <a:pt x="5490" y="7573"/>
                    <a:pt x="5484" y="7574"/>
                    <a:pt x="5479" y="7573"/>
                  </a:cubicBezTo>
                  <a:cubicBezTo>
                    <a:pt x="5471" y="7573"/>
                    <a:pt x="5462" y="7571"/>
                    <a:pt x="5451" y="7566"/>
                  </a:cubicBezTo>
                  <a:cubicBezTo>
                    <a:pt x="5439" y="7562"/>
                    <a:pt x="5429" y="7557"/>
                    <a:pt x="5419" y="7552"/>
                  </a:cubicBezTo>
                  <a:lnTo>
                    <a:pt x="5156" y="7423"/>
                  </a:lnTo>
                  <a:lnTo>
                    <a:pt x="5133" y="7469"/>
                  </a:lnTo>
                  <a:lnTo>
                    <a:pt x="5414" y="7607"/>
                  </a:lnTo>
                  <a:cubicBezTo>
                    <a:pt x="5422" y="7611"/>
                    <a:pt x="5433" y="7616"/>
                    <a:pt x="5444" y="7620"/>
                  </a:cubicBezTo>
                  <a:cubicBezTo>
                    <a:pt x="5456" y="7624"/>
                    <a:pt x="5468" y="7626"/>
                    <a:pt x="5480" y="7626"/>
                  </a:cubicBezTo>
                  <a:cubicBezTo>
                    <a:pt x="5505" y="7624"/>
                    <a:pt x="5526" y="7617"/>
                    <a:pt x="5544" y="7603"/>
                  </a:cubicBezTo>
                  <a:cubicBezTo>
                    <a:pt x="5562" y="7590"/>
                    <a:pt x="5579" y="7568"/>
                    <a:pt x="5594" y="7538"/>
                  </a:cubicBezTo>
                  <a:cubicBezTo>
                    <a:pt x="5605" y="7514"/>
                    <a:pt x="5613" y="7493"/>
                    <a:pt x="5616" y="7474"/>
                  </a:cubicBezTo>
                  <a:cubicBezTo>
                    <a:pt x="5619" y="7455"/>
                    <a:pt x="5618" y="7437"/>
                    <a:pt x="5614" y="7420"/>
                  </a:cubicBezTo>
                  <a:cubicBezTo>
                    <a:pt x="5610" y="7404"/>
                    <a:pt x="5602" y="7390"/>
                    <a:pt x="5591" y="7379"/>
                  </a:cubicBezTo>
                  <a:cubicBezTo>
                    <a:pt x="5580" y="7369"/>
                    <a:pt x="5562" y="7358"/>
                    <a:pt x="5539" y="7347"/>
                  </a:cubicBezTo>
                  <a:lnTo>
                    <a:pt x="5261" y="7210"/>
                  </a:lnTo>
                  <a:close/>
                  <a:moveTo>
                    <a:pt x="5104" y="7341"/>
                  </a:moveTo>
                  <a:cubicBezTo>
                    <a:pt x="5095" y="7343"/>
                    <a:pt x="5089" y="7349"/>
                    <a:pt x="5085" y="7357"/>
                  </a:cubicBezTo>
                  <a:cubicBezTo>
                    <a:pt x="5081" y="7365"/>
                    <a:pt x="5080" y="7374"/>
                    <a:pt x="5083" y="7382"/>
                  </a:cubicBezTo>
                  <a:cubicBezTo>
                    <a:pt x="5086" y="7391"/>
                    <a:pt x="5092" y="7397"/>
                    <a:pt x="5100" y="7401"/>
                  </a:cubicBezTo>
                  <a:cubicBezTo>
                    <a:pt x="5108" y="7405"/>
                    <a:pt x="5116" y="7406"/>
                    <a:pt x="5125" y="7403"/>
                  </a:cubicBezTo>
                  <a:cubicBezTo>
                    <a:pt x="5134" y="7400"/>
                    <a:pt x="5140" y="7395"/>
                    <a:pt x="5144" y="7386"/>
                  </a:cubicBezTo>
                  <a:cubicBezTo>
                    <a:pt x="5149" y="7377"/>
                    <a:pt x="5149" y="7369"/>
                    <a:pt x="5146" y="7360"/>
                  </a:cubicBezTo>
                  <a:cubicBezTo>
                    <a:pt x="5142" y="7353"/>
                    <a:pt x="5137" y="7346"/>
                    <a:pt x="5129" y="7342"/>
                  </a:cubicBezTo>
                  <a:cubicBezTo>
                    <a:pt x="5121" y="7338"/>
                    <a:pt x="5112" y="7338"/>
                    <a:pt x="5104" y="7341"/>
                  </a:cubicBezTo>
                  <a:close/>
                  <a:moveTo>
                    <a:pt x="5161" y="7224"/>
                  </a:moveTo>
                  <a:cubicBezTo>
                    <a:pt x="5153" y="7227"/>
                    <a:pt x="5147" y="7232"/>
                    <a:pt x="5142" y="7241"/>
                  </a:cubicBezTo>
                  <a:cubicBezTo>
                    <a:pt x="5138" y="7249"/>
                    <a:pt x="5138" y="7257"/>
                    <a:pt x="5141" y="7265"/>
                  </a:cubicBezTo>
                  <a:cubicBezTo>
                    <a:pt x="5144" y="7274"/>
                    <a:pt x="5149" y="7280"/>
                    <a:pt x="5157" y="7284"/>
                  </a:cubicBezTo>
                  <a:cubicBezTo>
                    <a:pt x="5166" y="7288"/>
                    <a:pt x="5174" y="7289"/>
                    <a:pt x="5182" y="7286"/>
                  </a:cubicBezTo>
                  <a:cubicBezTo>
                    <a:pt x="5191" y="7283"/>
                    <a:pt x="5198" y="7278"/>
                    <a:pt x="5202" y="7269"/>
                  </a:cubicBezTo>
                  <a:cubicBezTo>
                    <a:pt x="5206" y="7261"/>
                    <a:pt x="5207" y="7252"/>
                    <a:pt x="5203" y="7244"/>
                  </a:cubicBezTo>
                  <a:cubicBezTo>
                    <a:pt x="5200" y="7236"/>
                    <a:pt x="5195" y="7230"/>
                    <a:pt x="5186" y="7225"/>
                  </a:cubicBezTo>
                  <a:cubicBezTo>
                    <a:pt x="5178" y="7221"/>
                    <a:pt x="5170" y="7221"/>
                    <a:pt x="5161" y="7224"/>
                  </a:cubicBezTo>
                  <a:close/>
                  <a:moveTo>
                    <a:pt x="5835" y="7030"/>
                  </a:moveTo>
                  <a:lnTo>
                    <a:pt x="5444" y="6837"/>
                  </a:lnTo>
                  <a:lnTo>
                    <a:pt x="5421" y="6883"/>
                  </a:lnTo>
                  <a:lnTo>
                    <a:pt x="5635" y="6986"/>
                  </a:lnTo>
                  <a:cubicBezTo>
                    <a:pt x="5649" y="6993"/>
                    <a:pt x="5663" y="6999"/>
                    <a:pt x="5678" y="7006"/>
                  </a:cubicBezTo>
                  <a:cubicBezTo>
                    <a:pt x="5692" y="7012"/>
                    <a:pt x="5705" y="7018"/>
                    <a:pt x="5716" y="7023"/>
                  </a:cubicBezTo>
                  <a:cubicBezTo>
                    <a:pt x="5728" y="7028"/>
                    <a:pt x="5737" y="7032"/>
                    <a:pt x="5745" y="7035"/>
                  </a:cubicBezTo>
                  <a:cubicBezTo>
                    <a:pt x="5752" y="7038"/>
                    <a:pt x="5756" y="7039"/>
                    <a:pt x="5756" y="7040"/>
                  </a:cubicBezTo>
                  <a:cubicBezTo>
                    <a:pt x="5755" y="7040"/>
                    <a:pt x="5751" y="7039"/>
                    <a:pt x="5745" y="7038"/>
                  </a:cubicBezTo>
                  <a:cubicBezTo>
                    <a:pt x="5739" y="7038"/>
                    <a:pt x="5731" y="7038"/>
                    <a:pt x="5722" y="7037"/>
                  </a:cubicBezTo>
                  <a:cubicBezTo>
                    <a:pt x="5713" y="7037"/>
                    <a:pt x="5703" y="7037"/>
                    <a:pt x="5691" y="7036"/>
                  </a:cubicBezTo>
                  <a:cubicBezTo>
                    <a:pt x="5679" y="7035"/>
                    <a:pt x="5668" y="7035"/>
                    <a:pt x="5656" y="7036"/>
                  </a:cubicBezTo>
                  <a:lnTo>
                    <a:pt x="5343" y="7043"/>
                  </a:lnTo>
                  <a:lnTo>
                    <a:pt x="5316" y="7097"/>
                  </a:lnTo>
                  <a:lnTo>
                    <a:pt x="5707" y="7289"/>
                  </a:lnTo>
                  <a:lnTo>
                    <a:pt x="5731" y="7241"/>
                  </a:lnTo>
                  <a:lnTo>
                    <a:pt x="5503" y="7132"/>
                  </a:lnTo>
                  <a:cubicBezTo>
                    <a:pt x="5492" y="7126"/>
                    <a:pt x="5480" y="7120"/>
                    <a:pt x="5469" y="7115"/>
                  </a:cubicBezTo>
                  <a:cubicBezTo>
                    <a:pt x="5457" y="7110"/>
                    <a:pt x="5446" y="7106"/>
                    <a:pt x="5436" y="7101"/>
                  </a:cubicBezTo>
                  <a:cubicBezTo>
                    <a:pt x="5426" y="7097"/>
                    <a:pt x="5418" y="7094"/>
                    <a:pt x="5410" y="7091"/>
                  </a:cubicBezTo>
                  <a:cubicBezTo>
                    <a:pt x="5403" y="7088"/>
                    <a:pt x="5398" y="7085"/>
                    <a:pt x="5395" y="7085"/>
                  </a:cubicBezTo>
                  <a:cubicBezTo>
                    <a:pt x="5399" y="7085"/>
                    <a:pt x="5404" y="7086"/>
                    <a:pt x="5412" y="7086"/>
                  </a:cubicBezTo>
                  <a:cubicBezTo>
                    <a:pt x="5419" y="7086"/>
                    <a:pt x="5428" y="7086"/>
                    <a:pt x="5438" y="7086"/>
                  </a:cubicBezTo>
                  <a:cubicBezTo>
                    <a:pt x="5448" y="7086"/>
                    <a:pt x="5459" y="7087"/>
                    <a:pt x="5472" y="7086"/>
                  </a:cubicBezTo>
                  <a:cubicBezTo>
                    <a:pt x="5484" y="7087"/>
                    <a:pt x="5496" y="7087"/>
                    <a:pt x="5510" y="7086"/>
                  </a:cubicBezTo>
                  <a:lnTo>
                    <a:pt x="5811" y="7079"/>
                  </a:lnTo>
                  <a:lnTo>
                    <a:pt x="5835" y="7030"/>
                  </a:lnTo>
                  <a:close/>
                  <a:moveTo>
                    <a:pt x="5858" y="6611"/>
                  </a:moveTo>
                  <a:cubicBezTo>
                    <a:pt x="5843" y="6610"/>
                    <a:pt x="5830" y="6611"/>
                    <a:pt x="5816" y="6614"/>
                  </a:cubicBezTo>
                  <a:cubicBezTo>
                    <a:pt x="5803" y="6618"/>
                    <a:pt x="5792" y="6623"/>
                    <a:pt x="5780" y="6630"/>
                  </a:cubicBezTo>
                  <a:cubicBezTo>
                    <a:pt x="5769" y="6638"/>
                    <a:pt x="5757" y="6649"/>
                    <a:pt x="5743" y="6664"/>
                  </a:cubicBezTo>
                  <a:lnTo>
                    <a:pt x="5707" y="6702"/>
                  </a:lnTo>
                  <a:cubicBezTo>
                    <a:pt x="5688" y="6722"/>
                    <a:pt x="5671" y="6734"/>
                    <a:pt x="5657" y="6739"/>
                  </a:cubicBezTo>
                  <a:cubicBezTo>
                    <a:pt x="5642" y="6744"/>
                    <a:pt x="5627" y="6743"/>
                    <a:pt x="5611" y="6735"/>
                  </a:cubicBezTo>
                  <a:cubicBezTo>
                    <a:pt x="5591" y="6726"/>
                    <a:pt x="5579" y="6711"/>
                    <a:pt x="5574" y="6692"/>
                  </a:cubicBezTo>
                  <a:cubicBezTo>
                    <a:pt x="5569" y="6672"/>
                    <a:pt x="5573" y="6650"/>
                    <a:pt x="5585" y="6626"/>
                  </a:cubicBezTo>
                  <a:cubicBezTo>
                    <a:pt x="5589" y="6617"/>
                    <a:pt x="5594" y="6609"/>
                    <a:pt x="5599" y="6603"/>
                  </a:cubicBezTo>
                  <a:cubicBezTo>
                    <a:pt x="5603" y="6596"/>
                    <a:pt x="5609" y="6589"/>
                    <a:pt x="5615" y="6583"/>
                  </a:cubicBezTo>
                  <a:cubicBezTo>
                    <a:pt x="5622" y="6577"/>
                    <a:pt x="5629" y="6571"/>
                    <a:pt x="5637" y="6565"/>
                  </a:cubicBezTo>
                  <a:cubicBezTo>
                    <a:pt x="5645" y="6559"/>
                    <a:pt x="5654" y="6553"/>
                    <a:pt x="5665" y="6547"/>
                  </a:cubicBezTo>
                  <a:lnTo>
                    <a:pt x="5641" y="6510"/>
                  </a:lnTo>
                  <a:cubicBezTo>
                    <a:pt x="5598" y="6534"/>
                    <a:pt x="5566" y="6568"/>
                    <a:pt x="5546" y="6609"/>
                  </a:cubicBezTo>
                  <a:cubicBezTo>
                    <a:pt x="5537" y="6628"/>
                    <a:pt x="5531" y="6647"/>
                    <a:pt x="5528" y="6665"/>
                  </a:cubicBezTo>
                  <a:cubicBezTo>
                    <a:pt x="5526" y="6683"/>
                    <a:pt x="5528" y="6701"/>
                    <a:pt x="5532" y="6716"/>
                  </a:cubicBezTo>
                  <a:cubicBezTo>
                    <a:pt x="5536" y="6732"/>
                    <a:pt x="5544" y="6746"/>
                    <a:pt x="5555" y="6759"/>
                  </a:cubicBezTo>
                  <a:cubicBezTo>
                    <a:pt x="5565" y="6772"/>
                    <a:pt x="5579" y="6783"/>
                    <a:pt x="5596" y="6791"/>
                  </a:cubicBezTo>
                  <a:cubicBezTo>
                    <a:pt x="5621" y="6803"/>
                    <a:pt x="5646" y="6806"/>
                    <a:pt x="5672" y="6798"/>
                  </a:cubicBezTo>
                  <a:cubicBezTo>
                    <a:pt x="5683" y="6794"/>
                    <a:pt x="5694" y="6788"/>
                    <a:pt x="5705" y="6780"/>
                  </a:cubicBezTo>
                  <a:cubicBezTo>
                    <a:pt x="5715" y="6772"/>
                    <a:pt x="5727" y="6760"/>
                    <a:pt x="5741" y="6745"/>
                  </a:cubicBezTo>
                  <a:lnTo>
                    <a:pt x="5772" y="6712"/>
                  </a:lnTo>
                  <a:cubicBezTo>
                    <a:pt x="5809" y="6672"/>
                    <a:pt x="5845" y="6661"/>
                    <a:pt x="5879" y="6678"/>
                  </a:cubicBezTo>
                  <a:cubicBezTo>
                    <a:pt x="5903" y="6689"/>
                    <a:pt x="5916" y="6707"/>
                    <a:pt x="5921" y="6733"/>
                  </a:cubicBezTo>
                  <a:cubicBezTo>
                    <a:pt x="5924" y="6745"/>
                    <a:pt x="5924" y="6755"/>
                    <a:pt x="5922" y="6766"/>
                  </a:cubicBezTo>
                  <a:cubicBezTo>
                    <a:pt x="5920" y="6776"/>
                    <a:pt x="5915" y="6789"/>
                    <a:pt x="5908" y="6804"/>
                  </a:cubicBezTo>
                  <a:cubicBezTo>
                    <a:pt x="5898" y="6824"/>
                    <a:pt x="5886" y="6840"/>
                    <a:pt x="5873" y="6854"/>
                  </a:cubicBezTo>
                  <a:cubicBezTo>
                    <a:pt x="5860" y="6869"/>
                    <a:pt x="5843" y="6881"/>
                    <a:pt x="5823" y="6892"/>
                  </a:cubicBezTo>
                  <a:lnTo>
                    <a:pt x="5849" y="6930"/>
                  </a:lnTo>
                  <a:cubicBezTo>
                    <a:pt x="5871" y="6917"/>
                    <a:pt x="5890" y="6901"/>
                    <a:pt x="5905" y="6884"/>
                  </a:cubicBezTo>
                  <a:cubicBezTo>
                    <a:pt x="5921" y="6867"/>
                    <a:pt x="5935" y="6846"/>
                    <a:pt x="5946" y="6822"/>
                  </a:cubicBezTo>
                  <a:cubicBezTo>
                    <a:pt x="5955" y="6804"/>
                    <a:pt x="5961" y="6787"/>
                    <a:pt x="5964" y="6772"/>
                  </a:cubicBezTo>
                  <a:cubicBezTo>
                    <a:pt x="5967" y="6756"/>
                    <a:pt x="5968" y="6740"/>
                    <a:pt x="5965" y="6723"/>
                  </a:cubicBezTo>
                  <a:cubicBezTo>
                    <a:pt x="5963" y="6700"/>
                    <a:pt x="5955" y="6680"/>
                    <a:pt x="5944" y="6662"/>
                  </a:cubicBezTo>
                  <a:cubicBezTo>
                    <a:pt x="5932" y="6645"/>
                    <a:pt x="5916" y="6631"/>
                    <a:pt x="5898" y="6622"/>
                  </a:cubicBezTo>
                  <a:cubicBezTo>
                    <a:pt x="5886" y="6617"/>
                    <a:pt x="5872" y="6613"/>
                    <a:pt x="5858" y="6611"/>
                  </a:cubicBezTo>
                  <a:close/>
                  <a:moveTo>
                    <a:pt x="5775" y="6164"/>
                  </a:moveTo>
                  <a:lnTo>
                    <a:pt x="5648" y="6423"/>
                  </a:lnTo>
                  <a:lnTo>
                    <a:pt x="5687" y="6442"/>
                  </a:lnTo>
                  <a:lnTo>
                    <a:pt x="5739" y="6338"/>
                  </a:lnTo>
                  <a:lnTo>
                    <a:pt x="6090" y="6511"/>
                  </a:lnTo>
                  <a:lnTo>
                    <a:pt x="6113" y="6466"/>
                  </a:lnTo>
                  <a:lnTo>
                    <a:pt x="5761" y="6293"/>
                  </a:lnTo>
                  <a:lnTo>
                    <a:pt x="5813" y="6187"/>
                  </a:lnTo>
                  <a:lnTo>
                    <a:pt x="5775" y="6164"/>
                  </a:lnTo>
                  <a:close/>
                  <a:moveTo>
                    <a:pt x="6307" y="6070"/>
                  </a:moveTo>
                  <a:lnTo>
                    <a:pt x="6267" y="6050"/>
                  </a:lnTo>
                  <a:lnTo>
                    <a:pt x="6182" y="6222"/>
                  </a:lnTo>
                  <a:lnTo>
                    <a:pt x="6039" y="6152"/>
                  </a:lnTo>
                  <a:lnTo>
                    <a:pt x="6105" y="6018"/>
                  </a:lnTo>
                  <a:lnTo>
                    <a:pt x="6064" y="5998"/>
                  </a:lnTo>
                  <a:lnTo>
                    <a:pt x="5998" y="6132"/>
                  </a:lnTo>
                  <a:lnTo>
                    <a:pt x="5870" y="6069"/>
                  </a:lnTo>
                  <a:lnTo>
                    <a:pt x="5949" y="5909"/>
                  </a:lnTo>
                  <a:lnTo>
                    <a:pt x="5913" y="5884"/>
                  </a:lnTo>
                  <a:lnTo>
                    <a:pt x="5808" y="6097"/>
                  </a:lnTo>
                  <a:lnTo>
                    <a:pt x="6199" y="6290"/>
                  </a:lnTo>
                  <a:lnTo>
                    <a:pt x="6307" y="6070"/>
                  </a:lnTo>
                  <a:close/>
                  <a:moveTo>
                    <a:pt x="6470" y="5739"/>
                  </a:moveTo>
                  <a:lnTo>
                    <a:pt x="6434" y="5744"/>
                  </a:lnTo>
                  <a:cubicBezTo>
                    <a:pt x="6417" y="5746"/>
                    <a:pt x="6400" y="5748"/>
                    <a:pt x="6381" y="5751"/>
                  </a:cubicBezTo>
                  <a:cubicBezTo>
                    <a:pt x="6362" y="5754"/>
                    <a:pt x="6344" y="5756"/>
                    <a:pt x="6328" y="5758"/>
                  </a:cubicBezTo>
                  <a:cubicBezTo>
                    <a:pt x="6311" y="5761"/>
                    <a:pt x="6300" y="5762"/>
                    <a:pt x="6293" y="5764"/>
                  </a:cubicBezTo>
                  <a:cubicBezTo>
                    <a:pt x="6283" y="5765"/>
                    <a:pt x="6273" y="5768"/>
                    <a:pt x="6260" y="5771"/>
                  </a:cubicBezTo>
                  <a:cubicBezTo>
                    <a:pt x="6248" y="5774"/>
                    <a:pt x="6238" y="5778"/>
                    <a:pt x="6230" y="5782"/>
                  </a:cubicBezTo>
                  <a:lnTo>
                    <a:pt x="6233" y="5776"/>
                  </a:lnTo>
                  <a:cubicBezTo>
                    <a:pt x="6240" y="5761"/>
                    <a:pt x="6244" y="5745"/>
                    <a:pt x="6246" y="5729"/>
                  </a:cubicBezTo>
                  <a:cubicBezTo>
                    <a:pt x="6247" y="5714"/>
                    <a:pt x="6245" y="5700"/>
                    <a:pt x="6240" y="5686"/>
                  </a:cubicBezTo>
                  <a:cubicBezTo>
                    <a:pt x="6235" y="5673"/>
                    <a:pt x="6227" y="5660"/>
                    <a:pt x="6217" y="5648"/>
                  </a:cubicBezTo>
                  <a:cubicBezTo>
                    <a:pt x="6206" y="5637"/>
                    <a:pt x="6192" y="5627"/>
                    <a:pt x="6176" y="5619"/>
                  </a:cubicBezTo>
                  <a:cubicBezTo>
                    <a:pt x="6166" y="5614"/>
                    <a:pt x="6156" y="5611"/>
                    <a:pt x="6146" y="5609"/>
                  </a:cubicBezTo>
                  <a:cubicBezTo>
                    <a:pt x="6136" y="5608"/>
                    <a:pt x="6128" y="5607"/>
                    <a:pt x="6119" y="5607"/>
                  </a:cubicBezTo>
                  <a:cubicBezTo>
                    <a:pt x="6110" y="5607"/>
                    <a:pt x="6102" y="5608"/>
                    <a:pt x="6095" y="5610"/>
                  </a:cubicBezTo>
                  <a:cubicBezTo>
                    <a:pt x="6087" y="5612"/>
                    <a:pt x="6081" y="5615"/>
                    <a:pt x="6075" y="5618"/>
                  </a:cubicBezTo>
                  <a:cubicBezTo>
                    <a:pt x="6069" y="5620"/>
                    <a:pt x="6063" y="5624"/>
                    <a:pt x="6058" y="5628"/>
                  </a:cubicBezTo>
                  <a:cubicBezTo>
                    <a:pt x="6052" y="5633"/>
                    <a:pt x="6045" y="5638"/>
                    <a:pt x="6039" y="5645"/>
                  </a:cubicBezTo>
                  <a:cubicBezTo>
                    <a:pt x="6033" y="5652"/>
                    <a:pt x="6027" y="5660"/>
                    <a:pt x="6021" y="5670"/>
                  </a:cubicBezTo>
                  <a:cubicBezTo>
                    <a:pt x="6015" y="5679"/>
                    <a:pt x="6008" y="5691"/>
                    <a:pt x="6002" y="5704"/>
                  </a:cubicBezTo>
                  <a:lnTo>
                    <a:pt x="5957" y="5795"/>
                  </a:lnTo>
                  <a:lnTo>
                    <a:pt x="6348" y="5988"/>
                  </a:lnTo>
                  <a:lnTo>
                    <a:pt x="6370" y="5942"/>
                  </a:lnTo>
                  <a:lnTo>
                    <a:pt x="6194" y="5855"/>
                  </a:lnTo>
                  <a:cubicBezTo>
                    <a:pt x="6199" y="5846"/>
                    <a:pt x="6205" y="5839"/>
                    <a:pt x="6210" y="5834"/>
                  </a:cubicBezTo>
                  <a:cubicBezTo>
                    <a:pt x="6217" y="5829"/>
                    <a:pt x="6227" y="5826"/>
                    <a:pt x="6240" y="5823"/>
                  </a:cubicBezTo>
                  <a:cubicBezTo>
                    <a:pt x="6263" y="5818"/>
                    <a:pt x="6285" y="5814"/>
                    <a:pt x="6306" y="5811"/>
                  </a:cubicBezTo>
                  <a:cubicBezTo>
                    <a:pt x="6327" y="5807"/>
                    <a:pt x="6346" y="5804"/>
                    <a:pt x="6363" y="5802"/>
                  </a:cubicBezTo>
                  <a:cubicBezTo>
                    <a:pt x="6381" y="5800"/>
                    <a:pt x="6396" y="5799"/>
                    <a:pt x="6409" y="5798"/>
                  </a:cubicBezTo>
                  <a:cubicBezTo>
                    <a:pt x="6423" y="5798"/>
                    <a:pt x="6433" y="5798"/>
                    <a:pt x="6441" y="5798"/>
                  </a:cubicBezTo>
                  <a:lnTo>
                    <a:pt x="6470" y="5739"/>
                  </a:lnTo>
                  <a:close/>
                  <a:moveTo>
                    <a:pt x="6183" y="5690"/>
                  </a:moveTo>
                  <a:cubicBezTo>
                    <a:pt x="6192" y="5699"/>
                    <a:pt x="6197" y="5708"/>
                    <a:pt x="6201" y="5717"/>
                  </a:cubicBezTo>
                  <a:cubicBezTo>
                    <a:pt x="6204" y="5728"/>
                    <a:pt x="6204" y="5740"/>
                    <a:pt x="6202" y="5752"/>
                  </a:cubicBezTo>
                  <a:cubicBezTo>
                    <a:pt x="6200" y="5765"/>
                    <a:pt x="6194" y="5780"/>
                    <a:pt x="6186" y="5797"/>
                  </a:cubicBezTo>
                  <a:lnTo>
                    <a:pt x="6164" y="5841"/>
                  </a:lnTo>
                  <a:lnTo>
                    <a:pt x="6019" y="5769"/>
                  </a:lnTo>
                  <a:lnTo>
                    <a:pt x="6042" y="5722"/>
                  </a:lnTo>
                  <a:cubicBezTo>
                    <a:pt x="6047" y="5711"/>
                    <a:pt x="6052" y="5703"/>
                    <a:pt x="6057" y="5695"/>
                  </a:cubicBezTo>
                  <a:cubicBezTo>
                    <a:pt x="6062" y="5689"/>
                    <a:pt x="6068" y="5682"/>
                    <a:pt x="6074" y="5677"/>
                  </a:cubicBezTo>
                  <a:cubicBezTo>
                    <a:pt x="6084" y="5669"/>
                    <a:pt x="6096" y="5663"/>
                    <a:pt x="6111" y="5661"/>
                  </a:cubicBezTo>
                  <a:cubicBezTo>
                    <a:pt x="6125" y="5659"/>
                    <a:pt x="6139" y="5662"/>
                    <a:pt x="6152" y="5668"/>
                  </a:cubicBezTo>
                  <a:cubicBezTo>
                    <a:pt x="6165" y="5675"/>
                    <a:pt x="6175" y="5682"/>
                    <a:pt x="6183" y="5690"/>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552762705"/>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032680070"/>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262">
          <p15:clr>
            <a:srgbClr val="FBAE40"/>
          </p15:clr>
        </p15:guide>
        <p15:guide id="3" pos="226">
          <p15:clr>
            <a:srgbClr val="FBAE40"/>
          </p15:clr>
        </p15:guide>
        <p15:guide id="4" pos="5534">
          <p15:clr>
            <a:srgbClr val="FBAE40"/>
          </p15:clr>
        </p15:guide>
        <p15:guide id="5" orient="horz" pos="156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4109609019"/>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226">
          <p15:clr>
            <a:srgbClr val="FBAE40"/>
          </p15:clr>
        </p15:guide>
        <p15:guide id="5" pos="553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91878476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674769821"/>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226">
          <p15:clr>
            <a:srgbClr val="FBAE40"/>
          </p15:clr>
        </p15:guide>
        <p15:guide id="5" pos="55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47326649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3" name="Gruppieren 12">
            <a:extLst>
              <a:ext uri="{FF2B5EF4-FFF2-40B4-BE49-F238E27FC236}">
                <a16:creationId xmlns:a16="http://schemas.microsoft.com/office/drawing/2014/main" id="{7A0A06BF-D679-456B-AC1C-0C10DAED1705}"/>
              </a:ext>
            </a:extLst>
          </p:cNvPr>
          <p:cNvGrpSpPr/>
          <p:nvPr userDrawn="1"/>
        </p:nvGrpSpPr>
        <p:grpSpPr>
          <a:xfrm>
            <a:off x="380839" y="168320"/>
            <a:ext cx="1656184" cy="733449"/>
            <a:chOff x="256131" y="108551"/>
            <a:chExt cx="1656184" cy="733449"/>
          </a:xfrm>
        </p:grpSpPr>
        <p:sp>
          <p:nvSpPr>
            <p:cNvPr id="14" name="Rechteck 13">
              <a:extLst>
                <a:ext uri="{FF2B5EF4-FFF2-40B4-BE49-F238E27FC236}">
                  <a16:creationId xmlns:a16="http://schemas.microsoft.com/office/drawing/2014/main" id="{803EB910-672E-4FC6-BBD8-37CA41BD661E}"/>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56B1FF5D-CA55-4263-8FF3-FB622F541E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126738237"/>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19" name="Rechteck 18">
            <a:extLst>
              <a:ext uri="{FF2B5EF4-FFF2-40B4-BE49-F238E27FC236}">
                <a16:creationId xmlns:a16="http://schemas.microsoft.com/office/drawing/2014/main" id="{B4D65DFD-7C51-421D-8256-D8801BEF3D6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0" name="Gruppieren 19">
            <a:extLst>
              <a:ext uri="{FF2B5EF4-FFF2-40B4-BE49-F238E27FC236}">
                <a16:creationId xmlns:a16="http://schemas.microsoft.com/office/drawing/2014/main" id="{2B912190-BA16-4518-84A5-942B24291047}"/>
              </a:ext>
            </a:extLst>
          </p:cNvPr>
          <p:cNvGrpSpPr/>
          <p:nvPr userDrawn="1"/>
        </p:nvGrpSpPr>
        <p:grpSpPr>
          <a:xfrm>
            <a:off x="380839" y="168320"/>
            <a:ext cx="1656184" cy="733449"/>
            <a:chOff x="256131" y="108551"/>
            <a:chExt cx="1656184" cy="733449"/>
          </a:xfrm>
        </p:grpSpPr>
        <p:sp>
          <p:nvSpPr>
            <p:cNvPr id="21" name="Rechteck 20">
              <a:extLst>
                <a:ext uri="{FF2B5EF4-FFF2-40B4-BE49-F238E27FC236}">
                  <a16:creationId xmlns:a16="http://schemas.microsoft.com/office/drawing/2014/main" id="{221F4A02-8CCD-4573-85D7-0329B5DAB7C5}"/>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a:extLst>
                <a:ext uri="{FF2B5EF4-FFF2-40B4-BE49-F238E27FC236}">
                  <a16:creationId xmlns:a16="http://schemas.microsoft.com/office/drawing/2014/main" id="{69986BE2-0915-465B-9322-5D7D94A66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37058674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solidFill>
                  <a:schemeClr val="accent5"/>
                </a:solidFill>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lvl1pPr>
              <a:defRPr>
                <a:solidFill>
                  <a:schemeClr val="accent5"/>
                </a:solidFill>
              </a:defRPr>
            </a:lvl1p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
        <p:nvSpPr>
          <p:cNvPr id="19" name="Rechteck 18">
            <a:extLst>
              <a:ext uri="{FF2B5EF4-FFF2-40B4-BE49-F238E27FC236}">
                <a16:creationId xmlns:a16="http://schemas.microsoft.com/office/drawing/2014/main" id="{DF8E604D-BBF4-4CAA-B30E-53BAE6C5DAB1}"/>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0" name="Gruppieren 19">
            <a:extLst>
              <a:ext uri="{FF2B5EF4-FFF2-40B4-BE49-F238E27FC236}">
                <a16:creationId xmlns:a16="http://schemas.microsoft.com/office/drawing/2014/main" id="{999C191F-8502-40B3-8F93-6248ACDE8EFA}"/>
              </a:ext>
            </a:extLst>
          </p:cNvPr>
          <p:cNvGrpSpPr/>
          <p:nvPr userDrawn="1"/>
        </p:nvGrpSpPr>
        <p:grpSpPr>
          <a:xfrm>
            <a:off x="380839" y="168320"/>
            <a:ext cx="1656184" cy="733449"/>
            <a:chOff x="256131" y="108551"/>
            <a:chExt cx="1656184" cy="733449"/>
          </a:xfrm>
        </p:grpSpPr>
        <p:sp>
          <p:nvSpPr>
            <p:cNvPr id="21" name="Rechteck 20">
              <a:extLst>
                <a:ext uri="{FF2B5EF4-FFF2-40B4-BE49-F238E27FC236}">
                  <a16:creationId xmlns:a16="http://schemas.microsoft.com/office/drawing/2014/main" id="{3ABC17B9-48AD-47E6-B158-1A93DA4B1018}"/>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Grafik 21">
              <a:extLst>
                <a:ext uri="{FF2B5EF4-FFF2-40B4-BE49-F238E27FC236}">
                  <a16:creationId xmlns:a16="http://schemas.microsoft.com/office/drawing/2014/main" id="{FC0C7F0F-EF65-48E5-883F-735D0EFB5E4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3831319673"/>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accent5"/>
                </a:solidFill>
              </a:defRPr>
            </a:lvl1p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2C6BFE75-F0B5-478D-AF0B-E4503AAD7976}"/>
              </a:ext>
            </a:extLst>
          </p:cNvPr>
          <p:cNvGrpSpPr/>
          <p:nvPr userDrawn="1"/>
        </p:nvGrpSpPr>
        <p:grpSpPr>
          <a:xfrm>
            <a:off x="243347" y="178354"/>
            <a:ext cx="2880320" cy="1016193"/>
            <a:chOff x="119336" y="108551"/>
            <a:chExt cx="2880320" cy="1016193"/>
          </a:xfrm>
        </p:grpSpPr>
        <p:sp>
          <p:nvSpPr>
            <p:cNvPr id="3" name="Rechteck 2">
              <a:extLst>
                <a:ext uri="{FF2B5EF4-FFF2-40B4-BE49-F238E27FC236}">
                  <a16:creationId xmlns:a16="http://schemas.microsoft.com/office/drawing/2014/main" id="{668698B0-4A72-4A5A-BCCD-BC5A3CE5A9B4}"/>
                </a:ext>
              </a:extLst>
            </p:cNvPr>
            <p:cNvSpPr/>
            <p:nvPr userDrawn="1"/>
          </p:nvSpPr>
          <p:spPr>
            <a:xfrm>
              <a:off x="119336" y="108551"/>
              <a:ext cx="2880320" cy="1016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47FECB53-B9FA-4A45-877A-39AAF9DE014B}"/>
                </a:ext>
              </a:extLst>
            </p:cNvPr>
            <p:cNvGrpSpPr/>
            <p:nvPr userDrawn="1"/>
          </p:nvGrpSpPr>
          <p:grpSpPr>
            <a:xfrm>
              <a:off x="256131" y="108551"/>
              <a:ext cx="1656184" cy="733449"/>
              <a:chOff x="256131" y="108551"/>
              <a:chExt cx="1656184" cy="733449"/>
            </a:xfrm>
          </p:grpSpPr>
          <p:sp>
            <p:nvSpPr>
              <p:cNvPr id="13" name="Rechteck 12">
                <a:extLst>
                  <a:ext uri="{FF2B5EF4-FFF2-40B4-BE49-F238E27FC236}">
                    <a16:creationId xmlns:a16="http://schemas.microsoft.com/office/drawing/2014/main" id="{C3A6C2AD-8C52-414E-BCCF-3B102D5D5AB5}"/>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976338C7-F02B-4BEC-ACEA-CC1D2A157C5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grpSp>
      <p:sp>
        <p:nvSpPr>
          <p:cNvPr id="15" name="Rechteck 14">
            <a:extLst>
              <a:ext uri="{FF2B5EF4-FFF2-40B4-BE49-F238E27FC236}">
                <a16:creationId xmlns:a16="http://schemas.microsoft.com/office/drawing/2014/main" id="{EF9FC5B2-6B88-492D-9437-1CAAA353C211}"/>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6" name="Gruppieren 15">
            <a:extLst>
              <a:ext uri="{FF2B5EF4-FFF2-40B4-BE49-F238E27FC236}">
                <a16:creationId xmlns:a16="http://schemas.microsoft.com/office/drawing/2014/main" id="{3741C6E2-9340-4C37-BB89-EAC4C89AA40B}"/>
              </a:ext>
            </a:extLst>
          </p:cNvPr>
          <p:cNvGrpSpPr/>
          <p:nvPr userDrawn="1"/>
        </p:nvGrpSpPr>
        <p:grpSpPr>
          <a:xfrm>
            <a:off x="380839" y="168320"/>
            <a:ext cx="1656184" cy="733449"/>
            <a:chOff x="256131" y="108551"/>
            <a:chExt cx="1656184" cy="733449"/>
          </a:xfrm>
        </p:grpSpPr>
        <p:sp>
          <p:nvSpPr>
            <p:cNvPr id="17" name="Rechteck 16">
              <a:extLst>
                <a:ext uri="{FF2B5EF4-FFF2-40B4-BE49-F238E27FC236}">
                  <a16:creationId xmlns:a16="http://schemas.microsoft.com/office/drawing/2014/main" id="{5A375D86-8A31-4901-A21B-D34D23C3EBFA}"/>
                </a:ext>
              </a:extLst>
            </p:cNvPr>
            <p:cNvSpPr/>
            <p:nvPr userDrawn="1"/>
          </p:nvSpPr>
          <p:spPr>
            <a:xfrm>
              <a:off x="256131" y="108551"/>
              <a:ext cx="1656184" cy="733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EAEF56AA-0BB9-403A-BA36-74A9DA3B8D5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515" y="264102"/>
              <a:ext cx="1513416" cy="422349"/>
            </a:xfrm>
            <a:prstGeom prst="rect">
              <a:avLst/>
            </a:prstGeom>
          </p:spPr>
        </p:pic>
      </p:grpSp>
    </p:spTree>
    <p:extLst>
      <p:ext uri="{BB962C8B-B14F-4D97-AF65-F5344CB8AC3E}">
        <p14:creationId xmlns:p14="http://schemas.microsoft.com/office/powerpoint/2010/main" val="212240203"/>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2.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2.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1.png"/><Relationship Id="rId5" Type="http://schemas.openxmlformats.org/officeDocument/2006/relationships/slideLayout" Target="../slideLayouts/slideLayout35.xml"/><Relationship Id="rId10" Type="http://schemas.openxmlformats.org/officeDocument/2006/relationships/theme" Target="../theme/theme4.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4"/>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5"/>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 id="2147483697" r:id="rId10"/>
    <p:sldLayoutId id="2147483698" r:id="rId11"/>
    <p:sldLayoutId id="2147483699" r:id="rId12"/>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684100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32.png"/><Relationship Id="rId4" Type="http://schemas.openxmlformats.org/officeDocument/2006/relationships/image" Target="../media/image31.emf"/></Relationships>
</file>

<file path=ppt/slides/_rels/slide1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slideLayout" Target="../slideLayouts/slideLayout6.xml"/><Relationship Id="rId1" Type="http://schemas.openxmlformats.org/officeDocument/2006/relationships/tags" Target="../tags/tag5.xml"/><Relationship Id="rId5" Type="http://schemas.openxmlformats.org/officeDocument/2006/relationships/image" Target="../media/image34.png"/><Relationship Id="rId4" Type="http://schemas.openxmlformats.org/officeDocument/2006/relationships/hyperlink" Target="https://www.bezreg-muenster.de/de/schule_und_bildung/lehrerausbildung_lehrerfortbildung/lehrerausbildung/_ablage/Bilder/sek2_original.jpg"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36.png"/><Relationship Id="rId4" Type="http://schemas.openxmlformats.org/officeDocument/2006/relationships/image" Target="../media/image3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8.png"/><Relationship Id="rId7"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0.png"/><Relationship Id="rId4" Type="http://schemas.openxmlformats.org/officeDocument/2006/relationships/image" Target="../media/image43.png"/><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8.pn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8.png"/><Relationship Id="rId7"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slideLayout" Target="../slideLayouts/slideLayout6.xml"/><Relationship Id="rId1" Type="http://schemas.openxmlformats.org/officeDocument/2006/relationships/tags" Target="../tags/tag8.xml"/><Relationship Id="rId5" Type="http://schemas.openxmlformats.org/officeDocument/2006/relationships/image" Target="../media/image34.png"/><Relationship Id="rId4" Type="http://schemas.openxmlformats.org/officeDocument/2006/relationships/hyperlink" Target="https://www.bezreg-muenster.de/de/schule_und_bildung/lehrerausbildung_lehrerfortbildung/lehrerausbildung/_ablage/Bilder/sek2_original.jpg"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36.png"/><Relationship Id="rId4" Type="http://schemas.openxmlformats.org/officeDocument/2006/relationships/image" Target="../media/image35.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slide" Target="slide3.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2" Type="http://schemas.openxmlformats.org/officeDocument/2006/relationships/hyperlink" Target="https://www.uni-muenster.de/Lehrerbildung/praxisphasen/praxissemester2019/ablaufundorganisation/lehrveranstaltungen.html" TargetMode="Externa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hyperlink" Target="https://www.uni-muenster.de/Lehrerbildung/praxisphasen/praxissemester2019/ablaufundorganisation/lehrveranstaltungen.html" TargetMode="Externa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hyperlink" Target="http://uni.ms/praxissemester"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uni.ms/iz2p3"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hyperlink" Target="http://go.wwu.de/wyj8h"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61.emf"/><Relationship Id="rId5" Type="http://schemas.openxmlformats.org/officeDocument/2006/relationships/image" Target="../media/image60.emf"/><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xml"/><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5A53E-69D3-ACB0-4C42-D1A027AD5187}"/>
              </a:ext>
            </a:extLst>
          </p:cNvPr>
          <p:cNvSpPr>
            <a:spLocks noGrp="1"/>
          </p:cNvSpPr>
          <p:nvPr>
            <p:ph type="ctrTitle"/>
          </p:nvPr>
        </p:nvSpPr>
        <p:spPr>
          <a:xfrm>
            <a:off x="359625" y="2067931"/>
            <a:ext cx="6401332" cy="712997"/>
          </a:xfrm>
        </p:spPr>
        <p:txBody>
          <a:bodyPr/>
          <a:lstStyle/>
          <a:p>
            <a:r>
              <a:rPr lang="de-DE" sz="4800" dirty="0"/>
              <a:t>Herzlich Willkommen!</a:t>
            </a:r>
            <a:endParaRPr lang="de-DE" sz="4400" dirty="0"/>
          </a:p>
        </p:txBody>
      </p:sp>
      <p:sp>
        <p:nvSpPr>
          <p:cNvPr id="3" name="Untertitel 8">
            <a:extLst>
              <a:ext uri="{FF2B5EF4-FFF2-40B4-BE49-F238E27FC236}">
                <a16:creationId xmlns:a16="http://schemas.microsoft.com/office/drawing/2014/main" id="{A8780256-F3A8-4EED-941C-D5F8D43ECF56}"/>
              </a:ext>
            </a:extLst>
          </p:cNvPr>
          <p:cNvSpPr>
            <a:spLocks noGrp="1"/>
          </p:cNvSpPr>
          <p:nvPr>
            <p:ph type="subTitle" idx="1"/>
          </p:nvPr>
        </p:nvSpPr>
        <p:spPr>
          <a:xfrm>
            <a:off x="343736" y="3212976"/>
            <a:ext cx="8544000" cy="900000"/>
          </a:xfrm>
        </p:spPr>
        <p:txBody>
          <a:bodyPr/>
          <a:lstStyle/>
          <a:p>
            <a:r>
              <a:rPr lang="de-DE" sz="2800" b="1" dirty="0">
                <a:solidFill>
                  <a:schemeClr val="accent5"/>
                </a:solidFill>
              </a:rPr>
              <a:t>Schön, dass Sie dabei sind! </a:t>
            </a:r>
            <a:br>
              <a:rPr lang="de-DE" sz="2800" b="1" dirty="0">
                <a:solidFill>
                  <a:schemeClr val="accent5"/>
                </a:solidFill>
              </a:rPr>
            </a:br>
            <a:r>
              <a:rPr lang="de-DE" sz="2800" b="1" dirty="0">
                <a:solidFill>
                  <a:schemeClr val="accent5"/>
                </a:solidFill>
              </a:rPr>
              <a:t>Wir beginnen um </a:t>
            </a:r>
            <a:r>
              <a:rPr lang="de-DE" sz="4800" b="1" dirty="0">
                <a:solidFill>
                  <a:schemeClr val="accent5"/>
                </a:solidFill>
              </a:rPr>
              <a:t>16:00 Uhr</a:t>
            </a:r>
            <a:endParaRPr lang="de-DE" sz="2400" b="1" dirty="0">
              <a:solidFill>
                <a:schemeClr val="accent5"/>
              </a:solidFill>
            </a:endParaRPr>
          </a:p>
        </p:txBody>
      </p:sp>
    </p:spTree>
    <p:extLst>
      <p:ext uri="{BB962C8B-B14F-4D97-AF65-F5344CB8AC3E}">
        <p14:creationId xmlns:p14="http://schemas.microsoft.com/office/powerpoint/2010/main" val="1174817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FD55119-227F-4029-90A9-2F691C8B2B0E}"/>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10" dirty="0"/>
              <a:t>Was sind die 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5" name="Grafik 4"/>
          <p:cNvPicPr>
            <a:picLocks noChangeAspect="1"/>
          </p:cNvPicPr>
          <p:nvPr/>
        </p:nvPicPr>
        <p:blipFill rotWithShape="1">
          <a:blip r:embed="rId4"/>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7AB516"/>
                </a:solidFill>
                <a:ea typeface="ＭＳ Ｐゴシック" pitchFamily="1" charset="-128"/>
              </a:rPr>
              <a:t>der Schulen </a:t>
            </a:r>
            <a:r>
              <a:rPr lang="de-DE" sz="1400" dirty="0"/>
              <a:t>und</a:t>
            </a:r>
            <a:r>
              <a:rPr lang="de-DE" sz="1400" b="1" dirty="0"/>
              <a:t> </a:t>
            </a:r>
            <a:r>
              <a:rPr lang="de-DE" sz="1400" b="1" kern="0" dirty="0">
                <a:solidFill>
                  <a:srgbClr val="BCD700"/>
                </a:solidFill>
                <a:ea typeface="ＭＳ Ｐゴシック" pitchFamily="1" charset="-128"/>
              </a:rPr>
              <a:t>ZfsL</a:t>
            </a:r>
            <a:r>
              <a:rPr lang="de-DE" sz="1400" b="1" kern="0" dirty="0">
                <a:solidFill>
                  <a:srgbClr val="7AB516"/>
                </a:solidFill>
                <a:ea typeface="ＭＳ Ｐゴシック" pitchFamily="1" charset="-128"/>
              </a:rPr>
              <a:t>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
        <p:nvSpPr>
          <p:cNvPr id="15" name="Rechteck 14">
            <a:extLst>
              <a:ext uri="{FF2B5EF4-FFF2-40B4-BE49-F238E27FC236}">
                <a16:creationId xmlns:a16="http://schemas.microsoft.com/office/drawing/2014/main" id="{1E6E1D09-533B-45ED-B116-FAE1DEE766F5}"/>
              </a:ext>
            </a:extLst>
          </p:cNvPr>
          <p:cNvSpPr/>
          <p:nvPr/>
        </p:nvSpPr>
        <p:spPr>
          <a:xfrm>
            <a:off x="4857609" y="2527704"/>
            <a:ext cx="864096" cy="727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600" b="1" dirty="0">
                <a:solidFill>
                  <a:schemeClr val="bg2"/>
                </a:solidFill>
              </a:rPr>
              <a:t>5</a:t>
            </a:r>
          </a:p>
        </p:txBody>
      </p:sp>
      <p:pic>
        <p:nvPicPr>
          <p:cNvPr id="19" name="Grafik 18">
            <a:extLst>
              <a:ext uri="{FF2B5EF4-FFF2-40B4-BE49-F238E27FC236}">
                <a16:creationId xmlns:a16="http://schemas.microsoft.com/office/drawing/2014/main" id="{BAAA770E-3769-497D-AF4C-82D63B8AA3F5}"/>
              </a:ext>
            </a:extLst>
          </p:cNvPr>
          <p:cNvPicPr>
            <a:picLocks noChangeAspect="1"/>
          </p:cNvPicPr>
          <p:nvPr/>
        </p:nvPicPr>
        <p:blipFill>
          <a:blip r:embed="rId5">
            <a:duotone>
              <a:schemeClr val="accent6">
                <a:shade val="45000"/>
                <a:satMod val="135000"/>
              </a:schemeClr>
              <a:prstClr val="white"/>
            </a:duotone>
          </a:blip>
          <a:srcRect/>
          <a:stretch/>
        </p:blipFill>
        <p:spPr>
          <a:xfrm>
            <a:off x="7200586" y="4005972"/>
            <a:ext cx="361763" cy="361763"/>
          </a:xfrm>
          <a:prstGeom prst="rect">
            <a:avLst/>
          </a:prstGeom>
        </p:spPr>
      </p:pic>
    </p:spTree>
    <p:custDataLst>
      <p:tags r:id="rId1"/>
    </p:custDataLst>
    <p:extLst>
      <p:ext uri="{BB962C8B-B14F-4D97-AF65-F5344CB8AC3E}">
        <p14:creationId xmlns:p14="http://schemas.microsoft.com/office/powerpoint/2010/main" val="3108074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376" y="2127763"/>
            <a:ext cx="7091674" cy="3843212"/>
          </a:xfrm>
          <a:prstGeom prst="rect">
            <a:avLst/>
          </a:prstGeom>
        </p:spPr>
      </p:pic>
      <p:sp>
        <p:nvSpPr>
          <p:cNvPr id="2" name="Titel 1"/>
          <p:cNvSpPr>
            <a:spLocks noGrp="1"/>
          </p:cNvSpPr>
          <p:nvPr>
            <p:ph type="title"/>
          </p:nvPr>
        </p:nvSpPr>
        <p:spPr/>
        <p:txBody>
          <a:bodyPr/>
          <a:lstStyle/>
          <a:p>
            <a:r>
              <a:rPr lang="de-DE" dirty="0"/>
              <a:t>Welche Schulen sind zu welchem ZfsL/Seminar zugeordnet?</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11</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1905458" y="2107013"/>
            <a:ext cx="7539102" cy="3631819"/>
            <a:chOff x="-330600" y="1614928"/>
            <a:chExt cx="7691004" cy="3724455"/>
          </a:xfrm>
          <a:effectLst/>
        </p:grpSpPr>
        <p:sp>
          <p:nvSpPr>
            <p:cNvPr id="11" name="Textfeld 10"/>
            <p:cNvSpPr txBox="1"/>
            <p:nvPr/>
          </p:nvSpPr>
          <p:spPr>
            <a:xfrm>
              <a:off x="1065118" y="3393438"/>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6109080" y="4010014"/>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198008" y="1614928"/>
              <a:ext cx="2513201" cy="1256238"/>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371386" y="5023756"/>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330600" y="2023434"/>
              <a:ext cx="3187356" cy="599691"/>
            </a:xfrm>
            <a:prstGeom prst="rect">
              <a:avLst/>
            </a:prstGeom>
            <a:no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44434" y="5012686"/>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3144129" y="1782326"/>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35879" y="2089364"/>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4"/>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4482" y="4083307"/>
            <a:ext cx="565396" cy="452317"/>
          </a:xfrm>
          <a:prstGeom prst="rect">
            <a:avLst/>
          </a:prstGeom>
        </p:spPr>
      </p:pic>
      <p:pic>
        <p:nvPicPr>
          <p:cNvPr id="26" name="Grafik 25"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257" y="2555823"/>
            <a:ext cx="565396" cy="452317"/>
          </a:xfrm>
          <a:prstGeom prst="rect">
            <a:avLst/>
          </a:prstGeom>
        </p:spPr>
      </p:pic>
      <p:pic>
        <p:nvPicPr>
          <p:cNvPr id="27" name="Grafik 26"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1661" y="3577352"/>
            <a:ext cx="565396" cy="452317"/>
          </a:xfrm>
          <a:prstGeom prst="rect">
            <a:avLst/>
          </a:prstGeom>
        </p:spPr>
      </p:pic>
      <p:pic>
        <p:nvPicPr>
          <p:cNvPr id="28" name="Grafik 27"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39000">
            <a:off x="5114541" y="5439339"/>
            <a:ext cx="565396" cy="452317"/>
          </a:xfrm>
          <a:prstGeom prst="rect">
            <a:avLst/>
          </a:prstGeom>
        </p:spPr>
      </p:pic>
      <p:pic>
        <p:nvPicPr>
          <p:cNvPr id="29" name="Grafik 28"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2311" y="5138939"/>
            <a:ext cx="565396" cy="452317"/>
          </a:xfrm>
          <a:prstGeom prst="rect">
            <a:avLst/>
          </a:prstGeom>
        </p:spPr>
      </p:pic>
      <p:sp>
        <p:nvSpPr>
          <p:cNvPr id="22" name="Rechteck 21">
            <a:extLst>
              <a:ext uri="{FF2B5EF4-FFF2-40B4-BE49-F238E27FC236}">
                <a16:creationId xmlns:a16="http://schemas.microsoft.com/office/drawing/2014/main" id="{19423CC4-F7E5-42AF-B798-6615011AD8B0}"/>
              </a:ext>
            </a:extLst>
          </p:cNvPr>
          <p:cNvSpPr/>
          <p:nvPr/>
        </p:nvSpPr>
        <p:spPr>
          <a:xfrm>
            <a:off x="0" y="6028057"/>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58580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pic>
        <p:nvPicPr>
          <p:cNvPr id="5" name="Grafik 4"/>
          <p:cNvPicPr>
            <a:picLocks noChangeAspect="1"/>
          </p:cNvPicPr>
          <p:nvPr/>
        </p:nvPicPr>
        <p:blipFill rotWithShape="1">
          <a:blip r:embed="rId4"/>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5"/>
          <a:srcRect b="24497"/>
          <a:stretch/>
        </p:blipFill>
        <p:spPr>
          <a:xfrm>
            <a:off x="1890950" y="1945898"/>
            <a:ext cx="7706012" cy="3139286"/>
          </a:xfrm>
          <a:prstGeom prst="rect">
            <a:avLst/>
          </a:prstGeom>
        </p:spPr>
      </p:pic>
      <p:pic>
        <p:nvPicPr>
          <p:cNvPr id="8" name="Grafik 7"/>
          <p:cNvPicPr>
            <a:picLocks noChangeAspect="1"/>
          </p:cNvPicPr>
          <p:nvPr/>
        </p:nvPicPr>
        <p:blipFill>
          <a:blip r:embed="rId5"/>
          <a:stretch>
            <a:fillRect/>
          </a:stretch>
        </p:blipFill>
        <p:spPr>
          <a:xfrm>
            <a:off x="1881988" y="1926291"/>
            <a:ext cx="7886420" cy="4255172"/>
          </a:xfrm>
          <a:prstGeom prst="rect">
            <a:avLst/>
          </a:prstGeom>
        </p:spPr>
      </p:pic>
    </p:spTree>
    <p:custDataLst>
      <p:tags r:id="rId1"/>
    </p:custDataLst>
    <p:extLst>
      <p:ext uri="{BB962C8B-B14F-4D97-AF65-F5344CB8AC3E}">
        <p14:creationId xmlns:p14="http://schemas.microsoft.com/office/powerpoint/2010/main" val="16449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F8EFDE6-C5BE-4E5D-A892-8389EDC806EE}"/>
              </a:ext>
            </a:extLst>
          </p:cNvPr>
          <p:cNvSpPr>
            <a:spLocks noGrp="1"/>
          </p:cNvSpPr>
          <p:nvPr>
            <p:ph type="sldNum" sz="quarter" idx="12"/>
          </p:nvPr>
        </p:nvSpPr>
        <p:spPr/>
        <p:txBody>
          <a:bodyPr/>
          <a:lstStyle/>
          <a:p>
            <a:fld id="{6C8FC03C-C266-4645-ABC5-645062898383}" type="slidenum">
              <a:rPr lang="de-DE" sz="1598">
                <a:latin typeface="Calibri" panose="020F0502020204030204" pitchFamily="34" charset="0"/>
                <a:cs typeface="Calibri" panose="020F0502020204030204" pitchFamily="34" charset="0"/>
              </a:rPr>
              <a:pPr/>
              <a:t>13</a:t>
            </a:fld>
            <a:r>
              <a:rPr lang="de-DE"/>
              <a:t> </a:t>
            </a:r>
            <a:endParaRPr lang="de-DE" sz="1399" dirty="0"/>
          </a:p>
        </p:txBody>
      </p:sp>
      <p:sp>
        <p:nvSpPr>
          <p:cNvPr id="3" name="Titel 2">
            <a:extLst>
              <a:ext uri="{FF2B5EF4-FFF2-40B4-BE49-F238E27FC236}">
                <a16:creationId xmlns:a16="http://schemas.microsoft.com/office/drawing/2014/main" id="{D786FAFE-64BF-4F23-BCAA-0EDA08628AE7}"/>
              </a:ext>
            </a:extLst>
          </p:cNvPr>
          <p:cNvSpPr>
            <a:spLocks noGrp="1"/>
          </p:cNvSpPr>
          <p:nvPr>
            <p:ph type="title"/>
          </p:nvPr>
        </p:nvSpPr>
        <p:spPr>
          <a:xfrm>
            <a:off x="323238" y="1188115"/>
            <a:ext cx="11472050" cy="574730"/>
          </a:xfrm>
        </p:spPr>
        <p:txBody>
          <a:bodyPr/>
          <a:lstStyle/>
          <a:p>
            <a:r>
              <a:rPr lang="de-DE" dirty="0"/>
              <a:t>Nicht verfügbare Fächer 09/2024</a:t>
            </a:r>
          </a:p>
        </p:txBody>
      </p:sp>
      <p:graphicFrame>
        <p:nvGraphicFramePr>
          <p:cNvPr id="5" name="Inhaltsplatzhalter 4">
            <a:extLst>
              <a:ext uri="{FF2B5EF4-FFF2-40B4-BE49-F238E27FC236}">
                <a16:creationId xmlns:a16="http://schemas.microsoft.com/office/drawing/2014/main" id="{ACBC0E3F-0DF4-44A9-88B9-2D8B45C6AF8F}"/>
              </a:ext>
            </a:extLst>
          </p:cNvPr>
          <p:cNvGraphicFramePr>
            <a:graphicFrameLocks/>
          </p:cNvGraphicFramePr>
          <p:nvPr>
            <p:extLst>
              <p:ext uri="{D42A27DB-BD31-4B8C-83A1-F6EECF244321}">
                <p14:modId xmlns:p14="http://schemas.microsoft.com/office/powerpoint/2010/main" val="1208525811"/>
              </p:ext>
            </p:extLst>
          </p:nvPr>
        </p:nvGraphicFramePr>
        <p:xfrm>
          <a:off x="346408" y="1798308"/>
          <a:ext cx="11222200" cy="4511012"/>
        </p:xfrm>
        <a:graphic>
          <a:graphicData uri="http://schemas.openxmlformats.org/drawingml/2006/table">
            <a:tbl>
              <a:tblPr firstRow="1" bandRow="1"/>
              <a:tblGrid>
                <a:gridCol w="2816040">
                  <a:extLst>
                    <a:ext uri="{9D8B030D-6E8A-4147-A177-3AD203B41FA5}">
                      <a16:colId xmlns:a16="http://schemas.microsoft.com/office/drawing/2014/main" val="20000"/>
                    </a:ext>
                  </a:extLst>
                </a:gridCol>
                <a:gridCol w="2705626">
                  <a:extLst>
                    <a:ext uri="{9D8B030D-6E8A-4147-A177-3AD203B41FA5}">
                      <a16:colId xmlns:a16="http://schemas.microsoft.com/office/drawing/2014/main" val="20001"/>
                    </a:ext>
                  </a:extLst>
                </a:gridCol>
                <a:gridCol w="2239987">
                  <a:extLst>
                    <a:ext uri="{9D8B030D-6E8A-4147-A177-3AD203B41FA5}">
                      <a16:colId xmlns:a16="http://schemas.microsoft.com/office/drawing/2014/main" val="20002"/>
                    </a:ext>
                  </a:extLst>
                </a:gridCol>
                <a:gridCol w="1804782">
                  <a:extLst>
                    <a:ext uri="{9D8B030D-6E8A-4147-A177-3AD203B41FA5}">
                      <a16:colId xmlns:a16="http://schemas.microsoft.com/office/drawing/2014/main" val="20003"/>
                    </a:ext>
                  </a:extLst>
                </a:gridCol>
                <a:gridCol w="1655765">
                  <a:extLst>
                    <a:ext uri="{9D8B030D-6E8A-4147-A177-3AD203B41FA5}">
                      <a16:colId xmlns:a16="http://schemas.microsoft.com/office/drawing/2014/main" val="20004"/>
                    </a:ext>
                  </a:extLst>
                </a:gridCol>
              </a:tblGrid>
              <a:tr h="652077">
                <a:tc>
                  <a:txBody>
                    <a:bodyPr/>
                    <a:lstStyle>
                      <a:lvl1pPr marL="0" algn="l" defTabSz="914299" rtl="0" eaLnBrk="1" latinLnBrk="0" hangingPunct="1">
                        <a:defRPr sz="1800" b="1" kern="1200">
                          <a:solidFill>
                            <a:schemeClr val="lt1"/>
                          </a:solidFill>
                          <a:latin typeface="Meta Offc Pro"/>
                        </a:defRPr>
                      </a:lvl1pPr>
                      <a:lvl2pPr marL="457149" algn="l" defTabSz="914299" rtl="0" eaLnBrk="1" latinLnBrk="0" hangingPunct="1">
                        <a:defRPr sz="1800" b="1" kern="1200">
                          <a:solidFill>
                            <a:schemeClr val="lt1"/>
                          </a:solidFill>
                          <a:latin typeface="Meta Offc Pro"/>
                        </a:defRPr>
                      </a:lvl2pPr>
                      <a:lvl3pPr marL="914299" algn="l" defTabSz="914299" rtl="0" eaLnBrk="1" latinLnBrk="0" hangingPunct="1">
                        <a:defRPr sz="1800" b="1" kern="1200">
                          <a:solidFill>
                            <a:schemeClr val="lt1"/>
                          </a:solidFill>
                          <a:latin typeface="Meta Offc Pro"/>
                        </a:defRPr>
                      </a:lvl3pPr>
                      <a:lvl4pPr marL="1371448" algn="l" defTabSz="914299" rtl="0" eaLnBrk="1" latinLnBrk="0" hangingPunct="1">
                        <a:defRPr sz="1800" b="1" kern="1200">
                          <a:solidFill>
                            <a:schemeClr val="lt1"/>
                          </a:solidFill>
                          <a:latin typeface="Meta Offc Pro"/>
                        </a:defRPr>
                      </a:lvl4pPr>
                      <a:lvl5pPr marL="1828598" algn="l" defTabSz="914299" rtl="0" eaLnBrk="1" latinLnBrk="0" hangingPunct="1">
                        <a:defRPr sz="1800" b="1" kern="1200">
                          <a:solidFill>
                            <a:schemeClr val="lt1"/>
                          </a:solidFill>
                          <a:latin typeface="Meta Offc Pro"/>
                        </a:defRPr>
                      </a:lvl5pPr>
                      <a:lvl6pPr marL="2285747" algn="l" defTabSz="914299" rtl="0" eaLnBrk="1" latinLnBrk="0" hangingPunct="1">
                        <a:defRPr sz="1800" b="1" kern="1200">
                          <a:solidFill>
                            <a:schemeClr val="lt1"/>
                          </a:solidFill>
                          <a:latin typeface="Meta Offc Pro"/>
                        </a:defRPr>
                      </a:lvl6pPr>
                      <a:lvl7pPr marL="2742897" algn="l" defTabSz="914299" rtl="0" eaLnBrk="1" latinLnBrk="0" hangingPunct="1">
                        <a:defRPr sz="1800" b="1" kern="1200">
                          <a:solidFill>
                            <a:schemeClr val="lt1"/>
                          </a:solidFill>
                          <a:latin typeface="Meta Offc Pro"/>
                        </a:defRPr>
                      </a:lvl7pPr>
                      <a:lvl8pPr marL="3200046" algn="l" defTabSz="914299" rtl="0" eaLnBrk="1" latinLnBrk="0" hangingPunct="1">
                        <a:defRPr sz="1800" b="1" kern="1200">
                          <a:solidFill>
                            <a:schemeClr val="lt1"/>
                          </a:solidFill>
                          <a:latin typeface="Meta Offc Pro"/>
                        </a:defRPr>
                      </a:lvl8pPr>
                      <a:lvl9pPr marL="3657196" algn="l" defTabSz="914299" rtl="0" eaLnBrk="1" latinLnBrk="0" hangingPunct="1">
                        <a:defRPr sz="1800" b="1" kern="1200">
                          <a:solidFill>
                            <a:schemeClr val="lt1"/>
                          </a:solidFill>
                          <a:latin typeface="Meta Offc Pro"/>
                        </a:defRPr>
                      </a:lvl9pPr>
                    </a:lstStyle>
                    <a:p>
                      <a:endParaRPr lang="de-DE" sz="3200" dirty="0">
                        <a:solidFill>
                          <a:schemeClr val="tx1"/>
                        </a:solidFill>
                      </a:endParaRP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b="1" kern="1200">
                          <a:solidFill>
                            <a:schemeClr val="lt1"/>
                          </a:solidFill>
                          <a:latin typeface="Meta Offc Pro"/>
                        </a:defRPr>
                      </a:lvl1pPr>
                      <a:lvl2pPr marL="457149" algn="l" defTabSz="914299" rtl="0" eaLnBrk="1" latinLnBrk="0" hangingPunct="1">
                        <a:defRPr sz="1800" b="1" kern="1200">
                          <a:solidFill>
                            <a:schemeClr val="lt1"/>
                          </a:solidFill>
                          <a:latin typeface="Meta Offc Pro"/>
                        </a:defRPr>
                      </a:lvl2pPr>
                      <a:lvl3pPr marL="914299" algn="l" defTabSz="914299" rtl="0" eaLnBrk="1" latinLnBrk="0" hangingPunct="1">
                        <a:defRPr sz="1800" b="1" kern="1200">
                          <a:solidFill>
                            <a:schemeClr val="lt1"/>
                          </a:solidFill>
                          <a:latin typeface="Meta Offc Pro"/>
                        </a:defRPr>
                      </a:lvl3pPr>
                      <a:lvl4pPr marL="1371448" algn="l" defTabSz="914299" rtl="0" eaLnBrk="1" latinLnBrk="0" hangingPunct="1">
                        <a:defRPr sz="1800" b="1" kern="1200">
                          <a:solidFill>
                            <a:schemeClr val="lt1"/>
                          </a:solidFill>
                          <a:latin typeface="Meta Offc Pro"/>
                        </a:defRPr>
                      </a:lvl4pPr>
                      <a:lvl5pPr marL="1828598" algn="l" defTabSz="914299" rtl="0" eaLnBrk="1" latinLnBrk="0" hangingPunct="1">
                        <a:defRPr sz="1800" b="1" kern="1200">
                          <a:solidFill>
                            <a:schemeClr val="lt1"/>
                          </a:solidFill>
                          <a:latin typeface="Meta Offc Pro"/>
                        </a:defRPr>
                      </a:lvl5pPr>
                      <a:lvl6pPr marL="2285747" algn="l" defTabSz="914299" rtl="0" eaLnBrk="1" latinLnBrk="0" hangingPunct="1">
                        <a:defRPr sz="1800" b="1" kern="1200">
                          <a:solidFill>
                            <a:schemeClr val="lt1"/>
                          </a:solidFill>
                          <a:latin typeface="Meta Offc Pro"/>
                        </a:defRPr>
                      </a:lvl6pPr>
                      <a:lvl7pPr marL="2742897" algn="l" defTabSz="914299" rtl="0" eaLnBrk="1" latinLnBrk="0" hangingPunct="1">
                        <a:defRPr sz="1800" b="1" kern="1200">
                          <a:solidFill>
                            <a:schemeClr val="lt1"/>
                          </a:solidFill>
                          <a:latin typeface="Meta Offc Pro"/>
                        </a:defRPr>
                      </a:lvl7pPr>
                      <a:lvl8pPr marL="3200046" algn="l" defTabSz="914299" rtl="0" eaLnBrk="1" latinLnBrk="0" hangingPunct="1">
                        <a:defRPr sz="1800" b="1" kern="1200">
                          <a:solidFill>
                            <a:schemeClr val="lt1"/>
                          </a:solidFill>
                          <a:latin typeface="Meta Offc Pro"/>
                        </a:defRPr>
                      </a:lvl8pPr>
                      <a:lvl9pPr marL="3657196" algn="l" defTabSz="914299" rtl="0" eaLnBrk="1" latinLnBrk="0" hangingPunct="1">
                        <a:defRPr sz="1800" b="1" kern="1200">
                          <a:solidFill>
                            <a:schemeClr val="lt1"/>
                          </a:solidFill>
                          <a:latin typeface="Meta Offc Pro"/>
                        </a:defRPr>
                      </a:lvl9pPr>
                    </a:lstStyle>
                    <a:p>
                      <a:r>
                        <a:rPr lang="de-DE" sz="2400" dirty="0">
                          <a:solidFill>
                            <a:schemeClr val="bg1"/>
                          </a:solidFill>
                        </a:rPr>
                        <a:t>GyGe</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b="1" kern="1200">
                          <a:solidFill>
                            <a:schemeClr val="lt1"/>
                          </a:solidFill>
                          <a:latin typeface="Meta Offc Pro"/>
                        </a:defRPr>
                      </a:lvl1pPr>
                      <a:lvl2pPr marL="457149" algn="l" defTabSz="914299" rtl="0" eaLnBrk="1" latinLnBrk="0" hangingPunct="1">
                        <a:defRPr sz="1800" b="1" kern="1200">
                          <a:solidFill>
                            <a:schemeClr val="lt1"/>
                          </a:solidFill>
                          <a:latin typeface="Meta Offc Pro"/>
                        </a:defRPr>
                      </a:lvl2pPr>
                      <a:lvl3pPr marL="914299" algn="l" defTabSz="914299" rtl="0" eaLnBrk="1" latinLnBrk="0" hangingPunct="1">
                        <a:defRPr sz="1800" b="1" kern="1200">
                          <a:solidFill>
                            <a:schemeClr val="lt1"/>
                          </a:solidFill>
                          <a:latin typeface="Meta Offc Pro"/>
                        </a:defRPr>
                      </a:lvl3pPr>
                      <a:lvl4pPr marL="1371448" algn="l" defTabSz="914299" rtl="0" eaLnBrk="1" latinLnBrk="0" hangingPunct="1">
                        <a:defRPr sz="1800" b="1" kern="1200">
                          <a:solidFill>
                            <a:schemeClr val="lt1"/>
                          </a:solidFill>
                          <a:latin typeface="Meta Offc Pro"/>
                        </a:defRPr>
                      </a:lvl4pPr>
                      <a:lvl5pPr marL="1828598" algn="l" defTabSz="914299" rtl="0" eaLnBrk="1" latinLnBrk="0" hangingPunct="1">
                        <a:defRPr sz="1800" b="1" kern="1200">
                          <a:solidFill>
                            <a:schemeClr val="lt1"/>
                          </a:solidFill>
                          <a:latin typeface="Meta Offc Pro"/>
                        </a:defRPr>
                      </a:lvl5pPr>
                      <a:lvl6pPr marL="2285747" algn="l" defTabSz="914299" rtl="0" eaLnBrk="1" latinLnBrk="0" hangingPunct="1">
                        <a:defRPr sz="1800" b="1" kern="1200">
                          <a:solidFill>
                            <a:schemeClr val="lt1"/>
                          </a:solidFill>
                          <a:latin typeface="Meta Offc Pro"/>
                        </a:defRPr>
                      </a:lvl6pPr>
                      <a:lvl7pPr marL="2742897" algn="l" defTabSz="914299" rtl="0" eaLnBrk="1" latinLnBrk="0" hangingPunct="1">
                        <a:defRPr sz="1800" b="1" kern="1200">
                          <a:solidFill>
                            <a:schemeClr val="lt1"/>
                          </a:solidFill>
                          <a:latin typeface="Meta Offc Pro"/>
                        </a:defRPr>
                      </a:lvl7pPr>
                      <a:lvl8pPr marL="3200046" algn="l" defTabSz="914299" rtl="0" eaLnBrk="1" latinLnBrk="0" hangingPunct="1">
                        <a:defRPr sz="1800" b="1" kern="1200">
                          <a:solidFill>
                            <a:schemeClr val="lt1"/>
                          </a:solidFill>
                          <a:latin typeface="Meta Offc Pro"/>
                        </a:defRPr>
                      </a:lvl8pPr>
                      <a:lvl9pPr marL="3657196" algn="l" defTabSz="914299" rtl="0" eaLnBrk="1" latinLnBrk="0" hangingPunct="1">
                        <a:defRPr sz="1800" b="1" kern="1200">
                          <a:solidFill>
                            <a:schemeClr val="lt1"/>
                          </a:solidFill>
                          <a:latin typeface="Meta Offc Pro"/>
                        </a:defRPr>
                      </a:lvl9pPr>
                    </a:lstStyle>
                    <a:p>
                      <a:r>
                        <a:rPr lang="de-DE" sz="2400" dirty="0">
                          <a:solidFill>
                            <a:schemeClr val="bg1"/>
                          </a:solidFill>
                        </a:rPr>
                        <a:t>BK</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b="1" kern="1200">
                          <a:solidFill>
                            <a:schemeClr val="lt1"/>
                          </a:solidFill>
                          <a:latin typeface="Meta Offc Pro"/>
                        </a:defRPr>
                      </a:lvl1pPr>
                      <a:lvl2pPr marL="457149" algn="l" defTabSz="914299" rtl="0" eaLnBrk="1" latinLnBrk="0" hangingPunct="1">
                        <a:defRPr sz="1800" b="1" kern="1200">
                          <a:solidFill>
                            <a:schemeClr val="lt1"/>
                          </a:solidFill>
                          <a:latin typeface="Meta Offc Pro"/>
                        </a:defRPr>
                      </a:lvl2pPr>
                      <a:lvl3pPr marL="914299" algn="l" defTabSz="914299" rtl="0" eaLnBrk="1" latinLnBrk="0" hangingPunct="1">
                        <a:defRPr sz="1800" b="1" kern="1200">
                          <a:solidFill>
                            <a:schemeClr val="lt1"/>
                          </a:solidFill>
                          <a:latin typeface="Meta Offc Pro"/>
                        </a:defRPr>
                      </a:lvl3pPr>
                      <a:lvl4pPr marL="1371448" algn="l" defTabSz="914299" rtl="0" eaLnBrk="1" latinLnBrk="0" hangingPunct="1">
                        <a:defRPr sz="1800" b="1" kern="1200">
                          <a:solidFill>
                            <a:schemeClr val="lt1"/>
                          </a:solidFill>
                          <a:latin typeface="Meta Offc Pro"/>
                        </a:defRPr>
                      </a:lvl4pPr>
                      <a:lvl5pPr marL="1828598" algn="l" defTabSz="914299" rtl="0" eaLnBrk="1" latinLnBrk="0" hangingPunct="1">
                        <a:defRPr sz="1800" b="1" kern="1200">
                          <a:solidFill>
                            <a:schemeClr val="lt1"/>
                          </a:solidFill>
                          <a:latin typeface="Meta Offc Pro"/>
                        </a:defRPr>
                      </a:lvl5pPr>
                      <a:lvl6pPr marL="2285747" algn="l" defTabSz="914299" rtl="0" eaLnBrk="1" latinLnBrk="0" hangingPunct="1">
                        <a:defRPr sz="1800" b="1" kern="1200">
                          <a:solidFill>
                            <a:schemeClr val="lt1"/>
                          </a:solidFill>
                          <a:latin typeface="Meta Offc Pro"/>
                        </a:defRPr>
                      </a:lvl6pPr>
                      <a:lvl7pPr marL="2742897" algn="l" defTabSz="914299" rtl="0" eaLnBrk="1" latinLnBrk="0" hangingPunct="1">
                        <a:defRPr sz="1800" b="1" kern="1200">
                          <a:solidFill>
                            <a:schemeClr val="lt1"/>
                          </a:solidFill>
                          <a:latin typeface="Meta Offc Pro"/>
                        </a:defRPr>
                      </a:lvl7pPr>
                      <a:lvl8pPr marL="3200046" algn="l" defTabSz="914299" rtl="0" eaLnBrk="1" latinLnBrk="0" hangingPunct="1">
                        <a:defRPr sz="1800" b="1" kern="1200">
                          <a:solidFill>
                            <a:schemeClr val="lt1"/>
                          </a:solidFill>
                          <a:latin typeface="Meta Offc Pro"/>
                        </a:defRPr>
                      </a:lvl8pPr>
                      <a:lvl9pPr marL="3657196" algn="l" defTabSz="914299" rtl="0" eaLnBrk="1" latinLnBrk="0" hangingPunct="1">
                        <a:defRPr sz="1800" b="1" kern="1200">
                          <a:solidFill>
                            <a:schemeClr val="lt1"/>
                          </a:solidFill>
                          <a:latin typeface="Meta Offc Pro"/>
                        </a:defRPr>
                      </a:lvl9pPr>
                    </a:lstStyle>
                    <a:p>
                      <a:r>
                        <a:rPr lang="de-DE" sz="2400" dirty="0">
                          <a:solidFill>
                            <a:schemeClr val="bg1"/>
                          </a:solidFill>
                        </a:rPr>
                        <a:t>G</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b="1" kern="1200">
                          <a:solidFill>
                            <a:schemeClr val="lt1"/>
                          </a:solidFill>
                          <a:latin typeface="Meta Offc Pro"/>
                        </a:defRPr>
                      </a:lvl1pPr>
                      <a:lvl2pPr marL="457149" algn="l" defTabSz="914299" rtl="0" eaLnBrk="1" latinLnBrk="0" hangingPunct="1">
                        <a:defRPr sz="1800" b="1" kern="1200">
                          <a:solidFill>
                            <a:schemeClr val="lt1"/>
                          </a:solidFill>
                          <a:latin typeface="Meta Offc Pro"/>
                        </a:defRPr>
                      </a:lvl2pPr>
                      <a:lvl3pPr marL="914299" algn="l" defTabSz="914299" rtl="0" eaLnBrk="1" latinLnBrk="0" hangingPunct="1">
                        <a:defRPr sz="1800" b="1" kern="1200">
                          <a:solidFill>
                            <a:schemeClr val="lt1"/>
                          </a:solidFill>
                          <a:latin typeface="Meta Offc Pro"/>
                        </a:defRPr>
                      </a:lvl3pPr>
                      <a:lvl4pPr marL="1371448" algn="l" defTabSz="914299" rtl="0" eaLnBrk="1" latinLnBrk="0" hangingPunct="1">
                        <a:defRPr sz="1800" b="1" kern="1200">
                          <a:solidFill>
                            <a:schemeClr val="lt1"/>
                          </a:solidFill>
                          <a:latin typeface="Meta Offc Pro"/>
                        </a:defRPr>
                      </a:lvl4pPr>
                      <a:lvl5pPr marL="1828598" algn="l" defTabSz="914299" rtl="0" eaLnBrk="1" latinLnBrk="0" hangingPunct="1">
                        <a:defRPr sz="1800" b="1" kern="1200">
                          <a:solidFill>
                            <a:schemeClr val="lt1"/>
                          </a:solidFill>
                          <a:latin typeface="Meta Offc Pro"/>
                        </a:defRPr>
                      </a:lvl5pPr>
                      <a:lvl6pPr marL="2285747" algn="l" defTabSz="914299" rtl="0" eaLnBrk="1" latinLnBrk="0" hangingPunct="1">
                        <a:defRPr sz="1800" b="1" kern="1200">
                          <a:solidFill>
                            <a:schemeClr val="lt1"/>
                          </a:solidFill>
                          <a:latin typeface="Meta Offc Pro"/>
                        </a:defRPr>
                      </a:lvl6pPr>
                      <a:lvl7pPr marL="2742897" algn="l" defTabSz="914299" rtl="0" eaLnBrk="1" latinLnBrk="0" hangingPunct="1">
                        <a:defRPr sz="1800" b="1" kern="1200">
                          <a:solidFill>
                            <a:schemeClr val="lt1"/>
                          </a:solidFill>
                          <a:latin typeface="Meta Offc Pro"/>
                        </a:defRPr>
                      </a:lvl7pPr>
                      <a:lvl8pPr marL="3200046" algn="l" defTabSz="914299" rtl="0" eaLnBrk="1" latinLnBrk="0" hangingPunct="1">
                        <a:defRPr sz="1800" b="1" kern="1200">
                          <a:solidFill>
                            <a:schemeClr val="lt1"/>
                          </a:solidFill>
                          <a:latin typeface="Meta Offc Pro"/>
                        </a:defRPr>
                      </a:lvl8pPr>
                      <a:lvl9pPr marL="3657196" algn="l" defTabSz="914299" rtl="0" eaLnBrk="1" latinLnBrk="0" hangingPunct="1">
                        <a:defRPr sz="1800" b="1" kern="1200">
                          <a:solidFill>
                            <a:schemeClr val="lt1"/>
                          </a:solidFill>
                          <a:latin typeface="Meta Offc Pro"/>
                        </a:defRPr>
                      </a:lvl9pPr>
                    </a:lstStyle>
                    <a:p>
                      <a:r>
                        <a:rPr lang="de-DE" sz="2400" dirty="0">
                          <a:solidFill>
                            <a:schemeClr val="bg1"/>
                          </a:solidFill>
                        </a:rPr>
                        <a:t>HRSGe</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0"/>
                  </a:ext>
                </a:extLst>
              </a:tr>
              <a:tr h="1016771">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r>
                        <a:rPr lang="de-DE" sz="2000" b="1" dirty="0">
                          <a:solidFill>
                            <a:schemeClr val="bg1"/>
                          </a:solidFill>
                        </a:rPr>
                        <a:t>Bocholt</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Ev. Religionslehre</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Islam. Religionslehre</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Griechisch</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Italienisch</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rgbClr val="FF0000"/>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sz="1200" strike="noStrike" kern="1200" dirty="0">
                        <a:solidFill>
                          <a:schemeClr val="tx1"/>
                        </a:solidFill>
                        <a:effectLst/>
                        <a:latin typeface="+mn-lt"/>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strike="noStrike" kern="1200" dirty="0">
                          <a:solidFill>
                            <a:schemeClr val="tx1"/>
                          </a:solidFill>
                          <a:effectLst/>
                          <a:latin typeface="+mn-lt"/>
                          <a:ea typeface="+mn-ea"/>
                          <a:cs typeface="+mn-cs"/>
                        </a:rPr>
                        <a:t>Islam. 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strike="noStrike" kern="1200" dirty="0">
                          <a:solidFill>
                            <a:schemeClr val="tx1"/>
                          </a:solidFill>
                          <a:effectLst/>
                          <a:latin typeface="+mn-lt"/>
                          <a:ea typeface="+mn-ea"/>
                          <a:cs typeface="+mn-cs"/>
                        </a:rPr>
                        <a:t>Kunst</a:t>
                      </a:r>
                      <a:endParaRPr lang="de-DE" sz="1200" strike="sngStrike" dirty="0">
                        <a:solidFill>
                          <a:schemeClr val="tx1"/>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chemeClr val="tx1"/>
                        </a:solidFill>
                        <a:latin typeface="+mn-lt"/>
                      </a:endParaRPr>
                    </a:p>
                    <a:p>
                      <a:pPr algn="ctr"/>
                      <a:r>
                        <a:rPr lang="de-DE" sz="1200" dirty="0">
                          <a:solidFill>
                            <a:schemeClr val="tx1"/>
                          </a:solidFill>
                          <a:latin typeface="+mn-lt"/>
                        </a:rPr>
                        <a:t>Französisch</a:t>
                      </a:r>
                    </a:p>
                    <a:p>
                      <a:pPr algn="ctr"/>
                      <a:r>
                        <a:rPr lang="de-DE" sz="1200" strike="noStrike" kern="1200" dirty="0">
                          <a:solidFill>
                            <a:schemeClr val="tx1"/>
                          </a:solidFill>
                          <a:effectLst/>
                          <a:latin typeface="+mn-lt"/>
                          <a:ea typeface="+mn-ea"/>
                          <a:cs typeface="+mn-cs"/>
                        </a:rPr>
                        <a:t>Islam. Religionslehre</a:t>
                      </a:r>
                    </a:p>
                    <a:p>
                      <a:pPr algn="ctr"/>
                      <a:r>
                        <a:rPr lang="de-DE" sz="1200" strike="noStrike" kern="1200" dirty="0">
                          <a:solidFill>
                            <a:schemeClr val="tx1"/>
                          </a:solidFill>
                          <a:effectLst/>
                          <a:latin typeface="+mn-lt"/>
                          <a:ea typeface="+mn-ea"/>
                          <a:cs typeface="+mn-cs"/>
                        </a:rPr>
                        <a:t>Kunst</a:t>
                      </a:r>
                      <a:endParaRPr lang="de-DE" sz="1200" dirty="0">
                        <a:solidFill>
                          <a:schemeClr val="tx1"/>
                        </a:solidFill>
                        <a:latin typeface="+mn-lt"/>
                      </a:endParaRP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extLst>
                  <a:ext uri="{0D108BD9-81ED-4DB2-BD59-A6C34878D82A}">
                    <a16:rowId xmlns:a16="http://schemas.microsoft.com/office/drawing/2014/main" val="10001"/>
                  </a:ext>
                </a:extLst>
              </a:tr>
              <a:tr h="725149">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r>
                        <a:rPr lang="de-DE" sz="2000" b="1" dirty="0">
                          <a:solidFill>
                            <a:schemeClr val="bg1"/>
                          </a:solidFill>
                        </a:rPr>
                        <a:t>Gelsenkirchen</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r>
                        <a:rPr lang="de-DE" sz="1200" dirty="0">
                          <a:solidFill>
                            <a:schemeClr val="tx1"/>
                          </a:solidFill>
                          <a:latin typeface="+mn-lt"/>
                        </a:rPr>
                        <a:t>Griechisch</a:t>
                      </a:r>
                    </a:p>
                    <a:p>
                      <a:pPr algn="ctr"/>
                      <a:r>
                        <a:rPr lang="de-DE" sz="1200" dirty="0">
                          <a:solidFill>
                            <a:schemeClr val="tx1"/>
                          </a:solidFill>
                          <a:latin typeface="+mn-lt"/>
                        </a:rPr>
                        <a:t>Niederländisch</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r>
                        <a:rPr lang="de-DE" sz="1200" strike="noStrike" kern="1200" dirty="0">
                          <a:solidFill>
                            <a:schemeClr val="tx1"/>
                          </a:solidFill>
                          <a:effectLst/>
                          <a:latin typeface="+mn-lt"/>
                          <a:ea typeface="+mn-ea"/>
                          <a:cs typeface="+mn-cs"/>
                        </a:rPr>
                        <a:t>Informationstechnik, </a:t>
                      </a:r>
                    </a:p>
                    <a:p>
                      <a:pPr algn="ctr"/>
                      <a:r>
                        <a:rPr lang="de-DE" sz="1200" strike="noStrike" kern="1200" dirty="0">
                          <a:solidFill>
                            <a:schemeClr val="tx1"/>
                          </a:solidFill>
                          <a:effectLst/>
                          <a:latin typeface="+mn-lt"/>
                          <a:ea typeface="+mn-ea"/>
                          <a:cs typeface="+mn-cs"/>
                        </a:rPr>
                        <a:t>Nachrichtentechnik,</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r>
                        <a:rPr lang="de-DE" sz="1200" strike="noStrike" dirty="0">
                          <a:solidFill>
                            <a:schemeClr val="tx1"/>
                          </a:solidFill>
                          <a:latin typeface="+mn-lt"/>
                        </a:rPr>
                        <a:t>x</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chemeClr val="tx1"/>
                        </a:solidFill>
                        <a:latin typeface="+mn-lt"/>
                      </a:endParaRP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2"/>
                  </a:ext>
                </a:extLst>
              </a:tr>
              <a:tr h="643144">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r>
                        <a:rPr lang="de-DE" sz="2000" b="1" dirty="0">
                          <a:solidFill>
                            <a:schemeClr val="bg1"/>
                          </a:solidFill>
                        </a:rPr>
                        <a:t>Münster</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Islamische </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Niederländisch</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Chemie,</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Musik,</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dirty="0">
                          <a:solidFill>
                            <a:schemeClr val="tx1"/>
                          </a:solidFill>
                          <a:latin typeface="+mn-lt"/>
                        </a:rPr>
                        <a:t>Physik</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r>
                        <a:rPr lang="de-DE" sz="1200" baseline="0" dirty="0">
                          <a:solidFill>
                            <a:schemeClr val="tx1"/>
                          </a:solidFill>
                          <a:latin typeface="+mn-lt"/>
                        </a:rPr>
                        <a:t>Islamische Religionslehre</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chemeClr val="tx1"/>
                        </a:solidFill>
                        <a:latin typeface="+mn-lt"/>
                      </a:endParaRPr>
                    </a:p>
                    <a:p>
                      <a:pPr algn="ctr"/>
                      <a:r>
                        <a:rPr lang="de-DE" sz="1200" dirty="0">
                          <a:solidFill>
                            <a:schemeClr val="tx1"/>
                          </a:solidFill>
                          <a:latin typeface="+mn-lt"/>
                        </a:rPr>
                        <a:t>x</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extLst>
                  <a:ext uri="{0D108BD9-81ED-4DB2-BD59-A6C34878D82A}">
                    <a16:rowId xmlns:a16="http://schemas.microsoft.com/office/drawing/2014/main" val="10003"/>
                  </a:ext>
                </a:extLst>
              </a:tr>
              <a:tr h="830727">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r>
                        <a:rPr lang="de-DE" sz="2000" b="1" dirty="0">
                          <a:solidFill>
                            <a:schemeClr val="bg1"/>
                          </a:solidFill>
                        </a:rPr>
                        <a:t>Recklinghausen</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tx1"/>
                          </a:solidFill>
                          <a:latin typeface="+mn-lt"/>
                        </a:rPr>
                        <a:t>Griechisch, </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tx1"/>
                          </a:solidFill>
                          <a:latin typeface="+mn-lt"/>
                        </a:rPr>
                        <a:t>Islamische 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tx1"/>
                          </a:solidFill>
                          <a:latin typeface="+mn-lt"/>
                        </a:rPr>
                        <a:t>Italienisch,</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Niederländisch</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rgbClr val="FF0000"/>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rgbClr val="FF0000"/>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chemeClr val="tx1"/>
                        </a:solidFill>
                        <a:latin typeface="+mn-lt"/>
                      </a:endParaRPr>
                    </a:p>
                    <a:p>
                      <a:pPr algn="ctr"/>
                      <a:r>
                        <a:rPr lang="de-DE" sz="1200" dirty="0">
                          <a:solidFill>
                            <a:schemeClr val="tx1"/>
                          </a:solidFill>
                          <a:latin typeface="+mn-lt"/>
                        </a:rPr>
                        <a:t>x</a:t>
                      </a: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extLst>
                  <a:ext uri="{0D108BD9-81ED-4DB2-BD59-A6C34878D82A}">
                    <a16:rowId xmlns:a16="http://schemas.microsoft.com/office/drawing/2014/main" val="10004"/>
                  </a:ext>
                </a:extLst>
              </a:tr>
              <a:tr h="643144">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r>
                        <a:rPr lang="de-DE" sz="2000" b="1" dirty="0">
                          <a:solidFill>
                            <a:schemeClr val="bg1"/>
                          </a:solidFill>
                        </a:rPr>
                        <a:t>Rheine</a:t>
                      </a: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kern="1200" baseline="0" dirty="0">
                          <a:solidFill>
                            <a:schemeClr val="tx1"/>
                          </a:solidFill>
                          <a:effectLst/>
                          <a:latin typeface="+mn-lt"/>
                          <a:ea typeface="+mn-ea"/>
                          <a:cs typeface="+mn-cs"/>
                        </a:rPr>
                        <a:t>Griechisch, </a:t>
                      </a:r>
                      <a:r>
                        <a:rPr lang="de-DE" sz="1200" kern="1200" dirty="0">
                          <a:solidFill>
                            <a:schemeClr val="tx1"/>
                          </a:solidFill>
                          <a:effectLst/>
                          <a:latin typeface="+mn-lt"/>
                          <a:ea typeface="+mn-ea"/>
                          <a:cs typeface="+mn-cs"/>
                        </a:rPr>
                        <a:t>Italienisch,</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Islamische Religionslehre, Sport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rgbClr val="FF0000"/>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Islamische Religionslehre</a:t>
                      </a:r>
                    </a:p>
                    <a:p>
                      <a:pPr algn="ctr"/>
                      <a:endParaRPr lang="de-DE" sz="1200" dirty="0">
                        <a:solidFill>
                          <a:srgbClr val="FF0000"/>
                        </a:solidFill>
                        <a:latin typeface="+mn-lt"/>
                      </a:endParaRPr>
                    </a:p>
                  </a:txBody>
                  <a:tcPr marL="51381" marR="51381" marT="34254" marB="34254" anchor="ctr">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F4F4F4"/>
                    </a:solidFill>
                  </a:tcPr>
                </a:tc>
                <a:tc>
                  <a:txBody>
                    <a:bodyPr/>
                    <a:lstStyle>
                      <a:lvl1pPr marL="0" algn="l" defTabSz="914299" rtl="0" eaLnBrk="1" latinLnBrk="0" hangingPunct="1">
                        <a:defRPr sz="1800" kern="1200">
                          <a:solidFill>
                            <a:schemeClr val="dk1"/>
                          </a:solidFill>
                          <a:latin typeface="Meta Offc Pro"/>
                        </a:defRPr>
                      </a:lvl1pPr>
                      <a:lvl2pPr marL="457149" algn="l" defTabSz="914299" rtl="0" eaLnBrk="1" latinLnBrk="0" hangingPunct="1">
                        <a:defRPr sz="1800" kern="1200">
                          <a:solidFill>
                            <a:schemeClr val="dk1"/>
                          </a:solidFill>
                          <a:latin typeface="Meta Offc Pro"/>
                        </a:defRPr>
                      </a:lvl2pPr>
                      <a:lvl3pPr marL="914299" algn="l" defTabSz="914299" rtl="0" eaLnBrk="1" latinLnBrk="0" hangingPunct="1">
                        <a:defRPr sz="1800" kern="1200">
                          <a:solidFill>
                            <a:schemeClr val="dk1"/>
                          </a:solidFill>
                          <a:latin typeface="Meta Offc Pro"/>
                        </a:defRPr>
                      </a:lvl3pPr>
                      <a:lvl4pPr marL="1371448" algn="l" defTabSz="914299" rtl="0" eaLnBrk="1" latinLnBrk="0" hangingPunct="1">
                        <a:defRPr sz="1800" kern="1200">
                          <a:solidFill>
                            <a:schemeClr val="dk1"/>
                          </a:solidFill>
                          <a:latin typeface="Meta Offc Pro"/>
                        </a:defRPr>
                      </a:lvl4pPr>
                      <a:lvl5pPr marL="1828598" algn="l" defTabSz="914299" rtl="0" eaLnBrk="1" latinLnBrk="0" hangingPunct="1">
                        <a:defRPr sz="1800" kern="1200">
                          <a:solidFill>
                            <a:schemeClr val="dk1"/>
                          </a:solidFill>
                          <a:latin typeface="Meta Offc Pro"/>
                        </a:defRPr>
                      </a:lvl5pPr>
                      <a:lvl6pPr marL="2285747" algn="l" defTabSz="914299" rtl="0" eaLnBrk="1" latinLnBrk="0" hangingPunct="1">
                        <a:defRPr sz="1800" kern="1200">
                          <a:solidFill>
                            <a:schemeClr val="dk1"/>
                          </a:solidFill>
                          <a:latin typeface="Meta Offc Pro"/>
                        </a:defRPr>
                      </a:lvl6pPr>
                      <a:lvl7pPr marL="2742897" algn="l" defTabSz="914299" rtl="0" eaLnBrk="1" latinLnBrk="0" hangingPunct="1">
                        <a:defRPr sz="1800" kern="1200">
                          <a:solidFill>
                            <a:schemeClr val="dk1"/>
                          </a:solidFill>
                          <a:latin typeface="Meta Offc Pro"/>
                        </a:defRPr>
                      </a:lvl7pPr>
                      <a:lvl8pPr marL="3200046" algn="l" defTabSz="914299" rtl="0" eaLnBrk="1" latinLnBrk="0" hangingPunct="1">
                        <a:defRPr sz="1800" kern="1200">
                          <a:solidFill>
                            <a:schemeClr val="dk1"/>
                          </a:solidFill>
                          <a:latin typeface="Meta Offc Pro"/>
                        </a:defRPr>
                      </a:lvl8pPr>
                      <a:lvl9pPr marL="3657196" algn="l" defTabSz="914299" rtl="0" eaLnBrk="1" latinLnBrk="0" hangingPunct="1">
                        <a:defRPr sz="1800" kern="1200">
                          <a:solidFill>
                            <a:schemeClr val="dk1"/>
                          </a:solidFill>
                          <a:latin typeface="Meta Offc Pro"/>
                        </a:defRPr>
                      </a:lvl9pPr>
                    </a:lstStyle>
                    <a:p>
                      <a:pPr algn="ctr"/>
                      <a:endParaRPr lang="de-DE" sz="1200" dirty="0">
                        <a:solidFill>
                          <a:schemeClr val="tx1"/>
                        </a:solidFill>
                        <a:latin typeface="+mn-lt"/>
                      </a:endParaRPr>
                    </a:p>
                  </a:txBody>
                  <a:tcPr marL="51381" marR="51381" marT="34254" marB="34254">
                    <a:lnL w="12700" cap="flat" cmpd="sng" algn="ctr">
                      <a:solidFill>
                        <a:srgbClr val="58585A"/>
                      </a:solidFill>
                      <a:prstDash val="solid"/>
                      <a:round/>
                      <a:headEnd type="none" w="med" len="med"/>
                      <a:tailEnd type="none" w="med" len="med"/>
                    </a:lnL>
                    <a:lnR w="12700" cap="flat" cmpd="sng" algn="ctr">
                      <a:solidFill>
                        <a:srgbClr val="58585A"/>
                      </a:solidFill>
                      <a:prstDash val="solid"/>
                      <a:round/>
                      <a:headEnd type="none" w="med" len="med"/>
                      <a:tailEnd type="none" w="med" len="med"/>
                    </a:lnR>
                    <a:lnT w="12700" cap="flat" cmpd="sng" algn="ctr">
                      <a:solidFill>
                        <a:srgbClr val="58585A"/>
                      </a:solidFill>
                      <a:prstDash val="solid"/>
                      <a:round/>
                      <a:headEnd type="none" w="med" len="med"/>
                      <a:tailEnd type="none" w="med" len="med"/>
                    </a:lnT>
                    <a:lnB w="12700" cap="flat" cmpd="sng" algn="ctr">
                      <a:solidFill>
                        <a:srgbClr val="58585A"/>
                      </a:solidFill>
                      <a:prstDash val="solid"/>
                      <a:round/>
                      <a:headEnd type="none" w="med" len="med"/>
                      <a:tailEnd type="none" w="med" len="med"/>
                    </a:lnB>
                    <a:lnTlToBr w="12700" cmpd="sng">
                      <a:noFill/>
                      <a:prstDash val="solid"/>
                    </a:lnTlToBr>
                    <a:lnBlToTr w="12700" cmpd="sng">
                      <a:noFill/>
                      <a:prstDash val="solid"/>
                    </a:lnBlToTr>
                    <a:solidFill>
                      <a:srgbClr val="009DD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15970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werden Schul- und Seminarplätze in PVP bereitgestellt?</a:t>
            </a:r>
          </a:p>
        </p:txBody>
      </p:sp>
      <p:sp>
        <p:nvSpPr>
          <p:cNvPr id="3" name="Inhaltsplatzhalter 2"/>
          <p:cNvSpPr>
            <a:spLocks noGrp="1"/>
          </p:cNvSpPr>
          <p:nvPr>
            <p:ph idx="1"/>
          </p:nvPr>
        </p:nvSpPr>
        <p:spPr>
          <a:xfrm>
            <a:off x="480000" y="2204864"/>
            <a:ext cx="11232000" cy="4022989"/>
          </a:xfrm>
        </p:spPr>
        <p:txBody>
          <a:bodyPr/>
          <a:lstStyle/>
          <a:p>
            <a:pPr marL="285750" indent="-285750">
              <a:lnSpc>
                <a:spcPct val="100000"/>
              </a:lnSpc>
              <a:spcBef>
                <a:spcPts val="1000"/>
              </a:spcBef>
              <a:buFont typeface="Wingdings" panose="05000000000000000000" pitchFamily="2" charset="2"/>
              <a:buChar char="§"/>
            </a:pPr>
            <a:r>
              <a:rPr lang="de-DE" sz="1700" dirty="0"/>
              <a:t>Plätze an </a:t>
            </a:r>
            <a:r>
              <a:rPr lang="de-DE" sz="1700" b="1" dirty="0"/>
              <a:t>ca. 700 Schulen und 14 Seminaren </a:t>
            </a:r>
            <a:r>
              <a:rPr lang="de-DE" sz="1700" dirty="0"/>
              <a:t>mit qualifiziertem und engagiertem Personal </a:t>
            </a:r>
          </a:p>
          <a:p>
            <a:pPr marL="285750" indent="-285750">
              <a:lnSpc>
                <a:spcPct val="100000"/>
              </a:lnSpc>
              <a:spcBef>
                <a:spcPts val="1000"/>
              </a:spcBef>
              <a:buFont typeface="Wingdings" panose="05000000000000000000" pitchFamily="2" charset="2"/>
              <a:buChar char="§"/>
            </a:pPr>
            <a:r>
              <a:rPr lang="de-DE" sz="1700" b="1" dirty="0"/>
              <a:t>Schul</a:t>
            </a:r>
            <a:r>
              <a:rPr lang="de-DE" sz="1700" dirty="0"/>
              <a:t>kapazitäten entsprechend der rechtlichen und personellen Möglichkeiten vor Ort</a:t>
            </a:r>
          </a:p>
          <a:p>
            <a:pPr marL="285750" indent="-285750">
              <a:lnSpc>
                <a:spcPct val="100000"/>
              </a:lnSpc>
              <a:spcBef>
                <a:spcPts val="1000"/>
              </a:spcBef>
              <a:buFont typeface="Wingdings" panose="05000000000000000000" pitchFamily="2" charset="2"/>
              <a:buChar char="§"/>
            </a:pPr>
            <a:r>
              <a:rPr lang="de-DE" sz="1700" b="1" dirty="0"/>
              <a:t>Angebot von Seminar</a:t>
            </a:r>
            <a:r>
              <a:rPr lang="de-DE" sz="1700" dirty="0"/>
              <a:t>kapazitäten sowohl </a:t>
            </a:r>
            <a:r>
              <a:rPr lang="de-DE" sz="1700" b="1" dirty="0"/>
              <a:t>in Summe </a:t>
            </a:r>
            <a:r>
              <a:rPr lang="de-DE" sz="1700" dirty="0"/>
              <a:t>wie </a:t>
            </a:r>
            <a:r>
              <a:rPr lang="de-DE" sz="1700" b="1" dirty="0"/>
              <a:t>in den einzelnen Fächern </a:t>
            </a:r>
            <a:r>
              <a:rPr lang="de-DE" sz="1700" dirty="0"/>
              <a:t>entsprechend der zur Verfügung stehenden Ressourcen </a:t>
            </a:r>
          </a:p>
          <a:p>
            <a:pPr marL="285750" indent="-285750">
              <a:lnSpc>
                <a:spcPct val="100000"/>
              </a:lnSpc>
              <a:spcBef>
                <a:spcPts val="1000"/>
              </a:spcBef>
              <a:buFont typeface="Wingdings" panose="05000000000000000000" pitchFamily="2" charset="2"/>
              <a:buChar char="§"/>
            </a:pPr>
            <a:r>
              <a:rPr lang="de-DE" sz="1700" dirty="0"/>
              <a:t>großer Einfluss der Einstellungszahlen im Vorbereitungsdienst auf </a:t>
            </a:r>
            <a:r>
              <a:rPr lang="de-DE" sz="1700" b="1" dirty="0"/>
              <a:t>Seminar</a:t>
            </a:r>
            <a:r>
              <a:rPr lang="de-DE" sz="1700" dirty="0"/>
              <a:t>kapazitäten</a:t>
            </a:r>
          </a:p>
          <a:p>
            <a:pPr marL="285750" indent="-285750">
              <a:lnSpc>
                <a:spcPct val="100000"/>
              </a:lnSpc>
              <a:spcBef>
                <a:spcPts val="1000"/>
              </a:spcBef>
              <a:buFont typeface="Wingdings" panose="05000000000000000000" pitchFamily="2" charset="2"/>
              <a:buChar char="§"/>
            </a:pPr>
            <a:r>
              <a:rPr lang="de-DE" sz="1700" b="1" dirty="0"/>
              <a:t>Angebot</a:t>
            </a:r>
            <a:r>
              <a:rPr lang="de-DE" sz="1700" dirty="0"/>
              <a:t> der Schulplätze meist größer als die </a:t>
            </a:r>
            <a:r>
              <a:rPr lang="de-DE" sz="1700" b="1" dirty="0"/>
              <a:t>Nachfrage</a:t>
            </a:r>
            <a:r>
              <a:rPr lang="de-DE" sz="1700" dirty="0"/>
              <a:t> – Ausnahme: Lehramt GyGe</a:t>
            </a:r>
          </a:p>
          <a:p>
            <a:pPr marL="285750" indent="-285750">
              <a:lnSpc>
                <a:spcPct val="100000"/>
              </a:lnSpc>
              <a:spcBef>
                <a:spcPts val="1000"/>
              </a:spcBef>
              <a:buFont typeface="Wingdings" panose="05000000000000000000" pitchFamily="2" charset="2"/>
              <a:buChar char="§"/>
            </a:pPr>
            <a:r>
              <a:rPr lang="de-DE" sz="1700" dirty="0"/>
              <a:t>Berücksichtigung des </a:t>
            </a:r>
            <a:r>
              <a:rPr lang="de-DE" sz="1700" b="1" dirty="0"/>
              <a:t>Prinzips der möglichst gleichmäßigen Auslastung</a:t>
            </a:r>
            <a:endParaRPr lang="de-DE" sz="1700" dirty="0"/>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Tree>
    <p:custDataLst>
      <p:tags r:id="rId1"/>
    </p:custDataLst>
    <p:extLst>
      <p:ext uri="{BB962C8B-B14F-4D97-AF65-F5344CB8AC3E}">
        <p14:creationId xmlns:p14="http://schemas.microsoft.com/office/powerpoint/2010/main" val="2925258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Regionalklassen</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highlight>
                  <a:srgbClr val="F6F6F6"/>
                </a:highlight>
              </a:rPr>
              <a:t>Bestätigung des PS-Durchgangs/Angabe der Studiendaten</a:t>
            </a:r>
            <a:endParaRPr lang="de-DE" dirty="0"/>
          </a:p>
          <a:p>
            <a:pPr marL="457200" indent="-457200">
              <a:buFont typeface="+mj-lt"/>
              <a:buAutoNum type="arabicPeriod"/>
            </a:pPr>
            <a:r>
              <a:rPr lang="de-DE" dirty="0"/>
              <a:t>Schulplatzangebot</a:t>
            </a:r>
          </a:p>
          <a:p>
            <a:pPr marL="457200" indent="-457200">
              <a:buFont typeface="+mj-lt"/>
              <a:buAutoNum type="arabicPeriod"/>
            </a:pPr>
            <a:r>
              <a:rPr lang="de-DE" b="1" dirty="0">
                <a:solidFill>
                  <a:schemeClr val="accent5"/>
                </a:solidFill>
              </a:rPr>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Tree>
    <p:extLst>
      <p:ext uri="{BB962C8B-B14F-4D97-AF65-F5344CB8AC3E}">
        <p14:creationId xmlns:p14="http://schemas.microsoft.com/office/powerpoint/2010/main" val="1895336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6E99115C-2877-4DD8-BF89-DE89C2FE900F}"/>
              </a:ext>
            </a:extLst>
          </p:cNvPr>
          <p:cNvPicPr>
            <a:picLocks noChangeAspect="1"/>
          </p:cNvPicPr>
          <p:nvPr/>
        </p:nvPicPr>
        <p:blipFill rotWithShape="1">
          <a:blip r:embed="rId3"/>
          <a:srcRect t="24394"/>
          <a:stretch/>
        </p:blipFill>
        <p:spPr>
          <a:xfrm>
            <a:off x="359988" y="2622133"/>
            <a:ext cx="6930899" cy="3105307"/>
          </a:xfrm>
          <a:prstGeom prst="rect">
            <a:avLst/>
          </a:prstGeom>
        </p:spPr>
      </p:pic>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399" dirty="0"/>
          </a:p>
        </p:txBody>
      </p:sp>
      <p:sp>
        <p:nvSpPr>
          <p:cNvPr id="10" name="Rechteck 9"/>
          <p:cNvSpPr/>
          <p:nvPr/>
        </p:nvSpPr>
        <p:spPr>
          <a:xfrm>
            <a:off x="7458678" y="1958786"/>
            <a:ext cx="3344625" cy="3105308"/>
          </a:xfrm>
          <a:prstGeom prst="rect">
            <a:avLst/>
          </a:prstGeom>
        </p:spPr>
        <p:txBody>
          <a:bodyPr wrap="square">
            <a:spAutoFit/>
          </a:bodyPr>
          <a:lstStyle/>
          <a:p>
            <a:pPr defTabSz="913486" eaLnBrk="0" fontAlgn="base" hangingPunct="0">
              <a:spcBef>
                <a:spcPct val="0"/>
              </a:spcBef>
              <a:spcAft>
                <a:spcPct val="0"/>
              </a:spcAft>
            </a:pPr>
            <a:r>
              <a:rPr lang="de-DE" sz="1399" dirty="0">
                <a:ea typeface="ＭＳ Ｐゴシック" pitchFamily="1" charset="-128"/>
              </a:rPr>
              <a:t>Alle Schulen des Regierungsbezirks wurden auf </a:t>
            </a:r>
            <a:r>
              <a:rPr lang="de-DE" sz="1399" b="1" dirty="0">
                <a:solidFill>
                  <a:schemeClr val="bg2"/>
                </a:solidFill>
                <a:ea typeface="ＭＳ Ｐゴシック" pitchFamily="1" charset="-128"/>
              </a:rPr>
              <a:t>fünf</a:t>
            </a:r>
            <a:r>
              <a:rPr lang="de-DE" sz="1399" dirty="0">
                <a:ea typeface="ＭＳ Ｐゴシック" pitchFamily="1" charset="-128"/>
              </a:rPr>
              <a:t> </a:t>
            </a:r>
            <a:r>
              <a:rPr lang="de-DE" sz="1399" b="1" dirty="0">
                <a:solidFill>
                  <a:schemeClr val="bg2"/>
                </a:solidFill>
                <a:ea typeface="ＭＳ Ｐゴシック" pitchFamily="1" charset="-128"/>
              </a:rPr>
              <a:t>Regionalklassen (RK) </a:t>
            </a:r>
            <a:r>
              <a:rPr lang="de-DE" sz="1399" dirty="0">
                <a:ea typeface="ＭＳ Ｐゴシック" pitchFamily="1" charset="-128"/>
              </a:rPr>
              <a:t>aufgeteilt:</a:t>
            </a:r>
          </a:p>
          <a:p>
            <a:pPr algn="ctr" defTabSz="913486" eaLnBrk="0" fontAlgn="base" hangingPunct="0">
              <a:spcBef>
                <a:spcPct val="0"/>
              </a:spcBef>
              <a:spcAft>
                <a:spcPct val="0"/>
              </a:spcAft>
            </a:pPr>
            <a:endParaRPr lang="de-DE" sz="1399" b="1" dirty="0">
              <a:solidFill>
                <a:prstClr val="black"/>
              </a:solidFill>
              <a:ea typeface="ＭＳ Ｐゴシック" pitchFamily="1" charset="-128"/>
            </a:endParaRPr>
          </a:p>
          <a:p>
            <a:pPr algn="ctr" defTabSz="913486" eaLnBrk="0" fontAlgn="base" hangingPunct="0">
              <a:spcBef>
                <a:spcPct val="0"/>
              </a:spcBef>
              <a:spcAft>
                <a:spcPct val="0"/>
              </a:spcAft>
            </a:pPr>
            <a:r>
              <a:rPr lang="de-DE" sz="1399" dirty="0">
                <a:solidFill>
                  <a:prstClr val="black"/>
                </a:solidFill>
                <a:ea typeface="ＭＳ Ｐゴシック" pitchFamily="1" charset="-128"/>
                <a:sym typeface="Wingdings" panose="05000000000000000000" pitchFamily="2" charset="2"/>
              </a:rPr>
              <a:t> </a:t>
            </a:r>
          </a:p>
          <a:p>
            <a:pPr algn="ctr" defTabSz="913486" eaLnBrk="0" fontAlgn="base" hangingPunct="0">
              <a:spcBef>
                <a:spcPct val="0"/>
              </a:spcBef>
              <a:spcAft>
                <a:spcPct val="0"/>
              </a:spcAft>
            </a:pPr>
            <a:r>
              <a:rPr lang="de-DE" sz="1399" dirty="0">
                <a:solidFill>
                  <a:prstClr val="black"/>
                </a:solidFill>
                <a:ea typeface="ＭＳ Ｐゴシック" pitchFamily="1" charset="-128"/>
                <a:sym typeface="Wingdings" panose="05000000000000000000" pitchFamily="2" charset="2"/>
              </a:rPr>
              <a:t>              </a:t>
            </a:r>
            <a:br>
              <a:rPr lang="de-DE" sz="1399" i="1" dirty="0">
                <a:solidFill>
                  <a:prstClr val="black"/>
                </a:solidFill>
                <a:ea typeface="ＭＳ Ｐゴシック" pitchFamily="1" charset="-128"/>
              </a:rPr>
            </a:br>
            <a:br>
              <a:rPr lang="de-DE" sz="1399" i="1" dirty="0">
                <a:solidFill>
                  <a:prstClr val="black"/>
                </a:solidFill>
                <a:ea typeface="ＭＳ Ｐゴシック" pitchFamily="1" charset="-128"/>
              </a:rPr>
            </a:br>
            <a:endParaRPr lang="de-DE" sz="1399" b="1" dirty="0">
              <a:ea typeface="ＭＳ Ｐゴシック" pitchFamily="1" charset="-128"/>
            </a:endParaRPr>
          </a:p>
          <a:p>
            <a:pPr defTabSz="913486" eaLnBrk="0" fontAlgn="base" hangingPunct="0">
              <a:spcBef>
                <a:spcPct val="0"/>
              </a:spcBef>
              <a:spcAft>
                <a:spcPct val="0"/>
              </a:spcAft>
            </a:pPr>
            <a:r>
              <a:rPr lang="de-DE" sz="1399" dirty="0">
                <a:solidFill>
                  <a:prstClr val="black"/>
                </a:solidFill>
                <a:ea typeface="ＭＳ Ｐゴシック" pitchFamily="1" charset="-128"/>
              </a:rPr>
              <a:t> </a:t>
            </a:r>
            <a:br>
              <a:rPr lang="de-DE" sz="1399" dirty="0">
                <a:solidFill>
                  <a:prstClr val="black"/>
                </a:solidFill>
                <a:ea typeface="ＭＳ Ｐゴシック" pitchFamily="1" charset="-128"/>
              </a:rPr>
            </a:br>
            <a:r>
              <a:rPr lang="de-DE" sz="1399" dirty="0">
                <a:solidFill>
                  <a:prstClr val="black"/>
                </a:solidFill>
                <a:ea typeface="ＭＳ Ｐゴシック" pitchFamily="1" charset="-128"/>
              </a:rPr>
              <a:t>                    </a:t>
            </a:r>
            <a:endParaRPr lang="de-DE" sz="1399" i="1"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i="1"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a:p>
            <a:pPr defTabSz="913486" eaLnBrk="0" fontAlgn="base" hangingPunct="0">
              <a:spcBef>
                <a:spcPct val="0"/>
              </a:spcBef>
              <a:spcAft>
                <a:spcPct val="0"/>
              </a:spcAft>
            </a:pPr>
            <a:endParaRPr lang="de-DE" sz="1399" dirty="0">
              <a:solidFill>
                <a:prstClr val="black"/>
              </a:solidFill>
              <a:latin typeface="MetaNormal-Roman"/>
              <a:ea typeface="ＭＳ Ｐゴシック" pitchFamily="1" charset="-128"/>
            </a:endParaRPr>
          </a:p>
        </p:txBody>
      </p:sp>
      <p:sp>
        <p:nvSpPr>
          <p:cNvPr id="7" name="Rechteck 6">
            <a:extLst>
              <a:ext uri="{FF2B5EF4-FFF2-40B4-BE49-F238E27FC236}">
                <a16:creationId xmlns:a16="http://schemas.microsoft.com/office/drawing/2014/main" id="{EFFA8959-9046-4830-99AB-3CD7C610BE91}"/>
              </a:ext>
            </a:extLst>
          </p:cNvPr>
          <p:cNvSpPr/>
          <p:nvPr/>
        </p:nvSpPr>
        <p:spPr>
          <a:xfrm>
            <a:off x="7511813" y="4849097"/>
            <a:ext cx="3140177" cy="737895"/>
          </a:xfrm>
          <a:prstGeom prst="rect">
            <a:avLst/>
          </a:prstGeom>
        </p:spPr>
        <p:txBody>
          <a:bodyPr wrap="square">
            <a:spAutoFit/>
          </a:bodyPr>
          <a:lstStyle/>
          <a:p>
            <a:pPr defTabSz="913486" eaLnBrk="0" fontAlgn="base" hangingPunct="0">
              <a:spcBef>
                <a:spcPct val="0"/>
              </a:spcBef>
              <a:spcAft>
                <a:spcPct val="0"/>
              </a:spcAft>
            </a:pPr>
            <a:r>
              <a:rPr lang="de-DE" sz="1399" dirty="0">
                <a:latin typeface="+mj-lt"/>
                <a:ea typeface="ＭＳ Ｐゴシック" pitchFamily="1" charset="-128"/>
              </a:rPr>
              <a:t>Studierende sollen in PVP 5 Schulen unter Berücksichtigung der Regionalklassen auswählen.</a:t>
            </a:r>
          </a:p>
        </p:txBody>
      </p:sp>
      <p:sp>
        <p:nvSpPr>
          <p:cNvPr id="13" name="Rechteck 12">
            <a:extLst>
              <a:ext uri="{FF2B5EF4-FFF2-40B4-BE49-F238E27FC236}">
                <a16:creationId xmlns:a16="http://schemas.microsoft.com/office/drawing/2014/main" id="{45A4866F-FCF2-485C-8230-96D9ADE3D79C}"/>
              </a:ext>
            </a:extLst>
          </p:cNvPr>
          <p:cNvSpPr/>
          <p:nvPr/>
        </p:nvSpPr>
        <p:spPr>
          <a:xfrm>
            <a:off x="8307047" y="3060052"/>
            <a:ext cx="3344624" cy="368948"/>
          </a:xfrm>
          <a:prstGeom prst="rect">
            <a:avLst/>
          </a:prstGeom>
        </p:spPr>
        <p:txBody>
          <a:bodyPr wrap="square">
            <a:spAutoFit/>
          </a:bodyPr>
          <a:lstStyle/>
          <a:p>
            <a:pPr defTabSz="913486" eaLnBrk="0" fontAlgn="base" hangingPunct="0">
              <a:spcBef>
                <a:spcPct val="0"/>
              </a:spcBef>
              <a:spcAft>
                <a:spcPct val="0"/>
              </a:spcAft>
            </a:pPr>
            <a:r>
              <a:rPr lang="de-DE" sz="1798" b="1" dirty="0">
                <a:solidFill>
                  <a:srgbClr val="4B86B2"/>
                </a:solidFill>
                <a:ea typeface="ＭＳ Ｐゴシック" pitchFamily="1" charset="-128"/>
              </a:rPr>
              <a:t>RK 5</a:t>
            </a:r>
            <a:r>
              <a:rPr lang="de-DE" sz="1798" dirty="0">
                <a:solidFill>
                  <a:srgbClr val="4B86B2"/>
                </a:solidFill>
                <a:ea typeface="ＭＳ Ｐゴシック" pitchFamily="1" charset="-128"/>
              </a:rPr>
              <a:t>:</a:t>
            </a:r>
            <a:r>
              <a:rPr lang="de-DE" sz="1798" dirty="0">
                <a:solidFill>
                  <a:prstClr val="black"/>
                </a:solidFill>
                <a:ea typeface="ＭＳ Ｐゴシック" pitchFamily="1" charset="-128"/>
              </a:rPr>
              <a:t> </a:t>
            </a:r>
            <a:r>
              <a:rPr lang="de-DE" sz="1798" i="1" dirty="0">
                <a:ea typeface="ＭＳ Ｐゴシック" pitchFamily="1" charset="-128"/>
              </a:rPr>
              <a:t>Schule in Münster</a:t>
            </a:r>
            <a:endParaRPr lang="de-DE" sz="1798" dirty="0">
              <a:latin typeface="+mj-lt"/>
              <a:ea typeface="ＭＳ Ｐゴシック" pitchFamily="1" charset="-128"/>
            </a:endParaRPr>
          </a:p>
        </p:txBody>
      </p:sp>
      <p:sp>
        <p:nvSpPr>
          <p:cNvPr id="18" name="Rechteck 17">
            <a:extLst>
              <a:ext uri="{FF2B5EF4-FFF2-40B4-BE49-F238E27FC236}">
                <a16:creationId xmlns:a16="http://schemas.microsoft.com/office/drawing/2014/main" id="{5FC45782-5CBB-4BB1-8C7B-D36D00C7F0BB}"/>
              </a:ext>
            </a:extLst>
          </p:cNvPr>
          <p:cNvSpPr/>
          <p:nvPr/>
        </p:nvSpPr>
        <p:spPr>
          <a:xfrm>
            <a:off x="2552170" y="4636055"/>
            <a:ext cx="756921" cy="4656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dirty="0"/>
          </a:p>
        </p:txBody>
      </p:sp>
      <p:sp>
        <p:nvSpPr>
          <p:cNvPr id="19" name="Rechteck 18">
            <a:extLst>
              <a:ext uri="{FF2B5EF4-FFF2-40B4-BE49-F238E27FC236}">
                <a16:creationId xmlns:a16="http://schemas.microsoft.com/office/drawing/2014/main" id="{9F960798-4832-42ED-9C5E-96D52DF09F95}"/>
              </a:ext>
            </a:extLst>
          </p:cNvPr>
          <p:cNvSpPr/>
          <p:nvPr/>
        </p:nvSpPr>
        <p:spPr>
          <a:xfrm>
            <a:off x="3806078" y="4636055"/>
            <a:ext cx="756921" cy="5272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20" name="Rechteck 19">
            <a:extLst>
              <a:ext uri="{FF2B5EF4-FFF2-40B4-BE49-F238E27FC236}">
                <a16:creationId xmlns:a16="http://schemas.microsoft.com/office/drawing/2014/main" id="{8D181E6D-DBC2-4E2C-B26B-2E8091C45561}"/>
              </a:ext>
            </a:extLst>
          </p:cNvPr>
          <p:cNvSpPr/>
          <p:nvPr/>
        </p:nvSpPr>
        <p:spPr>
          <a:xfrm>
            <a:off x="5081239" y="4620682"/>
            <a:ext cx="756921" cy="5272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14" name="Rechteck 13">
            <a:extLst>
              <a:ext uri="{FF2B5EF4-FFF2-40B4-BE49-F238E27FC236}">
                <a16:creationId xmlns:a16="http://schemas.microsoft.com/office/drawing/2014/main" id="{E606ABBB-A359-41CE-A5F9-2384A13F36F3}"/>
              </a:ext>
            </a:extLst>
          </p:cNvPr>
          <p:cNvSpPr/>
          <p:nvPr/>
        </p:nvSpPr>
        <p:spPr>
          <a:xfrm>
            <a:off x="8307047" y="3563584"/>
            <a:ext cx="3183933" cy="368948"/>
          </a:xfrm>
          <a:prstGeom prst="rect">
            <a:avLst/>
          </a:prstGeom>
        </p:spPr>
        <p:txBody>
          <a:bodyPr wrap="square">
            <a:spAutoFit/>
          </a:bodyPr>
          <a:lstStyle/>
          <a:p>
            <a:pPr defTabSz="913486" eaLnBrk="0" fontAlgn="base" hangingPunct="0">
              <a:spcBef>
                <a:spcPct val="0"/>
              </a:spcBef>
              <a:spcAft>
                <a:spcPct val="0"/>
              </a:spcAft>
            </a:pPr>
            <a:r>
              <a:rPr lang="de-DE" sz="1798" b="1" dirty="0">
                <a:ea typeface="ＭＳ Ｐゴシック" pitchFamily="1" charset="-128"/>
              </a:rPr>
              <a:t>                 bis</a:t>
            </a:r>
          </a:p>
        </p:txBody>
      </p:sp>
      <p:grpSp>
        <p:nvGrpSpPr>
          <p:cNvPr id="26" name="Gruppieren 25">
            <a:extLst>
              <a:ext uri="{FF2B5EF4-FFF2-40B4-BE49-F238E27FC236}">
                <a16:creationId xmlns:a16="http://schemas.microsoft.com/office/drawing/2014/main" id="{98DBB567-B1B1-471B-BC04-A456DDAF9F8B}"/>
              </a:ext>
            </a:extLst>
          </p:cNvPr>
          <p:cNvGrpSpPr/>
          <p:nvPr/>
        </p:nvGrpSpPr>
        <p:grpSpPr>
          <a:xfrm>
            <a:off x="10340051" y="274568"/>
            <a:ext cx="1510595" cy="960695"/>
            <a:chOff x="10350821" y="271282"/>
            <a:chExt cx="1512169" cy="961696"/>
          </a:xfrm>
        </p:grpSpPr>
        <p:sp>
          <p:nvSpPr>
            <p:cNvPr id="27" name="Textfeld 26">
              <a:extLst>
                <a:ext uri="{FF2B5EF4-FFF2-40B4-BE49-F238E27FC236}">
                  <a16:creationId xmlns:a16="http://schemas.microsoft.com/office/drawing/2014/main" id="{2B24EAC5-DEBA-44DD-BACE-D8C33A8952D1}"/>
                </a:ext>
              </a:extLst>
            </p:cNvPr>
            <p:cNvSpPr txBox="1"/>
            <p:nvPr/>
          </p:nvSpPr>
          <p:spPr>
            <a:xfrm>
              <a:off x="10350821" y="1002146"/>
              <a:ext cx="1512169" cy="23083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28" name="Grafik 27">
              <a:extLst>
                <a:ext uri="{FF2B5EF4-FFF2-40B4-BE49-F238E27FC236}">
                  <a16:creationId xmlns:a16="http://schemas.microsoft.com/office/drawing/2014/main" id="{3C780611-ACB1-41B1-8EF9-98211BD9B873}"/>
                </a:ext>
              </a:extLst>
            </p:cNvPr>
            <p:cNvPicPr>
              <a:picLocks noChangeAspect="1"/>
            </p:cNvPicPr>
            <p:nvPr/>
          </p:nvPicPr>
          <p:blipFill>
            <a:blip r:embed="rId4">
              <a:duotone>
                <a:schemeClr val="accent5">
                  <a:shade val="45000"/>
                  <a:satMod val="135000"/>
                </a:schemeClr>
                <a:prstClr val="white"/>
              </a:duotone>
            </a:blip>
            <a:stretch>
              <a:fillRect/>
            </a:stretch>
          </p:blipFill>
          <p:spPr>
            <a:xfrm>
              <a:off x="10762871" y="271282"/>
              <a:ext cx="688067" cy="688067"/>
            </a:xfrm>
            <a:prstGeom prst="rect">
              <a:avLst/>
            </a:prstGeom>
          </p:spPr>
        </p:pic>
      </p:grpSp>
      <p:pic>
        <p:nvPicPr>
          <p:cNvPr id="17" name="Grafik 16">
            <a:extLst>
              <a:ext uri="{FF2B5EF4-FFF2-40B4-BE49-F238E27FC236}">
                <a16:creationId xmlns:a16="http://schemas.microsoft.com/office/drawing/2014/main" id="{42E31841-812E-454D-B0A1-71B2B1C7877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675099" y="2805261"/>
            <a:ext cx="640840" cy="973680"/>
          </a:xfrm>
          <a:prstGeom prst="rect">
            <a:avLst/>
          </a:prstGeom>
        </p:spPr>
      </p:pic>
      <p:pic>
        <p:nvPicPr>
          <p:cNvPr id="25" name="Grafik 24">
            <a:extLst>
              <a:ext uri="{FF2B5EF4-FFF2-40B4-BE49-F238E27FC236}">
                <a16:creationId xmlns:a16="http://schemas.microsoft.com/office/drawing/2014/main" id="{EF1022F2-E2FE-4A12-AD1D-223B321239DC}"/>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7668534" y="3828197"/>
            <a:ext cx="653971" cy="978570"/>
          </a:xfrm>
          <a:prstGeom prst="rect">
            <a:avLst/>
          </a:prstGeom>
        </p:spPr>
      </p:pic>
      <p:sp>
        <p:nvSpPr>
          <p:cNvPr id="33" name="Rechteck 32">
            <a:extLst>
              <a:ext uri="{FF2B5EF4-FFF2-40B4-BE49-F238E27FC236}">
                <a16:creationId xmlns:a16="http://schemas.microsoft.com/office/drawing/2014/main" id="{FEB50ABD-650A-48BD-AC2F-AC722EF39C79}"/>
              </a:ext>
            </a:extLst>
          </p:cNvPr>
          <p:cNvSpPr/>
          <p:nvPr/>
        </p:nvSpPr>
        <p:spPr>
          <a:xfrm>
            <a:off x="8340248" y="4076397"/>
            <a:ext cx="3183933" cy="368948"/>
          </a:xfrm>
          <a:prstGeom prst="rect">
            <a:avLst/>
          </a:prstGeom>
        </p:spPr>
        <p:txBody>
          <a:bodyPr wrap="square">
            <a:spAutoFit/>
          </a:bodyPr>
          <a:lstStyle/>
          <a:p>
            <a:pPr defTabSz="913486" eaLnBrk="0" fontAlgn="base" hangingPunct="0">
              <a:spcBef>
                <a:spcPct val="0"/>
              </a:spcBef>
              <a:spcAft>
                <a:spcPct val="0"/>
              </a:spcAft>
            </a:pPr>
            <a:r>
              <a:rPr lang="de-DE" sz="1798" b="1" dirty="0">
                <a:solidFill>
                  <a:srgbClr val="9AB6D1"/>
                </a:solidFill>
                <a:ea typeface="ＭＳ Ｐゴシック" pitchFamily="1" charset="-128"/>
              </a:rPr>
              <a:t>RK 1</a:t>
            </a:r>
            <a:r>
              <a:rPr lang="de-DE" sz="1798" dirty="0">
                <a:solidFill>
                  <a:srgbClr val="9AB6D1"/>
                </a:solidFill>
                <a:ea typeface="ＭＳ Ｐゴシック" pitchFamily="1" charset="-128"/>
              </a:rPr>
              <a:t>:</a:t>
            </a:r>
            <a:r>
              <a:rPr lang="de-DE" sz="1798" dirty="0">
                <a:solidFill>
                  <a:srgbClr val="B1C800"/>
                </a:solidFill>
                <a:ea typeface="ＭＳ Ｐゴシック" pitchFamily="1" charset="-128"/>
              </a:rPr>
              <a:t> </a:t>
            </a:r>
            <a:r>
              <a:rPr lang="de-DE" sz="1798" i="1" dirty="0">
                <a:ea typeface="ＭＳ Ｐゴシック" pitchFamily="1" charset="-128"/>
              </a:rPr>
              <a:t>münsterferne Schulen </a:t>
            </a:r>
          </a:p>
        </p:txBody>
      </p:sp>
      <p:pic>
        <p:nvPicPr>
          <p:cNvPr id="11" name="Grafik 10">
            <a:extLst>
              <a:ext uri="{FF2B5EF4-FFF2-40B4-BE49-F238E27FC236}">
                <a16:creationId xmlns:a16="http://schemas.microsoft.com/office/drawing/2014/main" id="{D94213EA-8A8B-4154-8E2B-6EA2CE836B3C}"/>
              </a:ext>
            </a:extLst>
          </p:cNvPr>
          <p:cNvPicPr>
            <a:picLocks noChangeAspect="1"/>
          </p:cNvPicPr>
          <p:nvPr/>
        </p:nvPicPr>
        <p:blipFill>
          <a:blip r:embed="rId7"/>
          <a:stretch>
            <a:fillRect/>
          </a:stretch>
        </p:blipFill>
        <p:spPr>
          <a:xfrm>
            <a:off x="7765412" y="3139809"/>
            <a:ext cx="460214" cy="460214"/>
          </a:xfrm>
          <a:prstGeom prst="rect">
            <a:avLst/>
          </a:prstGeom>
        </p:spPr>
      </p:pic>
      <p:pic>
        <p:nvPicPr>
          <p:cNvPr id="29" name="Grafik 28">
            <a:extLst>
              <a:ext uri="{FF2B5EF4-FFF2-40B4-BE49-F238E27FC236}">
                <a16:creationId xmlns:a16="http://schemas.microsoft.com/office/drawing/2014/main" id="{650B4F12-7465-4D4B-8E67-4C5B44AF7EF0}"/>
              </a:ext>
            </a:extLst>
          </p:cNvPr>
          <p:cNvPicPr>
            <a:picLocks noChangeAspect="1"/>
          </p:cNvPicPr>
          <p:nvPr/>
        </p:nvPicPr>
        <p:blipFill>
          <a:blip r:embed="rId7"/>
          <a:stretch>
            <a:fillRect/>
          </a:stretch>
        </p:blipFill>
        <p:spPr>
          <a:xfrm>
            <a:off x="7765412" y="4160468"/>
            <a:ext cx="460214" cy="460214"/>
          </a:xfrm>
          <a:prstGeom prst="rect">
            <a:avLst/>
          </a:prstGeom>
        </p:spPr>
      </p:pic>
      <p:sp>
        <p:nvSpPr>
          <p:cNvPr id="32" name="Rechteck 31">
            <a:extLst>
              <a:ext uri="{FF2B5EF4-FFF2-40B4-BE49-F238E27FC236}">
                <a16:creationId xmlns:a16="http://schemas.microsoft.com/office/drawing/2014/main" id="{3D7E7227-34BE-4A7A-B3D8-E1EC68D8E054}"/>
              </a:ext>
            </a:extLst>
          </p:cNvPr>
          <p:cNvSpPr/>
          <p:nvPr/>
        </p:nvSpPr>
        <p:spPr>
          <a:xfrm>
            <a:off x="1204552" y="3881704"/>
            <a:ext cx="756921" cy="753269"/>
          </a:xfrm>
          <a:prstGeom prst="rect">
            <a:avLst/>
          </a:prstGeom>
          <a:solidFill>
            <a:srgbClr val="AEC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1" name="Textfeld 30">
            <a:extLst>
              <a:ext uri="{FF2B5EF4-FFF2-40B4-BE49-F238E27FC236}">
                <a16:creationId xmlns:a16="http://schemas.microsoft.com/office/drawing/2014/main" id="{31A5D213-3F21-4C98-9800-67A4C0F5A2AE}"/>
              </a:ext>
            </a:extLst>
          </p:cNvPr>
          <p:cNvSpPr txBox="1"/>
          <p:nvPr/>
        </p:nvSpPr>
        <p:spPr>
          <a:xfrm>
            <a:off x="1204551" y="4251734"/>
            <a:ext cx="663209" cy="384321"/>
          </a:xfrm>
          <a:prstGeom prst="rect">
            <a:avLst/>
          </a:prstGeom>
          <a:noFill/>
        </p:spPr>
        <p:txBody>
          <a:bodyPr wrap="none" rtlCol="0">
            <a:spAutoFit/>
          </a:bodyPr>
          <a:lstStyle/>
          <a:p>
            <a:pPr algn="ctr"/>
            <a:r>
              <a:rPr lang="de-DE" sz="1898" b="1" dirty="0">
                <a:solidFill>
                  <a:schemeClr val="bg1"/>
                </a:solidFill>
              </a:rPr>
              <a:t>RK 5</a:t>
            </a:r>
          </a:p>
        </p:txBody>
      </p:sp>
      <p:sp>
        <p:nvSpPr>
          <p:cNvPr id="34" name="Textfeld 33">
            <a:extLst>
              <a:ext uri="{FF2B5EF4-FFF2-40B4-BE49-F238E27FC236}">
                <a16:creationId xmlns:a16="http://schemas.microsoft.com/office/drawing/2014/main" id="{F3B27428-AF85-4B0B-89A6-81A6E2910022}"/>
              </a:ext>
            </a:extLst>
          </p:cNvPr>
          <p:cNvSpPr txBox="1"/>
          <p:nvPr/>
        </p:nvSpPr>
        <p:spPr>
          <a:xfrm>
            <a:off x="1075163" y="3881703"/>
            <a:ext cx="923843" cy="338202"/>
          </a:xfrm>
          <a:prstGeom prst="rect">
            <a:avLst/>
          </a:prstGeom>
          <a:noFill/>
        </p:spPr>
        <p:txBody>
          <a:bodyPr wrap="none" rtlCol="0">
            <a:spAutoFit/>
          </a:bodyPr>
          <a:lstStyle/>
          <a:p>
            <a:r>
              <a:rPr lang="de-DE" sz="1598" b="1" dirty="0">
                <a:solidFill>
                  <a:schemeClr val="bg2"/>
                </a:solidFill>
              </a:rPr>
              <a:t>Münster</a:t>
            </a:r>
          </a:p>
        </p:txBody>
      </p:sp>
      <p:sp>
        <p:nvSpPr>
          <p:cNvPr id="35" name="Rechteck 34">
            <a:extLst>
              <a:ext uri="{FF2B5EF4-FFF2-40B4-BE49-F238E27FC236}">
                <a16:creationId xmlns:a16="http://schemas.microsoft.com/office/drawing/2014/main" id="{8BA9B95F-8DF0-41B7-BEA9-04CEA7AB01E7}"/>
              </a:ext>
            </a:extLst>
          </p:cNvPr>
          <p:cNvSpPr/>
          <p:nvPr/>
        </p:nvSpPr>
        <p:spPr>
          <a:xfrm>
            <a:off x="1496609" y="3418565"/>
            <a:ext cx="211474" cy="145019"/>
          </a:xfrm>
          <a:prstGeom prst="rect">
            <a:avLst/>
          </a:prstGeom>
          <a:solidFill>
            <a:srgbClr val="AFC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6" name="Ellipse 35">
            <a:extLst>
              <a:ext uri="{FF2B5EF4-FFF2-40B4-BE49-F238E27FC236}">
                <a16:creationId xmlns:a16="http://schemas.microsoft.com/office/drawing/2014/main" id="{9D7EF594-1726-46CC-A3AC-B35BA21A64CB}"/>
              </a:ext>
            </a:extLst>
          </p:cNvPr>
          <p:cNvSpPr/>
          <p:nvPr/>
        </p:nvSpPr>
        <p:spPr>
          <a:xfrm>
            <a:off x="1492283" y="3429000"/>
            <a:ext cx="107888" cy="107888"/>
          </a:xfrm>
          <a:prstGeom prst="ellipse">
            <a:avLst/>
          </a:prstGeom>
          <a:solidFill>
            <a:srgbClr val="DC3545"/>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0" name="Rechteck 29">
            <a:extLst>
              <a:ext uri="{FF2B5EF4-FFF2-40B4-BE49-F238E27FC236}">
                <a16:creationId xmlns:a16="http://schemas.microsoft.com/office/drawing/2014/main" id="{DD89CBF6-D0C1-4780-9851-1EA6F8913AA9}"/>
              </a:ext>
            </a:extLst>
          </p:cNvPr>
          <p:cNvSpPr/>
          <p:nvPr/>
        </p:nvSpPr>
        <p:spPr bwMode="auto">
          <a:xfrm>
            <a:off x="359626" y="2135351"/>
            <a:ext cx="4513268" cy="347480"/>
          </a:xfrm>
          <a:prstGeom prst="rect">
            <a:avLst/>
          </a:prstGeom>
          <a:solidFill>
            <a:schemeClr val="accent1"/>
          </a:solid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798" dirty="0">
                <a:solidFill>
                  <a:schemeClr val="bg1"/>
                </a:solidFill>
                <a:ea typeface="ＭＳ Ｐゴシック" pitchFamily="34" charset="-128"/>
                <a:cs typeface="Arial" charset="0"/>
              </a:rPr>
              <a:t>Modellhafte Darstellung</a:t>
            </a:r>
          </a:p>
        </p:txBody>
      </p:sp>
    </p:spTree>
    <p:extLst>
      <p:ext uri="{BB962C8B-B14F-4D97-AF65-F5344CB8AC3E}">
        <p14:creationId xmlns:p14="http://schemas.microsoft.com/office/powerpoint/2010/main" val="392006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18"/>
                                        </p:tgtEl>
                                      </p:cBhvr>
                                    </p:animEffect>
                                    <p:set>
                                      <p:cBhvr>
                                        <p:cTn id="11" dur="1" fill="hold">
                                          <p:stCondLst>
                                            <p:cond delay="499"/>
                                          </p:stCondLst>
                                        </p:cTn>
                                        <p:tgtEl>
                                          <p:spTgt spid="18"/>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19"/>
                                        </p:tgtEl>
                                      </p:cBhvr>
                                    </p:animEffect>
                                    <p:set>
                                      <p:cBhvr>
                                        <p:cTn id="14" dur="1" fill="hold">
                                          <p:stCondLst>
                                            <p:cond delay="499"/>
                                          </p:stCondLst>
                                        </p:cTn>
                                        <p:tgtEl>
                                          <p:spTgt spid="19"/>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par>
                                <p:cTn id="22" presetID="10" presetClass="exit" presetSubtype="0" fill="hold" grpId="0" nodeType="withEffect">
                                  <p:stCondLst>
                                    <p:cond delay="0"/>
                                  </p:stCondLst>
                                  <p:childTnLst>
                                    <p:animEffect transition="out" filter="fade">
                                      <p:cBhvr>
                                        <p:cTn id="23" dur="500"/>
                                        <p:tgtEl>
                                          <p:spTgt spid="32"/>
                                        </p:tgtEl>
                                      </p:cBhvr>
                                    </p:animEffect>
                                    <p:set>
                                      <p:cBhvr>
                                        <p:cTn id="24" dur="1" fill="hold">
                                          <p:stCondLst>
                                            <p:cond delay="499"/>
                                          </p:stCondLst>
                                        </p:cTn>
                                        <p:tgtEl>
                                          <p:spTgt spid="32"/>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18" grpId="0" animBg="1"/>
      <p:bldP spid="19" grpId="0" animBg="1"/>
      <p:bldP spid="20" grpId="0" animBg="1"/>
      <p:bldP spid="32"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571E29A-B24A-4AAC-A385-7AE03C40FF09}"/>
              </a:ext>
            </a:extLst>
          </p:cNvPr>
          <p:cNvSpPr/>
          <p:nvPr/>
        </p:nvSpPr>
        <p:spPr>
          <a:xfrm>
            <a:off x="6344" y="20747"/>
            <a:ext cx="12179313" cy="6833687"/>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17</a:t>
            </a:fld>
            <a:r>
              <a:rPr lang="de-DE" dirty="0">
                <a:solidFill>
                  <a:srgbClr val="009DD1"/>
                </a:solidFill>
                <a:latin typeface="Meta Offc Pro"/>
              </a:rPr>
              <a:t> </a:t>
            </a:r>
            <a:endParaRPr lang="de-DE" sz="1399" dirty="0">
              <a:solidFill>
                <a:srgbClr val="009DD1"/>
              </a:solidFill>
              <a:latin typeface="Meta Offc Pro"/>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265" y="20745"/>
            <a:ext cx="9655471" cy="6825988"/>
          </a:xfrm>
          <a:prstGeom prst="rect">
            <a:avLst/>
          </a:prstGeom>
        </p:spPr>
      </p:pic>
      <p:sp>
        <p:nvSpPr>
          <p:cNvPr id="8" name="Rechteck 7"/>
          <p:cNvSpPr/>
          <p:nvPr/>
        </p:nvSpPr>
        <p:spPr bwMode="auto">
          <a:xfrm>
            <a:off x="139695" y="120079"/>
            <a:ext cx="3509577" cy="317808"/>
          </a:xfrm>
          <a:prstGeom prst="rect">
            <a:avLst/>
          </a:prstGeom>
          <a:solidFill>
            <a:schemeClr val="accent1"/>
          </a:solid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798" dirty="0">
                <a:solidFill>
                  <a:srgbClr val="F4F4F4"/>
                </a:solidFill>
                <a:latin typeface="Meta Offc Pro"/>
                <a:ea typeface="ＭＳ Ｐゴシック" pitchFamily="34" charset="-128"/>
                <a:cs typeface="Arial" charset="0"/>
              </a:rPr>
              <a:t>Räumliche Darstellung</a:t>
            </a:r>
          </a:p>
        </p:txBody>
      </p:sp>
    </p:spTree>
    <p:extLst>
      <p:ext uri="{BB962C8B-B14F-4D97-AF65-F5344CB8AC3E}">
        <p14:creationId xmlns:p14="http://schemas.microsoft.com/office/powerpoint/2010/main" val="274271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pPr defTabSz="913463">
              <a:defRPr/>
            </a:pPr>
            <a:fld id="{6C8FC03C-C266-4645-ABC5-645062898383}" type="slidenum">
              <a:rPr lang="de-DE" sz="1466">
                <a:solidFill>
                  <a:srgbClr val="00568A"/>
                </a:solidFill>
                <a:latin typeface="Meta Offc Pro"/>
              </a:rPr>
              <a:pPr defTabSz="913463">
                <a:defRPr/>
              </a:pPr>
              <a:t>18</a:t>
            </a:fld>
            <a:r>
              <a:rPr lang="de-DE" sz="1466">
                <a:solidFill>
                  <a:srgbClr val="00568A"/>
                </a:solidFill>
                <a:latin typeface="Meta Offc Pro"/>
              </a:rPr>
              <a:t> </a:t>
            </a:r>
            <a:endParaRPr lang="de-DE" sz="1399" dirty="0">
              <a:solidFill>
                <a:srgbClr val="00568A"/>
              </a:solidFill>
              <a:latin typeface="Meta Offc Pro"/>
            </a:endParaRPr>
          </a:p>
        </p:txBody>
      </p:sp>
      <p:sp>
        <p:nvSpPr>
          <p:cNvPr id="35" name="Rechteck 34">
            <a:extLst>
              <a:ext uri="{FF2B5EF4-FFF2-40B4-BE49-F238E27FC236}">
                <a16:creationId xmlns:a16="http://schemas.microsoft.com/office/drawing/2014/main" id="{7F0DA5F0-59FE-4F90-8903-30E10A11B201}"/>
              </a:ext>
            </a:extLst>
          </p:cNvPr>
          <p:cNvSpPr/>
          <p:nvPr/>
        </p:nvSpPr>
        <p:spPr>
          <a:xfrm>
            <a:off x="8117342" y="1476699"/>
            <a:ext cx="3568989" cy="4488862"/>
          </a:xfrm>
          <a:prstGeom prst="rect">
            <a:avLst/>
          </a:prstGeom>
          <a:ln w="19050">
            <a:solidFill>
              <a:schemeClr val="accent5"/>
            </a:solidFill>
          </a:ln>
        </p:spPr>
        <p:txBody>
          <a:bodyPr wrap="square">
            <a:spAutoFit/>
          </a:bodyPr>
          <a:lstStyle/>
          <a:p>
            <a:pPr defTabSz="913463">
              <a:spcAft>
                <a:spcPts val="1199"/>
              </a:spcAft>
              <a:defRPr/>
            </a:pPr>
            <a:r>
              <a:rPr lang="de-DE" sz="1598" b="1" dirty="0">
                <a:solidFill>
                  <a:srgbClr val="00568A"/>
                </a:solidFill>
                <a:latin typeface="Meta Offc Pro"/>
              </a:rPr>
              <a:t>Auswahlregeln</a:t>
            </a:r>
          </a:p>
          <a:p>
            <a:pPr defTabSz="913463">
              <a:spcAft>
                <a:spcPts val="1199"/>
              </a:spcAft>
              <a:defRPr/>
            </a:pPr>
            <a:r>
              <a:rPr lang="de-DE" sz="1399" dirty="0">
                <a:solidFill>
                  <a:srgbClr val="000000"/>
                </a:solidFill>
                <a:latin typeface="Meta Offc Pro"/>
                <a:ea typeface="ＭＳ Ｐゴシック" pitchFamily="1" charset="-128"/>
              </a:rPr>
              <a:t>Studierende sollen in PVP 5 Schulen unter Berücksichtigung der Regionalklassen-Regeln auswählen.</a:t>
            </a:r>
          </a:p>
          <a:p>
            <a:pPr defTabSz="913463">
              <a:spcAft>
                <a:spcPts val="1199"/>
              </a:spcAft>
              <a:defRPr/>
            </a:pPr>
            <a:r>
              <a:rPr lang="de-DE" sz="1399" dirty="0">
                <a:solidFill>
                  <a:prstClr val="black"/>
                </a:solidFill>
                <a:latin typeface="Meta Offc Pro"/>
              </a:rPr>
              <a:t>Jede Regionalklasse (RK) hat ein spezifisches Gewicht.</a:t>
            </a:r>
          </a:p>
          <a:p>
            <a:pPr defTabSz="913463">
              <a:spcAft>
                <a:spcPts val="1199"/>
              </a:spcAft>
              <a:defRPr/>
            </a:pPr>
            <a:r>
              <a:rPr lang="de-DE" sz="1399" dirty="0">
                <a:solidFill>
                  <a:prstClr val="black"/>
                </a:solidFill>
                <a:latin typeface="Meta Offc Pro"/>
              </a:rPr>
              <a:t>Bild: Schulen aus </a:t>
            </a:r>
            <a:r>
              <a:rPr lang="de-DE" sz="1399" b="1" dirty="0">
                <a:solidFill>
                  <a:srgbClr val="C00000"/>
                </a:solidFill>
                <a:latin typeface="Meta Offc Pro"/>
              </a:rPr>
              <a:t>RK 5</a:t>
            </a:r>
            <a:r>
              <a:rPr lang="de-DE" sz="1399" b="1" dirty="0">
                <a:solidFill>
                  <a:srgbClr val="BDD60D"/>
                </a:solidFill>
                <a:latin typeface="Meta Offc Pro"/>
              </a:rPr>
              <a:t> </a:t>
            </a:r>
            <a:r>
              <a:rPr lang="de-DE" sz="1399" dirty="0">
                <a:solidFill>
                  <a:prstClr val="black"/>
                </a:solidFill>
                <a:latin typeface="Meta Offc Pro"/>
              </a:rPr>
              <a:t>(= münsternahe Schulen) und </a:t>
            </a:r>
            <a:r>
              <a:rPr lang="de-DE" sz="1399" b="1" dirty="0">
                <a:solidFill>
                  <a:srgbClr val="C00000"/>
                </a:solidFill>
                <a:latin typeface="Meta Offc Pro"/>
              </a:rPr>
              <a:t>RK 4</a:t>
            </a:r>
            <a:r>
              <a:rPr lang="de-DE" sz="1399" b="1" dirty="0">
                <a:solidFill>
                  <a:srgbClr val="BDD60D"/>
                </a:solidFill>
                <a:latin typeface="Meta Offc Pro"/>
              </a:rPr>
              <a:t> </a:t>
            </a:r>
            <a:r>
              <a:rPr lang="de-DE" sz="1399" dirty="0">
                <a:solidFill>
                  <a:prstClr val="black"/>
                </a:solidFill>
                <a:latin typeface="Meta Offc Pro"/>
              </a:rPr>
              <a:t>lassen die </a:t>
            </a:r>
            <a:r>
              <a:rPr lang="de-DE" sz="1399" b="1" i="1" dirty="0">
                <a:solidFill>
                  <a:srgbClr val="DC3545"/>
                </a:solidFill>
                <a:latin typeface="Meta Offc Pro"/>
              </a:rPr>
              <a:t>Balkenwaage Richtung ungültig</a:t>
            </a:r>
            <a:r>
              <a:rPr lang="de-DE" sz="1399" dirty="0">
                <a:solidFill>
                  <a:prstClr val="black"/>
                </a:solidFill>
                <a:latin typeface="Meta Offc Pro"/>
              </a:rPr>
              <a:t> ausschlagen.</a:t>
            </a:r>
          </a:p>
          <a:p>
            <a:pPr defTabSz="913463">
              <a:spcAft>
                <a:spcPts val="1199"/>
              </a:spcAft>
              <a:defRPr/>
            </a:pPr>
            <a:r>
              <a:rPr lang="de-DE" sz="1399" dirty="0">
                <a:solidFill>
                  <a:prstClr val="black"/>
                </a:solidFill>
                <a:latin typeface="Meta Offc Pro"/>
              </a:rPr>
              <a:t>Schulen niedriger Regionalklassen mit längerer Anreise aus Münster (</a:t>
            </a:r>
            <a:r>
              <a:rPr lang="de-DE" sz="1399" b="1" dirty="0">
                <a:solidFill>
                  <a:srgbClr val="198754"/>
                </a:solidFill>
                <a:latin typeface="Meta Offc Pro"/>
              </a:rPr>
              <a:t>RK2, RK1</a:t>
            </a:r>
            <a:r>
              <a:rPr lang="de-DE" sz="1399" dirty="0">
                <a:solidFill>
                  <a:prstClr val="black"/>
                </a:solidFill>
                <a:latin typeface="Meta Offc Pro"/>
              </a:rPr>
              <a:t>) bewegen die </a:t>
            </a:r>
            <a:r>
              <a:rPr lang="de-DE" sz="1399" b="1" i="1" dirty="0">
                <a:solidFill>
                  <a:srgbClr val="198754"/>
                </a:solidFill>
                <a:latin typeface="Meta Offc Pro"/>
              </a:rPr>
              <a:t>Balkenwaage Richtung gültig</a:t>
            </a:r>
            <a:r>
              <a:rPr lang="de-DE" sz="1399" dirty="0">
                <a:solidFill>
                  <a:prstClr val="black"/>
                </a:solidFill>
                <a:latin typeface="Meta Offc Pro"/>
              </a:rPr>
              <a:t>.</a:t>
            </a:r>
          </a:p>
          <a:p>
            <a:pPr defTabSz="913463">
              <a:spcAft>
                <a:spcPts val="1199"/>
              </a:spcAft>
              <a:defRPr/>
            </a:pPr>
            <a:r>
              <a:rPr lang="de-DE" sz="1399" dirty="0">
                <a:solidFill>
                  <a:prstClr val="black"/>
                </a:solidFill>
                <a:latin typeface="Meta Offc Pro"/>
              </a:rPr>
              <a:t>Schulen der </a:t>
            </a:r>
            <a:r>
              <a:rPr lang="de-DE" sz="1399" b="1" dirty="0">
                <a:solidFill>
                  <a:srgbClr val="198754"/>
                </a:solidFill>
                <a:latin typeface="Meta Offc Pro"/>
              </a:rPr>
              <a:t>RK 3 </a:t>
            </a:r>
            <a:r>
              <a:rPr lang="de-DE" sz="1399" dirty="0">
                <a:solidFill>
                  <a:prstClr val="black"/>
                </a:solidFill>
                <a:latin typeface="Meta Offc Pro"/>
              </a:rPr>
              <a:t>haben eine neutrale Gewichtung.</a:t>
            </a:r>
          </a:p>
          <a:p>
            <a:pPr algn="ctr" defTabSz="913463">
              <a:spcAft>
                <a:spcPts val="1199"/>
              </a:spcAft>
              <a:defRPr/>
            </a:pPr>
            <a:r>
              <a:rPr lang="de-DE" sz="1399" b="1" dirty="0">
                <a:solidFill>
                  <a:schemeClr val="bg2"/>
                </a:solidFill>
                <a:latin typeface="Meta Offc Pro"/>
              </a:rPr>
              <a:t>Die Gesamtgewicht muss insgesamt ausgeglichen oder positiv sein.</a:t>
            </a:r>
          </a:p>
        </p:txBody>
      </p:sp>
      <p:grpSp>
        <p:nvGrpSpPr>
          <p:cNvPr id="17" name="Gruppieren 16">
            <a:extLst>
              <a:ext uri="{FF2B5EF4-FFF2-40B4-BE49-F238E27FC236}">
                <a16:creationId xmlns:a16="http://schemas.microsoft.com/office/drawing/2014/main" id="{59907F8C-ECB5-4D52-9609-24F84AB68005}"/>
              </a:ext>
            </a:extLst>
          </p:cNvPr>
          <p:cNvGrpSpPr/>
          <p:nvPr/>
        </p:nvGrpSpPr>
        <p:grpSpPr>
          <a:xfrm>
            <a:off x="10340051" y="274568"/>
            <a:ext cx="1510595" cy="960695"/>
            <a:chOff x="10350821" y="271282"/>
            <a:chExt cx="1512169" cy="961696"/>
          </a:xfrm>
        </p:grpSpPr>
        <p:sp>
          <p:nvSpPr>
            <p:cNvPr id="18" name="Textfeld 17">
              <a:extLst>
                <a:ext uri="{FF2B5EF4-FFF2-40B4-BE49-F238E27FC236}">
                  <a16:creationId xmlns:a16="http://schemas.microsoft.com/office/drawing/2014/main" id="{869251A2-8F34-45F6-997C-157132362AAF}"/>
                </a:ext>
              </a:extLst>
            </p:cNvPr>
            <p:cNvSpPr txBox="1"/>
            <p:nvPr/>
          </p:nvSpPr>
          <p:spPr>
            <a:xfrm>
              <a:off x="10350821" y="1002146"/>
              <a:ext cx="1512169" cy="230832"/>
            </a:xfrm>
            <a:prstGeom prst="rect">
              <a:avLst/>
            </a:prstGeom>
            <a:noFill/>
          </p:spPr>
          <p:txBody>
            <a:bodyPr wrap="square" rtlCol="0">
              <a:spAutoFit/>
            </a:bodyPr>
            <a:lstStyle/>
            <a:p>
              <a:pPr algn="r" defTabSz="913463">
                <a:defRPr/>
              </a:pPr>
              <a:r>
                <a:rPr lang="de-DE" sz="899" b="1" dirty="0">
                  <a:solidFill>
                    <a:srgbClr val="00568A"/>
                  </a:solidFill>
                  <a:latin typeface="Meta Offc Pro"/>
                </a:rPr>
                <a:t>Regionalklassen beachten</a:t>
              </a:r>
            </a:p>
          </p:txBody>
        </p:sp>
        <p:pic>
          <p:nvPicPr>
            <p:cNvPr id="19" name="Grafik 18">
              <a:extLst>
                <a:ext uri="{FF2B5EF4-FFF2-40B4-BE49-F238E27FC236}">
                  <a16:creationId xmlns:a16="http://schemas.microsoft.com/office/drawing/2014/main" id="{FBF414C1-AAF5-47DF-A084-8DBC0CDAC01B}"/>
                </a:ext>
              </a:extLst>
            </p:cNvPr>
            <p:cNvPicPr>
              <a:picLocks noChangeAspect="1"/>
            </p:cNvPicPr>
            <p:nvPr/>
          </p:nvPicPr>
          <p:blipFill>
            <a:blip r:embed="rId3">
              <a:duotone>
                <a:schemeClr val="accent5">
                  <a:shade val="45000"/>
                  <a:satMod val="135000"/>
                </a:schemeClr>
                <a:prstClr val="white"/>
              </a:duotone>
            </a:blip>
            <a:stretch>
              <a:fillRect/>
            </a:stretch>
          </p:blipFill>
          <p:spPr>
            <a:xfrm>
              <a:off x="10762871" y="271282"/>
              <a:ext cx="688067" cy="688067"/>
            </a:xfrm>
            <a:prstGeom prst="rect">
              <a:avLst/>
            </a:prstGeom>
          </p:spPr>
        </p:pic>
      </p:grpSp>
      <p:pic>
        <p:nvPicPr>
          <p:cNvPr id="8" name="Grafik 7">
            <a:extLst>
              <a:ext uri="{FF2B5EF4-FFF2-40B4-BE49-F238E27FC236}">
                <a16:creationId xmlns:a16="http://schemas.microsoft.com/office/drawing/2014/main" id="{CBDC62CC-C9C0-4357-81DA-8DAA22BE1D19}"/>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3353742" y="2113163"/>
            <a:ext cx="2094861" cy="1435369"/>
          </a:xfrm>
          <a:prstGeom prst="rect">
            <a:avLst/>
          </a:prstGeom>
        </p:spPr>
      </p:pic>
      <p:sp>
        <p:nvSpPr>
          <p:cNvPr id="34" name="Textfeld 33">
            <a:extLst>
              <a:ext uri="{FF2B5EF4-FFF2-40B4-BE49-F238E27FC236}">
                <a16:creationId xmlns:a16="http://schemas.microsoft.com/office/drawing/2014/main" id="{4F71C17E-6C9F-47D0-B95D-1FD62323E27F}"/>
              </a:ext>
            </a:extLst>
          </p:cNvPr>
          <p:cNvSpPr txBox="1"/>
          <p:nvPr/>
        </p:nvSpPr>
        <p:spPr>
          <a:xfrm>
            <a:off x="762439" y="3711474"/>
            <a:ext cx="2422691" cy="1260571"/>
          </a:xfrm>
          <a:prstGeom prst="rect">
            <a:avLst/>
          </a:prstGeom>
          <a:noFill/>
        </p:spPr>
        <p:txBody>
          <a:bodyPr wrap="none" rtlCol="0">
            <a:spAutoFit/>
          </a:bodyPr>
          <a:lstStyle/>
          <a:p>
            <a:pPr algn="r" defTabSz="913463">
              <a:spcAft>
                <a:spcPts val="2398"/>
              </a:spcAft>
              <a:defRPr/>
            </a:pPr>
            <a:r>
              <a:rPr lang="de-DE" sz="1399" dirty="0">
                <a:solidFill>
                  <a:srgbClr val="4B86B2"/>
                </a:solidFill>
                <a:latin typeface="Meta Offc Pro"/>
              </a:rPr>
              <a:t>Regionalklasse 1</a:t>
            </a:r>
            <a:br>
              <a:rPr lang="de-DE" sz="1399" dirty="0">
                <a:solidFill>
                  <a:srgbClr val="4B86B2"/>
                </a:solidFill>
                <a:latin typeface="Meta Offc Pro"/>
              </a:rPr>
            </a:br>
            <a:r>
              <a:rPr lang="de-DE" sz="1399" dirty="0">
                <a:solidFill>
                  <a:srgbClr val="4B86B2"/>
                </a:solidFill>
                <a:latin typeface="Meta Offc Pro"/>
              </a:rPr>
              <a:t>großes Gewicht nach "gültig"</a:t>
            </a:r>
          </a:p>
          <a:p>
            <a:pPr algn="r" defTabSz="913463">
              <a:spcAft>
                <a:spcPts val="2398"/>
              </a:spcAft>
              <a:defRPr/>
            </a:pPr>
            <a:r>
              <a:rPr lang="de-DE" sz="1399" dirty="0">
                <a:solidFill>
                  <a:srgbClr val="4B86B2"/>
                </a:solidFill>
                <a:latin typeface="Meta Offc Pro"/>
              </a:rPr>
              <a:t>Regionalklasse 2</a:t>
            </a:r>
            <a:br>
              <a:rPr lang="de-DE" sz="1399" dirty="0">
                <a:solidFill>
                  <a:srgbClr val="4B86B2"/>
                </a:solidFill>
                <a:latin typeface="Meta Offc Pro"/>
              </a:rPr>
            </a:br>
            <a:r>
              <a:rPr lang="de-DE" sz="1399" dirty="0">
                <a:solidFill>
                  <a:srgbClr val="4B86B2"/>
                </a:solidFill>
                <a:latin typeface="Meta Offc Pro"/>
              </a:rPr>
              <a:t>Gewicht nach "gültig"</a:t>
            </a:r>
          </a:p>
        </p:txBody>
      </p:sp>
      <p:sp>
        <p:nvSpPr>
          <p:cNvPr id="40" name="Textfeld 39">
            <a:extLst>
              <a:ext uri="{FF2B5EF4-FFF2-40B4-BE49-F238E27FC236}">
                <a16:creationId xmlns:a16="http://schemas.microsoft.com/office/drawing/2014/main" id="{DCD76BAA-0873-410F-B60A-76988DCCA785}"/>
              </a:ext>
            </a:extLst>
          </p:cNvPr>
          <p:cNvSpPr txBox="1"/>
          <p:nvPr/>
        </p:nvSpPr>
        <p:spPr>
          <a:xfrm>
            <a:off x="5558169" y="3721130"/>
            <a:ext cx="2619464" cy="1260571"/>
          </a:xfrm>
          <a:prstGeom prst="rect">
            <a:avLst/>
          </a:prstGeom>
          <a:noFill/>
        </p:spPr>
        <p:txBody>
          <a:bodyPr wrap="none" rtlCol="0">
            <a:spAutoFit/>
          </a:bodyPr>
          <a:lstStyle/>
          <a:p>
            <a:pPr defTabSz="913463">
              <a:spcAft>
                <a:spcPts val="2398"/>
              </a:spcAft>
              <a:defRPr/>
            </a:pPr>
            <a:r>
              <a:rPr lang="de-DE" sz="1399" dirty="0">
                <a:solidFill>
                  <a:srgbClr val="4B86B2"/>
                </a:solidFill>
                <a:latin typeface="Meta Offc Pro"/>
              </a:rPr>
              <a:t>Regionalklasse 4</a:t>
            </a:r>
            <a:br>
              <a:rPr lang="de-DE" sz="1399" dirty="0">
                <a:solidFill>
                  <a:srgbClr val="4B86B2"/>
                </a:solidFill>
                <a:latin typeface="Meta Offc Pro"/>
              </a:rPr>
            </a:br>
            <a:r>
              <a:rPr lang="de-DE" sz="1399" dirty="0">
                <a:solidFill>
                  <a:srgbClr val="4B86B2"/>
                </a:solidFill>
                <a:latin typeface="Meta Offc Pro"/>
              </a:rPr>
              <a:t>Gewicht nach "ungültig"</a:t>
            </a:r>
          </a:p>
          <a:p>
            <a:pPr defTabSz="913463">
              <a:spcAft>
                <a:spcPts val="2398"/>
              </a:spcAft>
              <a:defRPr/>
            </a:pPr>
            <a:r>
              <a:rPr lang="de-DE" sz="1399" dirty="0">
                <a:solidFill>
                  <a:srgbClr val="4B86B2"/>
                </a:solidFill>
                <a:latin typeface="Meta Offc Pro"/>
              </a:rPr>
              <a:t>Regionalklasse 5</a:t>
            </a:r>
            <a:br>
              <a:rPr lang="de-DE" sz="1399" dirty="0">
                <a:solidFill>
                  <a:srgbClr val="4B86B2"/>
                </a:solidFill>
                <a:latin typeface="Meta Offc Pro"/>
              </a:rPr>
            </a:br>
            <a:r>
              <a:rPr lang="de-DE" sz="1399" dirty="0">
                <a:solidFill>
                  <a:srgbClr val="4B86B2"/>
                </a:solidFill>
                <a:latin typeface="Meta Offc Pro"/>
              </a:rPr>
              <a:t>großes Gewicht nach "ungültig"</a:t>
            </a:r>
          </a:p>
        </p:txBody>
      </p:sp>
      <p:grpSp>
        <p:nvGrpSpPr>
          <p:cNvPr id="48" name="Gruppieren 47">
            <a:extLst>
              <a:ext uri="{FF2B5EF4-FFF2-40B4-BE49-F238E27FC236}">
                <a16:creationId xmlns:a16="http://schemas.microsoft.com/office/drawing/2014/main" id="{DA5FD174-CDCE-4A7E-ABEE-B0DD763A154E}"/>
              </a:ext>
            </a:extLst>
          </p:cNvPr>
          <p:cNvGrpSpPr/>
          <p:nvPr/>
        </p:nvGrpSpPr>
        <p:grpSpPr>
          <a:xfrm>
            <a:off x="3306702" y="3617214"/>
            <a:ext cx="455100" cy="662915"/>
            <a:chOff x="3053110" y="3638350"/>
            <a:chExt cx="455574" cy="663606"/>
          </a:xfrm>
        </p:grpSpPr>
        <p:pic>
          <p:nvPicPr>
            <p:cNvPr id="14" name="Grafik 13">
              <a:extLst>
                <a:ext uri="{FF2B5EF4-FFF2-40B4-BE49-F238E27FC236}">
                  <a16:creationId xmlns:a16="http://schemas.microsoft.com/office/drawing/2014/main" id="{9E386A9E-8D6D-468D-8A66-9E538B7E75E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41" name="Textfeld 40">
              <a:extLst>
                <a:ext uri="{FF2B5EF4-FFF2-40B4-BE49-F238E27FC236}">
                  <a16:creationId xmlns:a16="http://schemas.microsoft.com/office/drawing/2014/main" id="{B5BFE5A4-2C1B-43E2-9A2C-1F6BE905C4CA}"/>
                </a:ext>
              </a:extLst>
            </p:cNvPr>
            <p:cNvSpPr txBox="1"/>
            <p:nvPr/>
          </p:nvSpPr>
          <p:spPr>
            <a:xfrm>
              <a:off x="3053110" y="3998955"/>
              <a:ext cx="455574" cy="184666"/>
            </a:xfrm>
            <a:prstGeom prst="rect">
              <a:avLst/>
            </a:prstGeom>
            <a:noFill/>
          </p:spPr>
          <p:txBody>
            <a:bodyPr wrap="square" lIns="0" tIns="0" rIns="0" bIns="0" rtlCol="0" anchor="ctr" anchorCtr="1">
              <a:spAutoFit/>
            </a:bodyPr>
            <a:lstStyle/>
            <a:p>
              <a:pPr defTabSz="913463">
                <a:defRPr/>
              </a:pPr>
              <a:r>
                <a:rPr lang="de-DE" sz="1199" b="1" dirty="0">
                  <a:solidFill>
                    <a:srgbClr val="F4F4F4"/>
                  </a:solidFill>
                  <a:latin typeface="Meta Offc Pro"/>
                </a:rPr>
                <a:t>RK1</a:t>
              </a:r>
            </a:p>
          </p:txBody>
        </p:sp>
      </p:grpSp>
      <p:grpSp>
        <p:nvGrpSpPr>
          <p:cNvPr id="47" name="Gruppieren 46">
            <a:extLst>
              <a:ext uri="{FF2B5EF4-FFF2-40B4-BE49-F238E27FC236}">
                <a16:creationId xmlns:a16="http://schemas.microsoft.com/office/drawing/2014/main" id="{8CA98A47-8C6A-45DD-B455-19B0D1AD989C}"/>
              </a:ext>
            </a:extLst>
          </p:cNvPr>
          <p:cNvGrpSpPr/>
          <p:nvPr/>
        </p:nvGrpSpPr>
        <p:grpSpPr>
          <a:xfrm>
            <a:off x="3306702" y="4567942"/>
            <a:ext cx="455100" cy="356295"/>
            <a:chOff x="3053110" y="4590068"/>
            <a:chExt cx="455574" cy="356666"/>
          </a:xfrm>
        </p:grpSpPr>
        <p:pic>
          <p:nvPicPr>
            <p:cNvPr id="12" name="Grafik 11">
              <a:extLst>
                <a:ext uri="{FF2B5EF4-FFF2-40B4-BE49-F238E27FC236}">
                  <a16:creationId xmlns:a16="http://schemas.microsoft.com/office/drawing/2014/main" id="{7E3FB84F-CED4-4281-A3A4-CD0AC6285C9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42" name="Textfeld 41">
              <a:extLst>
                <a:ext uri="{FF2B5EF4-FFF2-40B4-BE49-F238E27FC236}">
                  <a16:creationId xmlns:a16="http://schemas.microsoft.com/office/drawing/2014/main" id="{4A594EAB-BFAE-4A5F-A634-F2F3C2016680}"/>
                </a:ext>
              </a:extLst>
            </p:cNvPr>
            <p:cNvSpPr txBox="1"/>
            <p:nvPr/>
          </p:nvSpPr>
          <p:spPr>
            <a:xfrm>
              <a:off x="3053110" y="4775569"/>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F4F4F4"/>
                  </a:solidFill>
                  <a:latin typeface="Meta Offc Pro"/>
                </a:rPr>
                <a:t>RK2</a:t>
              </a:r>
            </a:p>
          </p:txBody>
        </p:sp>
      </p:grpSp>
      <p:grpSp>
        <p:nvGrpSpPr>
          <p:cNvPr id="49" name="Gruppieren 48">
            <a:extLst>
              <a:ext uri="{FF2B5EF4-FFF2-40B4-BE49-F238E27FC236}">
                <a16:creationId xmlns:a16="http://schemas.microsoft.com/office/drawing/2014/main" id="{6561523A-90F5-4E9C-A063-A670D0AA2616}"/>
              </a:ext>
            </a:extLst>
          </p:cNvPr>
          <p:cNvGrpSpPr/>
          <p:nvPr/>
        </p:nvGrpSpPr>
        <p:grpSpPr>
          <a:xfrm>
            <a:off x="5022861" y="3783751"/>
            <a:ext cx="455100" cy="349443"/>
            <a:chOff x="4771056" y="3805060"/>
            <a:chExt cx="455574" cy="349807"/>
          </a:xfrm>
        </p:grpSpPr>
        <p:pic>
          <p:nvPicPr>
            <p:cNvPr id="33" name="Grafik 32">
              <a:extLst>
                <a:ext uri="{FF2B5EF4-FFF2-40B4-BE49-F238E27FC236}">
                  <a16:creationId xmlns:a16="http://schemas.microsoft.com/office/drawing/2014/main" id="{0E0ECF60-BBE9-4AED-B1A4-244829459CE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43" name="Textfeld 42">
              <a:extLst>
                <a:ext uri="{FF2B5EF4-FFF2-40B4-BE49-F238E27FC236}">
                  <a16:creationId xmlns:a16="http://schemas.microsoft.com/office/drawing/2014/main" id="{51C9BEC5-8D79-4B99-ADBF-6CE2A2FCD173}"/>
                </a:ext>
              </a:extLst>
            </p:cNvPr>
            <p:cNvSpPr txBox="1"/>
            <p:nvPr/>
          </p:nvSpPr>
          <p:spPr>
            <a:xfrm>
              <a:off x="4771056" y="3996570"/>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F4F4F4"/>
                  </a:solidFill>
                  <a:latin typeface="Meta Offc Pro"/>
                </a:rPr>
                <a:t>RK4</a:t>
              </a:r>
            </a:p>
          </p:txBody>
        </p:sp>
      </p:grpSp>
      <p:grpSp>
        <p:nvGrpSpPr>
          <p:cNvPr id="50" name="Gruppieren 49">
            <a:extLst>
              <a:ext uri="{FF2B5EF4-FFF2-40B4-BE49-F238E27FC236}">
                <a16:creationId xmlns:a16="http://schemas.microsoft.com/office/drawing/2014/main" id="{37021B6F-1E4B-4785-9D4F-1EDE1AED50B0}"/>
              </a:ext>
            </a:extLst>
          </p:cNvPr>
          <p:cNvGrpSpPr/>
          <p:nvPr/>
        </p:nvGrpSpPr>
        <p:grpSpPr>
          <a:xfrm>
            <a:off x="5022861" y="4419189"/>
            <a:ext cx="455100" cy="633812"/>
            <a:chOff x="4771056" y="4441161"/>
            <a:chExt cx="455574" cy="634472"/>
          </a:xfrm>
        </p:grpSpPr>
        <p:pic>
          <p:nvPicPr>
            <p:cNvPr id="10" name="Grafik 9">
              <a:extLst>
                <a:ext uri="{FF2B5EF4-FFF2-40B4-BE49-F238E27FC236}">
                  <a16:creationId xmlns:a16="http://schemas.microsoft.com/office/drawing/2014/main" id="{69565114-1703-4633-800E-0C26C718A6D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44" name="Textfeld 43">
              <a:extLst>
                <a:ext uri="{FF2B5EF4-FFF2-40B4-BE49-F238E27FC236}">
                  <a16:creationId xmlns:a16="http://schemas.microsoft.com/office/drawing/2014/main" id="{9463AFE5-5A68-4B74-B102-89C434351A96}"/>
                </a:ext>
              </a:extLst>
            </p:cNvPr>
            <p:cNvSpPr txBox="1"/>
            <p:nvPr/>
          </p:nvSpPr>
          <p:spPr>
            <a:xfrm>
              <a:off x="4771056" y="4775569"/>
              <a:ext cx="455574" cy="184666"/>
            </a:xfrm>
            <a:prstGeom prst="rect">
              <a:avLst/>
            </a:prstGeom>
            <a:noFill/>
          </p:spPr>
          <p:txBody>
            <a:bodyPr wrap="square" lIns="0" tIns="0" rIns="0" bIns="0" rtlCol="0" anchor="ctr" anchorCtr="1">
              <a:spAutoFit/>
            </a:bodyPr>
            <a:lstStyle/>
            <a:p>
              <a:pPr defTabSz="913463">
                <a:defRPr/>
              </a:pPr>
              <a:r>
                <a:rPr lang="de-DE" sz="1199" b="1" dirty="0">
                  <a:solidFill>
                    <a:srgbClr val="F4F4F4"/>
                  </a:solidFill>
                  <a:latin typeface="Meta Offc Pro"/>
                </a:rPr>
                <a:t>RK5</a:t>
              </a:r>
            </a:p>
          </p:txBody>
        </p:sp>
      </p:grpSp>
      <p:grpSp>
        <p:nvGrpSpPr>
          <p:cNvPr id="46" name="Gruppieren 45">
            <a:extLst>
              <a:ext uri="{FF2B5EF4-FFF2-40B4-BE49-F238E27FC236}">
                <a16:creationId xmlns:a16="http://schemas.microsoft.com/office/drawing/2014/main" id="{A6D6EF79-8EA7-4B47-9A51-D9F7D5A099F2}"/>
              </a:ext>
            </a:extLst>
          </p:cNvPr>
          <p:cNvGrpSpPr/>
          <p:nvPr/>
        </p:nvGrpSpPr>
        <p:grpSpPr>
          <a:xfrm>
            <a:off x="4173621" y="5070169"/>
            <a:ext cx="455100" cy="376850"/>
            <a:chOff x="3053110" y="5323128"/>
            <a:chExt cx="455574" cy="377243"/>
          </a:xfrm>
        </p:grpSpPr>
        <p:pic>
          <p:nvPicPr>
            <p:cNvPr id="16" name="Grafik 15">
              <a:extLst>
                <a:ext uri="{FF2B5EF4-FFF2-40B4-BE49-F238E27FC236}">
                  <a16:creationId xmlns:a16="http://schemas.microsoft.com/office/drawing/2014/main" id="{D7A8B551-60F6-4B9B-A6D3-4B8991957036}"/>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45" name="Textfeld 44">
              <a:extLst>
                <a:ext uri="{FF2B5EF4-FFF2-40B4-BE49-F238E27FC236}">
                  <a16:creationId xmlns:a16="http://schemas.microsoft.com/office/drawing/2014/main" id="{0AFE0A58-9CBB-4FA4-8E98-AD66C8E81A06}"/>
                </a:ext>
              </a:extLst>
            </p:cNvPr>
            <p:cNvSpPr txBox="1"/>
            <p:nvPr/>
          </p:nvSpPr>
          <p:spPr>
            <a:xfrm>
              <a:off x="3053110" y="5490628"/>
              <a:ext cx="455574" cy="123111"/>
            </a:xfrm>
            <a:prstGeom prst="rect">
              <a:avLst/>
            </a:prstGeom>
            <a:noFill/>
          </p:spPr>
          <p:txBody>
            <a:bodyPr wrap="square" lIns="0" tIns="0" rIns="0" bIns="0" rtlCol="0" anchor="ctr" anchorCtr="1">
              <a:spAutoFit/>
            </a:bodyPr>
            <a:lstStyle/>
            <a:p>
              <a:pPr defTabSz="913463">
                <a:defRPr/>
              </a:pPr>
              <a:r>
                <a:rPr lang="de-DE" sz="799" b="1" dirty="0">
                  <a:solidFill>
                    <a:srgbClr val="198754"/>
                  </a:solidFill>
                  <a:latin typeface="Meta Offc Pro"/>
                </a:rPr>
                <a:t>RK3</a:t>
              </a:r>
            </a:p>
          </p:txBody>
        </p:sp>
      </p:grpSp>
      <p:sp>
        <p:nvSpPr>
          <p:cNvPr id="28" name="Rechteck 27">
            <a:extLst>
              <a:ext uri="{FF2B5EF4-FFF2-40B4-BE49-F238E27FC236}">
                <a16:creationId xmlns:a16="http://schemas.microsoft.com/office/drawing/2014/main" id="{2D3FC714-B5CB-4A5D-8989-2098027458F3}"/>
              </a:ext>
            </a:extLst>
          </p:cNvPr>
          <p:cNvSpPr/>
          <p:nvPr/>
        </p:nvSpPr>
        <p:spPr bwMode="auto">
          <a:xfrm>
            <a:off x="340162" y="2339781"/>
            <a:ext cx="1727586"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defRPr/>
            </a:pPr>
            <a:r>
              <a:rPr lang="de-DE" sz="1099" dirty="0">
                <a:solidFill>
                  <a:srgbClr val="4B86B2"/>
                </a:solidFill>
                <a:latin typeface="Meta Offc Pro"/>
                <a:ea typeface="ＭＳ Ｐゴシック" pitchFamily="34" charset="-128"/>
                <a:cs typeface="Arial" charset="0"/>
              </a:rPr>
              <a:t>Modellhafte Darstellung</a:t>
            </a:r>
          </a:p>
        </p:txBody>
      </p:sp>
      <p:sp>
        <p:nvSpPr>
          <p:cNvPr id="29" name="Rechteck 28">
            <a:extLst>
              <a:ext uri="{FF2B5EF4-FFF2-40B4-BE49-F238E27FC236}">
                <a16:creationId xmlns:a16="http://schemas.microsoft.com/office/drawing/2014/main" id="{C672A741-3D26-47BB-864D-4DF65F13E065}"/>
              </a:ext>
            </a:extLst>
          </p:cNvPr>
          <p:cNvSpPr/>
          <p:nvPr/>
        </p:nvSpPr>
        <p:spPr>
          <a:xfrm>
            <a:off x="386957" y="2014257"/>
            <a:ext cx="2903654"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463">
              <a:defRPr/>
            </a:pPr>
            <a:r>
              <a:rPr lang="de-DE" sz="1598" b="1" dirty="0">
                <a:solidFill>
                  <a:srgbClr val="F4F4F4"/>
                </a:solidFill>
                <a:latin typeface="Meta Offc Pro"/>
              </a:rPr>
              <a:t>Schulen nach Regionalklassen</a:t>
            </a:r>
            <a:endParaRPr lang="de-DE" sz="1998" b="1" dirty="0">
              <a:solidFill>
                <a:srgbClr val="F4F4F4"/>
              </a:solidFill>
              <a:latin typeface="Meta Offc Pro"/>
            </a:endParaRPr>
          </a:p>
        </p:txBody>
      </p:sp>
      <p:sp>
        <p:nvSpPr>
          <p:cNvPr id="30" name="Textfeld 29">
            <a:extLst>
              <a:ext uri="{FF2B5EF4-FFF2-40B4-BE49-F238E27FC236}">
                <a16:creationId xmlns:a16="http://schemas.microsoft.com/office/drawing/2014/main" id="{6C8B8D22-9B2D-4B8C-8BCC-57F89AF4192B}"/>
              </a:ext>
            </a:extLst>
          </p:cNvPr>
          <p:cNvSpPr txBox="1"/>
          <p:nvPr/>
        </p:nvSpPr>
        <p:spPr>
          <a:xfrm>
            <a:off x="3682348" y="5423982"/>
            <a:ext cx="1488922" cy="522676"/>
          </a:xfrm>
          <a:prstGeom prst="rect">
            <a:avLst/>
          </a:prstGeom>
          <a:noFill/>
        </p:spPr>
        <p:txBody>
          <a:bodyPr wrap="none" rtlCol="0">
            <a:spAutoFit/>
          </a:bodyPr>
          <a:lstStyle/>
          <a:p>
            <a:pPr algn="ctr" defTabSz="913463">
              <a:spcAft>
                <a:spcPts val="2398"/>
              </a:spcAft>
              <a:defRPr/>
            </a:pPr>
            <a:r>
              <a:rPr lang="de-DE" sz="1399" dirty="0">
                <a:solidFill>
                  <a:srgbClr val="4B86B2"/>
                </a:solidFill>
                <a:latin typeface="Meta Offc Pro"/>
              </a:rPr>
              <a:t>Regionalklasse 3</a:t>
            </a:r>
            <a:br>
              <a:rPr lang="de-DE" sz="1399" dirty="0">
                <a:solidFill>
                  <a:srgbClr val="4B86B2"/>
                </a:solidFill>
                <a:latin typeface="Meta Offc Pro"/>
              </a:rPr>
            </a:br>
            <a:r>
              <a:rPr lang="de-DE" sz="1399" dirty="0">
                <a:solidFill>
                  <a:srgbClr val="4B86B2"/>
                </a:solidFill>
                <a:latin typeface="Meta Offc Pro"/>
              </a:rPr>
              <a:t>kein Gewicht</a:t>
            </a:r>
          </a:p>
        </p:txBody>
      </p:sp>
      <p:sp>
        <p:nvSpPr>
          <p:cNvPr id="31" name="Rechteck 30">
            <a:extLst>
              <a:ext uri="{FF2B5EF4-FFF2-40B4-BE49-F238E27FC236}">
                <a16:creationId xmlns:a16="http://schemas.microsoft.com/office/drawing/2014/main" id="{1FCC3D8F-815A-44BC-A44E-A18FAF8753C6}"/>
              </a:ext>
            </a:extLst>
          </p:cNvPr>
          <p:cNvSpPr/>
          <p:nvPr/>
        </p:nvSpPr>
        <p:spPr bwMode="auto">
          <a:xfrm>
            <a:off x="1975256"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32" name="Rechteck 31">
            <a:extLst>
              <a:ext uri="{FF2B5EF4-FFF2-40B4-BE49-F238E27FC236}">
                <a16:creationId xmlns:a16="http://schemas.microsoft.com/office/drawing/2014/main" id="{2A06D511-2439-46DB-8A21-0FEFC7F3886D}"/>
              </a:ext>
            </a:extLst>
          </p:cNvPr>
          <p:cNvSpPr/>
          <p:nvPr/>
        </p:nvSpPr>
        <p:spPr bwMode="auto">
          <a:xfrm>
            <a:off x="5558168" y="327819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125335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a:t> </a:t>
            </a:r>
            <a:endParaRPr lang="de-DE" sz="1399" dirty="0"/>
          </a:p>
        </p:txBody>
      </p:sp>
      <p:sp>
        <p:nvSpPr>
          <p:cNvPr id="44" name="Textfeld 43">
            <a:extLst>
              <a:ext uri="{FF2B5EF4-FFF2-40B4-BE49-F238E27FC236}">
                <a16:creationId xmlns:a16="http://schemas.microsoft.com/office/drawing/2014/main" id="{109B65F2-D1E4-4515-BA20-2038854CCBA2}"/>
              </a:ext>
            </a:extLst>
          </p:cNvPr>
          <p:cNvSpPr txBox="1"/>
          <p:nvPr/>
        </p:nvSpPr>
        <p:spPr>
          <a:xfrm>
            <a:off x="10340051" y="1004671"/>
            <a:ext cx="1510595" cy="23059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48" name="Grafik 47">
            <a:extLst>
              <a:ext uri="{FF2B5EF4-FFF2-40B4-BE49-F238E27FC236}">
                <a16:creationId xmlns:a16="http://schemas.microsoft.com/office/drawing/2014/main" id="{DF8E15CD-12BF-4485-BFEA-5499D54FC6CE}"/>
              </a:ext>
            </a:extLst>
          </p:cNvPr>
          <p:cNvPicPr>
            <a:picLocks noChangeAspect="1"/>
          </p:cNvPicPr>
          <p:nvPr/>
        </p:nvPicPr>
        <p:blipFill>
          <a:blip r:embed="rId3">
            <a:duotone>
              <a:schemeClr val="accent5">
                <a:shade val="45000"/>
                <a:satMod val="135000"/>
              </a:schemeClr>
              <a:prstClr val="white"/>
            </a:duotone>
          </a:blip>
          <a:stretch>
            <a:fillRect/>
          </a:stretch>
        </p:blipFill>
        <p:spPr>
          <a:xfrm>
            <a:off x="10751672" y="274568"/>
            <a:ext cx="687351" cy="687351"/>
          </a:xfrm>
          <a:prstGeom prst="rect">
            <a:avLst/>
          </a:prstGeom>
        </p:spPr>
      </p:pic>
      <p:grpSp>
        <p:nvGrpSpPr>
          <p:cNvPr id="66" name="Gruppieren 65">
            <a:extLst>
              <a:ext uri="{FF2B5EF4-FFF2-40B4-BE49-F238E27FC236}">
                <a16:creationId xmlns:a16="http://schemas.microsoft.com/office/drawing/2014/main" id="{65ECED98-8006-4295-87B0-507FE9466463}"/>
              </a:ext>
            </a:extLst>
          </p:cNvPr>
          <p:cNvGrpSpPr/>
          <p:nvPr/>
        </p:nvGrpSpPr>
        <p:grpSpPr>
          <a:xfrm>
            <a:off x="2787079" y="3673973"/>
            <a:ext cx="455100" cy="356295"/>
            <a:chOff x="3053110" y="4590068"/>
            <a:chExt cx="455574" cy="356666"/>
          </a:xfrm>
        </p:grpSpPr>
        <p:pic>
          <p:nvPicPr>
            <p:cNvPr id="67" name="Grafik 66">
              <a:extLst>
                <a:ext uri="{FF2B5EF4-FFF2-40B4-BE49-F238E27FC236}">
                  <a16:creationId xmlns:a16="http://schemas.microsoft.com/office/drawing/2014/main" id="{702EC204-EF0F-4395-8B84-A217ABBCDC3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68" name="Textfeld 67">
              <a:extLst>
                <a:ext uri="{FF2B5EF4-FFF2-40B4-BE49-F238E27FC236}">
                  <a16:creationId xmlns:a16="http://schemas.microsoft.com/office/drawing/2014/main" id="{56D04C66-AB4F-42B4-8225-2B8457A28238}"/>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69" name="Gruppieren 68">
            <a:extLst>
              <a:ext uri="{FF2B5EF4-FFF2-40B4-BE49-F238E27FC236}">
                <a16:creationId xmlns:a16="http://schemas.microsoft.com/office/drawing/2014/main" id="{DA50817F-A4DB-47CE-8260-11B25B377C22}"/>
              </a:ext>
            </a:extLst>
          </p:cNvPr>
          <p:cNvGrpSpPr/>
          <p:nvPr/>
        </p:nvGrpSpPr>
        <p:grpSpPr>
          <a:xfrm>
            <a:off x="6027207" y="4079458"/>
            <a:ext cx="455100" cy="349443"/>
            <a:chOff x="4771056" y="3805060"/>
            <a:chExt cx="455574" cy="349807"/>
          </a:xfrm>
        </p:grpSpPr>
        <p:pic>
          <p:nvPicPr>
            <p:cNvPr id="70" name="Grafik 69">
              <a:extLst>
                <a:ext uri="{FF2B5EF4-FFF2-40B4-BE49-F238E27FC236}">
                  <a16:creationId xmlns:a16="http://schemas.microsoft.com/office/drawing/2014/main" id="{EE1B2883-B973-40F4-8373-79A7FF9A04E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71" name="Textfeld 70">
              <a:extLst>
                <a:ext uri="{FF2B5EF4-FFF2-40B4-BE49-F238E27FC236}">
                  <a16:creationId xmlns:a16="http://schemas.microsoft.com/office/drawing/2014/main" id="{4B0177DD-B891-4F85-BB80-DCB6F0BF866F}"/>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grpSp>
        <p:nvGrpSpPr>
          <p:cNvPr id="72" name="Gruppieren 71">
            <a:extLst>
              <a:ext uri="{FF2B5EF4-FFF2-40B4-BE49-F238E27FC236}">
                <a16:creationId xmlns:a16="http://schemas.microsoft.com/office/drawing/2014/main" id="{FF0BA8E6-E6CB-4A0B-AB24-5FD82484A928}"/>
              </a:ext>
            </a:extLst>
          </p:cNvPr>
          <p:cNvGrpSpPr/>
          <p:nvPr/>
        </p:nvGrpSpPr>
        <p:grpSpPr>
          <a:xfrm>
            <a:off x="6296724" y="3357067"/>
            <a:ext cx="455100" cy="633812"/>
            <a:chOff x="4771056" y="4441161"/>
            <a:chExt cx="455574" cy="634472"/>
          </a:xfrm>
        </p:grpSpPr>
        <p:pic>
          <p:nvPicPr>
            <p:cNvPr id="73" name="Grafik 72">
              <a:extLst>
                <a:ext uri="{FF2B5EF4-FFF2-40B4-BE49-F238E27FC236}">
                  <a16:creationId xmlns:a16="http://schemas.microsoft.com/office/drawing/2014/main" id="{4001CC7C-1B57-486C-9B9A-4610011832F9}"/>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74" name="Textfeld 73">
              <a:extLst>
                <a:ext uri="{FF2B5EF4-FFF2-40B4-BE49-F238E27FC236}">
                  <a16:creationId xmlns:a16="http://schemas.microsoft.com/office/drawing/2014/main" id="{E348D4B3-C9D3-43BF-B344-50597EDF3DF6}"/>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78" name="Gruppieren 77">
            <a:extLst>
              <a:ext uri="{FF2B5EF4-FFF2-40B4-BE49-F238E27FC236}">
                <a16:creationId xmlns:a16="http://schemas.microsoft.com/office/drawing/2014/main" id="{94FD3F90-8808-493E-965C-86BE0F9D6850}"/>
              </a:ext>
            </a:extLst>
          </p:cNvPr>
          <p:cNvGrpSpPr/>
          <p:nvPr/>
        </p:nvGrpSpPr>
        <p:grpSpPr>
          <a:xfrm>
            <a:off x="6482307" y="4209005"/>
            <a:ext cx="455100" cy="633812"/>
            <a:chOff x="4771056" y="4441161"/>
            <a:chExt cx="455574" cy="634472"/>
          </a:xfrm>
        </p:grpSpPr>
        <p:pic>
          <p:nvPicPr>
            <p:cNvPr id="79" name="Grafik 78">
              <a:extLst>
                <a:ext uri="{FF2B5EF4-FFF2-40B4-BE49-F238E27FC236}">
                  <a16:creationId xmlns:a16="http://schemas.microsoft.com/office/drawing/2014/main" id="{9C5E87B4-4542-4278-9D45-36468C49ACD1}"/>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80" name="Textfeld 79">
              <a:extLst>
                <a:ext uri="{FF2B5EF4-FFF2-40B4-BE49-F238E27FC236}">
                  <a16:creationId xmlns:a16="http://schemas.microsoft.com/office/drawing/2014/main" id="{90B6664B-01FA-4ED5-9F9F-CDF4B25F2CB0}"/>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sp>
        <p:nvSpPr>
          <p:cNvPr id="81" name="Rechteck 80">
            <a:extLst>
              <a:ext uri="{FF2B5EF4-FFF2-40B4-BE49-F238E27FC236}">
                <a16:creationId xmlns:a16="http://schemas.microsoft.com/office/drawing/2014/main" id="{FCB85EB7-094E-4263-98A5-D6F03A615C8C}"/>
              </a:ext>
            </a:extLst>
          </p:cNvPr>
          <p:cNvSpPr/>
          <p:nvPr/>
        </p:nvSpPr>
        <p:spPr bwMode="auto">
          <a:xfrm rot="753148">
            <a:off x="3681813" y="2994476"/>
            <a:ext cx="2332514" cy="377506"/>
          </a:xfrm>
          <a:prstGeom prst="rect">
            <a:avLst/>
          </a:prstGeom>
          <a:solidFill>
            <a:srgbClr val="DC3545"/>
          </a:solidFill>
          <a:ln w="9525" cap="flat" cmpd="sng" algn="ctr">
            <a:solidFill>
              <a:srgbClr val="C00000"/>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a:r>
              <a:rPr lang="de-DE" sz="1598" dirty="0">
                <a:solidFill>
                  <a:prstClr val="white"/>
                </a:solidFill>
                <a:latin typeface="Meta Offc Pro" panose="020B0504030101020102" pitchFamily="34" charset="0"/>
                <a:ea typeface="ＭＳ Ｐゴシック" pitchFamily="34" charset="-128"/>
                <a:cs typeface="Arial" charset="0"/>
              </a:rPr>
              <a:t>Auswahl ungültig</a:t>
            </a:r>
          </a:p>
        </p:txBody>
      </p:sp>
      <p:sp>
        <p:nvSpPr>
          <p:cNvPr id="84" name="Textfeld 83">
            <a:extLst>
              <a:ext uri="{FF2B5EF4-FFF2-40B4-BE49-F238E27FC236}">
                <a16:creationId xmlns:a16="http://schemas.microsoft.com/office/drawing/2014/main" id="{C285F1AD-6B20-4ACE-99B5-DD4A385F3408}"/>
              </a:ext>
            </a:extLst>
          </p:cNvPr>
          <p:cNvSpPr txBox="1"/>
          <p:nvPr/>
        </p:nvSpPr>
        <p:spPr>
          <a:xfrm>
            <a:off x="3387274" y="5505777"/>
            <a:ext cx="2568768" cy="368948"/>
          </a:xfrm>
          <a:prstGeom prst="rect">
            <a:avLst/>
          </a:prstGeom>
          <a:noFill/>
        </p:spPr>
        <p:txBody>
          <a:bodyPr wrap="square" rtlCol="0">
            <a:spAutoFit/>
          </a:bodyPr>
          <a:lstStyle/>
          <a:p>
            <a:pPr algn="ctr"/>
            <a:r>
              <a:rPr lang="de-DE" sz="1798" b="1" dirty="0">
                <a:solidFill>
                  <a:srgbClr val="DC3545"/>
                </a:solidFill>
                <a:latin typeface="Meta Offc Pro" panose="020B0504030101020102" pitchFamily="34" charset="0"/>
              </a:rPr>
              <a:t>Gewicht unzulässig</a:t>
            </a:r>
          </a:p>
        </p:txBody>
      </p:sp>
      <p:sp>
        <p:nvSpPr>
          <p:cNvPr id="87" name="Rechteck 86">
            <a:extLst>
              <a:ext uri="{FF2B5EF4-FFF2-40B4-BE49-F238E27FC236}">
                <a16:creationId xmlns:a16="http://schemas.microsoft.com/office/drawing/2014/main" id="{F95FE3FA-0ABD-4F98-A5D2-6F2ECB2D7B59}"/>
              </a:ext>
            </a:extLst>
          </p:cNvPr>
          <p:cNvSpPr/>
          <p:nvPr/>
        </p:nvSpPr>
        <p:spPr>
          <a:xfrm>
            <a:off x="8098608" y="2919668"/>
            <a:ext cx="3596704" cy="2890089"/>
          </a:xfrm>
          <a:prstGeom prst="rect">
            <a:avLst/>
          </a:prstGeom>
          <a:ln w="19050">
            <a:solidFill>
              <a:schemeClr val="accent5"/>
            </a:solidFill>
          </a:ln>
        </p:spPr>
        <p:txBody>
          <a:bodyPr wrap="square">
            <a:spAutoFit/>
          </a:bodyPr>
          <a:lstStyle/>
          <a:p>
            <a:pPr>
              <a:spcAft>
                <a:spcPts val="1199"/>
              </a:spcAft>
            </a:pPr>
            <a:r>
              <a:rPr lang="de-DE" sz="1598" b="1" dirty="0">
                <a:solidFill>
                  <a:schemeClr val="bg2"/>
                </a:solidFill>
                <a:latin typeface="+mj-lt"/>
              </a:rPr>
              <a:t>Beispiel 1</a:t>
            </a:r>
          </a:p>
          <a:p>
            <a:pPr>
              <a:spcAft>
                <a:spcPts val="1199"/>
              </a:spcAft>
            </a:pPr>
            <a:r>
              <a:rPr lang="de-DE" sz="1399" dirty="0">
                <a:solidFill>
                  <a:srgbClr val="000000"/>
                </a:solidFill>
              </a:rPr>
              <a:t>In der Summe aller 5 muss die Gewichtsverteilung ausgeglichen oder positiv sein.</a:t>
            </a:r>
          </a:p>
          <a:p>
            <a:pPr>
              <a:spcAft>
                <a:spcPts val="1199"/>
              </a:spcAft>
            </a:pPr>
            <a:r>
              <a:rPr lang="de-DE" sz="1399" dirty="0">
                <a:solidFill>
                  <a:srgbClr val="000000"/>
                </a:solidFill>
              </a:rPr>
              <a:t>Sie bekommen in PVP eine unmittelbare Rückmeldung zur Gültigkeit der Auswahl</a:t>
            </a:r>
          </a:p>
          <a:p>
            <a:pPr>
              <a:spcAft>
                <a:spcPts val="1199"/>
              </a:spcAft>
            </a:pPr>
            <a:r>
              <a:rPr lang="de-DE" sz="1399" dirty="0">
                <a:solidFill>
                  <a:srgbClr val="000000"/>
                </a:solidFill>
              </a:rPr>
              <a:t>In diesem Fall zeigt die Waage ein zu hohes negatives Gewicht und ist in PVP rot gefärbt.</a:t>
            </a:r>
          </a:p>
          <a:p>
            <a:pPr>
              <a:spcAft>
                <a:spcPts val="1199"/>
              </a:spcAft>
            </a:pPr>
            <a:r>
              <a:rPr lang="de-DE" sz="1399" dirty="0">
                <a:solidFill>
                  <a:srgbClr val="000000"/>
                </a:solidFill>
              </a:rPr>
              <a:t>Die Schulauswahl für die Wunschliste muss angepasst werden.</a:t>
            </a:r>
          </a:p>
        </p:txBody>
      </p:sp>
      <p:pic>
        <p:nvPicPr>
          <p:cNvPr id="89" name="Grafik 88">
            <a:extLst>
              <a:ext uri="{FF2B5EF4-FFF2-40B4-BE49-F238E27FC236}">
                <a16:creationId xmlns:a16="http://schemas.microsoft.com/office/drawing/2014/main" id="{A0C3B32C-D9B9-430B-B855-FC97B929B531}"/>
              </a:ext>
            </a:extLst>
          </p:cNvPr>
          <p:cNvPicPr>
            <a:picLocks noChangeAspect="1"/>
          </p:cNvPicPr>
          <p:nvPr/>
        </p:nvPicPr>
        <p:blipFill>
          <a:blip r:embed="rId7">
            <a:clrChange>
              <a:clrFrom>
                <a:srgbClr val="FFFFFF"/>
              </a:clrFrom>
              <a:clrTo>
                <a:srgbClr val="FFFFFF">
                  <a:alpha val="0"/>
                </a:srgbClr>
              </a:clrTo>
            </a:clrChange>
          </a:blip>
          <a:stretch>
            <a:fillRect/>
          </a:stretch>
        </p:blipFill>
        <p:spPr>
          <a:xfrm flipH="1">
            <a:off x="3129493" y="3309375"/>
            <a:ext cx="3098418" cy="2280562"/>
          </a:xfrm>
          <a:prstGeom prst="rect">
            <a:avLst/>
          </a:prstGeom>
        </p:spPr>
      </p:pic>
      <p:grpSp>
        <p:nvGrpSpPr>
          <p:cNvPr id="96" name="Gruppieren 95">
            <a:extLst>
              <a:ext uri="{FF2B5EF4-FFF2-40B4-BE49-F238E27FC236}">
                <a16:creationId xmlns:a16="http://schemas.microsoft.com/office/drawing/2014/main" id="{7D61A03C-250C-43D4-8528-00F3E2AE0C31}"/>
              </a:ext>
            </a:extLst>
          </p:cNvPr>
          <p:cNvGrpSpPr/>
          <p:nvPr/>
        </p:nvGrpSpPr>
        <p:grpSpPr>
          <a:xfrm>
            <a:off x="3041707" y="3309375"/>
            <a:ext cx="455100" cy="356295"/>
            <a:chOff x="3053110" y="4590068"/>
            <a:chExt cx="455574" cy="356666"/>
          </a:xfrm>
        </p:grpSpPr>
        <p:pic>
          <p:nvPicPr>
            <p:cNvPr id="97" name="Grafik 96">
              <a:extLst>
                <a:ext uri="{FF2B5EF4-FFF2-40B4-BE49-F238E27FC236}">
                  <a16:creationId xmlns:a16="http://schemas.microsoft.com/office/drawing/2014/main" id="{D5BE440F-ECD7-43E5-803B-67847F3B19F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98" name="Textfeld 97">
              <a:extLst>
                <a:ext uri="{FF2B5EF4-FFF2-40B4-BE49-F238E27FC236}">
                  <a16:creationId xmlns:a16="http://schemas.microsoft.com/office/drawing/2014/main" id="{CBC84318-7BFA-47F3-9290-FE77A610FEA4}"/>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99" name="Gruppieren 98">
            <a:extLst>
              <a:ext uri="{FF2B5EF4-FFF2-40B4-BE49-F238E27FC236}">
                <a16:creationId xmlns:a16="http://schemas.microsoft.com/office/drawing/2014/main" id="{EA18C9CD-872A-4C49-960B-CA6CDE357A25}"/>
              </a:ext>
            </a:extLst>
          </p:cNvPr>
          <p:cNvGrpSpPr/>
          <p:nvPr/>
        </p:nvGrpSpPr>
        <p:grpSpPr>
          <a:xfrm>
            <a:off x="934540" y="3043416"/>
            <a:ext cx="455100" cy="662915"/>
            <a:chOff x="3053110" y="3638350"/>
            <a:chExt cx="455574" cy="663606"/>
          </a:xfrm>
        </p:grpSpPr>
        <p:pic>
          <p:nvPicPr>
            <p:cNvPr id="100" name="Grafik 99">
              <a:extLst>
                <a:ext uri="{FF2B5EF4-FFF2-40B4-BE49-F238E27FC236}">
                  <a16:creationId xmlns:a16="http://schemas.microsoft.com/office/drawing/2014/main" id="{3590B4AD-081C-4879-AA87-BE37AEDC7B23}"/>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101" name="Textfeld 100">
              <a:extLst>
                <a:ext uri="{FF2B5EF4-FFF2-40B4-BE49-F238E27FC236}">
                  <a16:creationId xmlns:a16="http://schemas.microsoft.com/office/drawing/2014/main" id="{A79694CE-EE95-4E64-901F-B6620AFE2402}"/>
                </a:ext>
              </a:extLst>
            </p:cNvPr>
            <p:cNvSpPr txBox="1"/>
            <p:nvPr/>
          </p:nvSpPr>
          <p:spPr>
            <a:xfrm>
              <a:off x="3053110" y="3998955"/>
              <a:ext cx="455574" cy="184666"/>
            </a:xfrm>
            <a:prstGeom prst="rect">
              <a:avLst/>
            </a:prstGeom>
            <a:noFill/>
          </p:spPr>
          <p:txBody>
            <a:bodyPr wrap="square" lIns="0" tIns="0" rIns="0" bIns="0" rtlCol="0" anchor="ctr" anchorCtr="1">
              <a:spAutoFit/>
            </a:bodyPr>
            <a:lstStyle/>
            <a:p>
              <a:r>
                <a:rPr lang="de-DE" sz="1199" b="1" dirty="0">
                  <a:solidFill>
                    <a:schemeClr val="bg1"/>
                  </a:solidFill>
                </a:rPr>
                <a:t>RK1</a:t>
              </a:r>
            </a:p>
          </p:txBody>
        </p:sp>
      </p:grpSp>
      <p:grpSp>
        <p:nvGrpSpPr>
          <p:cNvPr id="102" name="Gruppieren 101">
            <a:extLst>
              <a:ext uri="{FF2B5EF4-FFF2-40B4-BE49-F238E27FC236}">
                <a16:creationId xmlns:a16="http://schemas.microsoft.com/office/drawing/2014/main" id="{889A6BF6-2936-452D-9F20-7C9862FCA525}"/>
              </a:ext>
            </a:extLst>
          </p:cNvPr>
          <p:cNvGrpSpPr/>
          <p:nvPr/>
        </p:nvGrpSpPr>
        <p:grpSpPr>
          <a:xfrm>
            <a:off x="934540" y="3770018"/>
            <a:ext cx="455100" cy="356295"/>
            <a:chOff x="3053110" y="4590068"/>
            <a:chExt cx="455574" cy="356666"/>
          </a:xfrm>
        </p:grpSpPr>
        <p:pic>
          <p:nvPicPr>
            <p:cNvPr id="103" name="Grafik 102">
              <a:extLst>
                <a:ext uri="{FF2B5EF4-FFF2-40B4-BE49-F238E27FC236}">
                  <a16:creationId xmlns:a16="http://schemas.microsoft.com/office/drawing/2014/main" id="{A332D7E1-755F-40FE-88EC-3E5B55EE00C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104" name="Textfeld 103">
              <a:extLst>
                <a:ext uri="{FF2B5EF4-FFF2-40B4-BE49-F238E27FC236}">
                  <a16:creationId xmlns:a16="http://schemas.microsoft.com/office/drawing/2014/main" id="{507334D6-3E8C-4F79-886B-1443C1789A56}"/>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105" name="Gruppieren 104">
            <a:extLst>
              <a:ext uri="{FF2B5EF4-FFF2-40B4-BE49-F238E27FC236}">
                <a16:creationId xmlns:a16="http://schemas.microsoft.com/office/drawing/2014/main" id="{912E8B52-5FF5-4138-A8CE-7A534D57B34C}"/>
              </a:ext>
            </a:extLst>
          </p:cNvPr>
          <p:cNvGrpSpPr/>
          <p:nvPr/>
        </p:nvGrpSpPr>
        <p:grpSpPr>
          <a:xfrm>
            <a:off x="934540" y="4190000"/>
            <a:ext cx="455100" cy="376850"/>
            <a:chOff x="3053110" y="5323128"/>
            <a:chExt cx="455574" cy="377243"/>
          </a:xfrm>
        </p:grpSpPr>
        <p:pic>
          <p:nvPicPr>
            <p:cNvPr id="106" name="Grafik 105">
              <a:extLst>
                <a:ext uri="{FF2B5EF4-FFF2-40B4-BE49-F238E27FC236}">
                  <a16:creationId xmlns:a16="http://schemas.microsoft.com/office/drawing/2014/main" id="{F69DE780-CB2D-42D0-B544-9A76A38EE61C}"/>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107" name="Textfeld 106">
              <a:extLst>
                <a:ext uri="{FF2B5EF4-FFF2-40B4-BE49-F238E27FC236}">
                  <a16:creationId xmlns:a16="http://schemas.microsoft.com/office/drawing/2014/main" id="{B350E1CB-1CE9-4C8B-AE10-393ADC9D04F2}"/>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108" name="Gruppieren 107">
            <a:extLst>
              <a:ext uri="{FF2B5EF4-FFF2-40B4-BE49-F238E27FC236}">
                <a16:creationId xmlns:a16="http://schemas.microsoft.com/office/drawing/2014/main" id="{A8927FAE-181C-436F-B40D-1ABBFE98DF1B}"/>
              </a:ext>
            </a:extLst>
          </p:cNvPr>
          <p:cNvGrpSpPr/>
          <p:nvPr/>
        </p:nvGrpSpPr>
        <p:grpSpPr>
          <a:xfrm>
            <a:off x="934540" y="5043666"/>
            <a:ext cx="455100" cy="633812"/>
            <a:chOff x="4771056" y="4441161"/>
            <a:chExt cx="455574" cy="634472"/>
          </a:xfrm>
        </p:grpSpPr>
        <p:pic>
          <p:nvPicPr>
            <p:cNvPr id="109" name="Grafik 108">
              <a:extLst>
                <a:ext uri="{FF2B5EF4-FFF2-40B4-BE49-F238E27FC236}">
                  <a16:creationId xmlns:a16="http://schemas.microsoft.com/office/drawing/2014/main" id="{BB2E58B8-F8E8-4071-86BA-7D6879184DA3}"/>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110" name="Textfeld 109">
              <a:extLst>
                <a:ext uri="{FF2B5EF4-FFF2-40B4-BE49-F238E27FC236}">
                  <a16:creationId xmlns:a16="http://schemas.microsoft.com/office/drawing/2014/main" id="{C62DF866-3F22-42E9-87AA-77D8CBCF36A6}"/>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111" name="Gruppieren 110">
            <a:extLst>
              <a:ext uri="{FF2B5EF4-FFF2-40B4-BE49-F238E27FC236}">
                <a16:creationId xmlns:a16="http://schemas.microsoft.com/office/drawing/2014/main" id="{7E16F72D-CFF3-4007-BE87-A00AD5F18603}"/>
              </a:ext>
            </a:extLst>
          </p:cNvPr>
          <p:cNvGrpSpPr/>
          <p:nvPr/>
        </p:nvGrpSpPr>
        <p:grpSpPr>
          <a:xfrm>
            <a:off x="934540" y="4630537"/>
            <a:ext cx="455100" cy="349443"/>
            <a:chOff x="4771056" y="3805060"/>
            <a:chExt cx="455574" cy="349807"/>
          </a:xfrm>
        </p:grpSpPr>
        <p:pic>
          <p:nvPicPr>
            <p:cNvPr id="112" name="Grafik 111">
              <a:extLst>
                <a:ext uri="{FF2B5EF4-FFF2-40B4-BE49-F238E27FC236}">
                  <a16:creationId xmlns:a16="http://schemas.microsoft.com/office/drawing/2014/main" id="{2286FFD7-E196-49B4-827C-513EA65E29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113" name="Textfeld 112">
              <a:extLst>
                <a:ext uri="{FF2B5EF4-FFF2-40B4-BE49-F238E27FC236}">
                  <a16:creationId xmlns:a16="http://schemas.microsoft.com/office/drawing/2014/main" id="{B064CF1B-C88B-4BA1-AD0F-6DB433284223}"/>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sp>
        <p:nvSpPr>
          <p:cNvPr id="42" name="Rechteck 41">
            <a:extLst>
              <a:ext uri="{FF2B5EF4-FFF2-40B4-BE49-F238E27FC236}">
                <a16:creationId xmlns:a16="http://schemas.microsoft.com/office/drawing/2014/main" id="{5EB467F6-CCE7-4AB7-9218-91B78C4B1DE5}"/>
              </a:ext>
            </a:extLst>
          </p:cNvPr>
          <p:cNvSpPr/>
          <p:nvPr/>
        </p:nvSpPr>
        <p:spPr bwMode="auto">
          <a:xfrm>
            <a:off x="340162" y="2339781"/>
            <a:ext cx="1655653"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dirty="0">
                <a:solidFill>
                  <a:srgbClr val="4B86B2"/>
                </a:solidFill>
                <a:ea typeface="ＭＳ Ｐゴシック" pitchFamily="34" charset="-128"/>
                <a:cs typeface="Arial" charset="0"/>
              </a:rPr>
              <a:t>Modellhafte Darstellung</a:t>
            </a:r>
          </a:p>
        </p:txBody>
      </p:sp>
      <p:sp>
        <p:nvSpPr>
          <p:cNvPr id="43" name="Rechteck 42">
            <a:extLst>
              <a:ext uri="{FF2B5EF4-FFF2-40B4-BE49-F238E27FC236}">
                <a16:creationId xmlns:a16="http://schemas.microsoft.com/office/drawing/2014/main" id="{5F9ED09D-2294-4813-B906-952758EBE234}"/>
              </a:ext>
            </a:extLst>
          </p:cNvPr>
          <p:cNvSpPr/>
          <p:nvPr/>
        </p:nvSpPr>
        <p:spPr>
          <a:xfrm>
            <a:off x="386956" y="2014257"/>
            <a:ext cx="2903679"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98" b="1" dirty="0"/>
              <a:t>Schulen nach Regionalklassen</a:t>
            </a:r>
            <a:endParaRPr lang="de-DE" sz="1998" b="1" dirty="0"/>
          </a:p>
        </p:txBody>
      </p:sp>
      <p:sp>
        <p:nvSpPr>
          <p:cNvPr id="45" name="Rechteck 44">
            <a:extLst>
              <a:ext uri="{FF2B5EF4-FFF2-40B4-BE49-F238E27FC236}">
                <a16:creationId xmlns:a16="http://schemas.microsoft.com/office/drawing/2014/main" id="{FBC75356-33F6-4A90-91B0-1B3C213E67C0}"/>
              </a:ext>
            </a:extLst>
          </p:cNvPr>
          <p:cNvSpPr/>
          <p:nvPr/>
        </p:nvSpPr>
        <p:spPr bwMode="auto">
          <a:xfrm>
            <a:off x="570542" y="266192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46" name="Rechteck 45">
            <a:extLst>
              <a:ext uri="{FF2B5EF4-FFF2-40B4-BE49-F238E27FC236}">
                <a16:creationId xmlns:a16="http://schemas.microsoft.com/office/drawing/2014/main" id="{D866F50F-D5F3-4148-B66F-AE98826F8D57}"/>
              </a:ext>
            </a:extLst>
          </p:cNvPr>
          <p:cNvSpPr/>
          <p:nvPr/>
        </p:nvSpPr>
        <p:spPr bwMode="auto">
          <a:xfrm>
            <a:off x="557153" y="5741167"/>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171632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nvGraphicFramePr>
        <p:xfrm>
          <a:off x="763900" y="1056925"/>
          <a:ext cx="10664199" cy="536545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BB60E0B4-151F-4D01-8F6A-77C436B12827}"/>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3043421" y="3230395"/>
            <a:ext cx="3289822" cy="2316863"/>
          </a:xfrm>
          <a:prstGeom prst="rect">
            <a:avLst/>
          </a:prstGeom>
        </p:spPr>
      </p:pic>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20</a:t>
            </a:fld>
            <a:r>
              <a:rPr lang="de-DE"/>
              <a:t> </a:t>
            </a:r>
            <a:endParaRPr lang="de-DE" sz="1399" dirty="0"/>
          </a:p>
        </p:txBody>
      </p:sp>
      <p:sp>
        <p:nvSpPr>
          <p:cNvPr id="44" name="Textfeld 43">
            <a:extLst>
              <a:ext uri="{FF2B5EF4-FFF2-40B4-BE49-F238E27FC236}">
                <a16:creationId xmlns:a16="http://schemas.microsoft.com/office/drawing/2014/main" id="{109B65F2-D1E4-4515-BA20-2038854CCBA2}"/>
              </a:ext>
            </a:extLst>
          </p:cNvPr>
          <p:cNvSpPr txBox="1"/>
          <p:nvPr/>
        </p:nvSpPr>
        <p:spPr>
          <a:xfrm>
            <a:off x="10340051" y="1004671"/>
            <a:ext cx="1510595" cy="23059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48" name="Grafik 47">
            <a:extLst>
              <a:ext uri="{FF2B5EF4-FFF2-40B4-BE49-F238E27FC236}">
                <a16:creationId xmlns:a16="http://schemas.microsoft.com/office/drawing/2014/main" id="{DF8E15CD-12BF-4485-BFEA-5499D54FC6CE}"/>
              </a:ext>
            </a:extLst>
          </p:cNvPr>
          <p:cNvPicPr>
            <a:picLocks noChangeAspect="1"/>
          </p:cNvPicPr>
          <p:nvPr/>
        </p:nvPicPr>
        <p:blipFill>
          <a:blip r:embed="rId4">
            <a:duotone>
              <a:schemeClr val="accent5">
                <a:shade val="45000"/>
                <a:satMod val="135000"/>
              </a:schemeClr>
              <a:prstClr val="white"/>
            </a:duotone>
          </a:blip>
          <a:stretch>
            <a:fillRect/>
          </a:stretch>
        </p:blipFill>
        <p:spPr>
          <a:xfrm>
            <a:off x="10751672" y="274568"/>
            <a:ext cx="687351" cy="687351"/>
          </a:xfrm>
          <a:prstGeom prst="rect">
            <a:avLst/>
          </a:prstGeom>
        </p:spPr>
      </p:pic>
      <p:sp>
        <p:nvSpPr>
          <p:cNvPr id="81" name="Rechteck 80">
            <a:extLst>
              <a:ext uri="{FF2B5EF4-FFF2-40B4-BE49-F238E27FC236}">
                <a16:creationId xmlns:a16="http://schemas.microsoft.com/office/drawing/2014/main" id="{FCB85EB7-094E-4263-98A5-D6F03A615C8C}"/>
              </a:ext>
            </a:extLst>
          </p:cNvPr>
          <p:cNvSpPr/>
          <p:nvPr/>
        </p:nvSpPr>
        <p:spPr bwMode="auto">
          <a:xfrm rot="21016861">
            <a:off x="3412111" y="2857320"/>
            <a:ext cx="2332514" cy="377506"/>
          </a:xfrm>
          <a:prstGeom prst="rect">
            <a:avLst/>
          </a:prstGeom>
          <a:solidFill>
            <a:srgbClr val="198754"/>
          </a:solidFill>
          <a:ln w="9525" cap="flat" cmpd="sng" algn="ctr">
            <a:no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a:r>
              <a:rPr lang="de-DE" sz="1598" dirty="0">
                <a:solidFill>
                  <a:prstClr val="white"/>
                </a:solidFill>
                <a:latin typeface="Meta Offc Pro" panose="020B0504030101020102" pitchFamily="34" charset="0"/>
                <a:ea typeface="ＭＳ Ｐゴシック" pitchFamily="34" charset="-128"/>
                <a:cs typeface="Arial" charset="0"/>
              </a:rPr>
              <a:t>Auswahl gültig</a:t>
            </a:r>
          </a:p>
        </p:txBody>
      </p:sp>
      <p:sp>
        <p:nvSpPr>
          <p:cNvPr id="84" name="Textfeld 83">
            <a:extLst>
              <a:ext uri="{FF2B5EF4-FFF2-40B4-BE49-F238E27FC236}">
                <a16:creationId xmlns:a16="http://schemas.microsoft.com/office/drawing/2014/main" id="{C285F1AD-6B20-4ACE-99B5-DD4A385F3408}"/>
              </a:ext>
            </a:extLst>
          </p:cNvPr>
          <p:cNvSpPr txBox="1"/>
          <p:nvPr/>
        </p:nvSpPr>
        <p:spPr>
          <a:xfrm>
            <a:off x="3387274" y="5505777"/>
            <a:ext cx="2568768" cy="368948"/>
          </a:xfrm>
          <a:prstGeom prst="rect">
            <a:avLst/>
          </a:prstGeom>
          <a:noFill/>
        </p:spPr>
        <p:txBody>
          <a:bodyPr wrap="square" rtlCol="0">
            <a:spAutoFit/>
          </a:bodyPr>
          <a:lstStyle/>
          <a:p>
            <a:pPr algn="ctr"/>
            <a:r>
              <a:rPr lang="de-DE" sz="1798" b="1" dirty="0">
                <a:solidFill>
                  <a:srgbClr val="198754"/>
                </a:solidFill>
                <a:latin typeface="Meta Offc Pro" panose="020B0504030101020102" pitchFamily="34" charset="0"/>
              </a:rPr>
              <a:t>Gewicht zulässig</a:t>
            </a:r>
          </a:p>
        </p:txBody>
      </p:sp>
      <p:sp>
        <p:nvSpPr>
          <p:cNvPr id="85" name="Rechteck 84">
            <a:extLst>
              <a:ext uri="{FF2B5EF4-FFF2-40B4-BE49-F238E27FC236}">
                <a16:creationId xmlns:a16="http://schemas.microsoft.com/office/drawing/2014/main" id="{BAB0592B-E22B-499A-9F03-62C9BB16221C}"/>
              </a:ext>
            </a:extLst>
          </p:cNvPr>
          <p:cNvSpPr/>
          <p:nvPr/>
        </p:nvSpPr>
        <p:spPr bwMode="auto">
          <a:xfrm>
            <a:off x="340162" y="2339781"/>
            <a:ext cx="1655653"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defTabSz="913486" eaLnBrk="0" fontAlgn="base" hangingPunct="0">
              <a:spcBef>
                <a:spcPct val="0"/>
              </a:spcBef>
              <a:spcAft>
                <a:spcPct val="0"/>
              </a:spcAft>
            </a:pPr>
            <a:r>
              <a:rPr lang="de-DE" sz="1099" dirty="0">
                <a:solidFill>
                  <a:srgbClr val="4B86B2"/>
                </a:solidFill>
                <a:ea typeface="ＭＳ Ｐゴシック" pitchFamily="34" charset="-128"/>
                <a:cs typeface="Arial" charset="0"/>
              </a:rPr>
              <a:t>Modellhafte Darstellung</a:t>
            </a:r>
          </a:p>
        </p:txBody>
      </p:sp>
      <p:sp>
        <p:nvSpPr>
          <p:cNvPr id="86" name="Rechteck 85">
            <a:extLst>
              <a:ext uri="{FF2B5EF4-FFF2-40B4-BE49-F238E27FC236}">
                <a16:creationId xmlns:a16="http://schemas.microsoft.com/office/drawing/2014/main" id="{4E3CD145-D37F-4220-AABF-9D9A18F29499}"/>
              </a:ext>
            </a:extLst>
          </p:cNvPr>
          <p:cNvSpPr/>
          <p:nvPr/>
        </p:nvSpPr>
        <p:spPr>
          <a:xfrm>
            <a:off x="386956" y="2014257"/>
            <a:ext cx="2903679" cy="3538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98" b="1" dirty="0"/>
              <a:t>Schulen nach Regionalklassen</a:t>
            </a:r>
            <a:endParaRPr lang="de-DE" sz="1998" b="1" dirty="0"/>
          </a:p>
        </p:txBody>
      </p:sp>
      <p:sp>
        <p:nvSpPr>
          <p:cNvPr id="87" name="Rechteck 86">
            <a:extLst>
              <a:ext uri="{FF2B5EF4-FFF2-40B4-BE49-F238E27FC236}">
                <a16:creationId xmlns:a16="http://schemas.microsoft.com/office/drawing/2014/main" id="{F95FE3FA-0ABD-4F98-A5D2-6F2ECB2D7B59}"/>
              </a:ext>
            </a:extLst>
          </p:cNvPr>
          <p:cNvSpPr/>
          <p:nvPr/>
        </p:nvSpPr>
        <p:spPr>
          <a:xfrm>
            <a:off x="8128848" y="2268561"/>
            <a:ext cx="3566771" cy="3535747"/>
          </a:xfrm>
          <a:prstGeom prst="rect">
            <a:avLst/>
          </a:prstGeom>
          <a:ln w="19050">
            <a:solidFill>
              <a:schemeClr val="accent5"/>
            </a:solidFill>
          </a:ln>
        </p:spPr>
        <p:txBody>
          <a:bodyPr wrap="square">
            <a:spAutoFit/>
          </a:bodyPr>
          <a:lstStyle/>
          <a:p>
            <a:pPr>
              <a:spcAft>
                <a:spcPts val="1199"/>
              </a:spcAft>
            </a:pPr>
            <a:r>
              <a:rPr lang="de-DE" sz="1598" b="1" dirty="0">
                <a:solidFill>
                  <a:schemeClr val="bg2"/>
                </a:solidFill>
                <a:latin typeface="+mj-lt"/>
              </a:rPr>
              <a:t>Beispiel 2</a:t>
            </a:r>
          </a:p>
          <a:p>
            <a:pPr>
              <a:spcAft>
                <a:spcPts val="1199"/>
              </a:spcAft>
            </a:pPr>
            <a:r>
              <a:rPr lang="de-DE" sz="1399" dirty="0"/>
              <a:t>Die Waage zeigt eine zulässige Gewichtsverteilung und ist in PVP grün gefärbt.</a:t>
            </a:r>
          </a:p>
          <a:p>
            <a:pPr>
              <a:spcAft>
                <a:spcPts val="1199"/>
              </a:spcAft>
            </a:pPr>
            <a:r>
              <a:rPr lang="de-DE" sz="1399" dirty="0"/>
              <a:t>Das Gewicht der Wunschliste darf immer positiv sein, also z.B. 5 mal RK 2 oder 5 mal RK 3.</a:t>
            </a:r>
          </a:p>
          <a:p>
            <a:pPr>
              <a:spcAft>
                <a:spcPts val="1199"/>
              </a:spcAft>
            </a:pPr>
            <a:r>
              <a:rPr lang="de-DE" sz="1399" dirty="0"/>
              <a:t>Wählen Sie Schulen, die Sie grundsätzlich zu den üblichen Schulzeiten erreichen können.</a:t>
            </a:r>
          </a:p>
          <a:p>
            <a:pPr>
              <a:spcAft>
                <a:spcPts val="1199"/>
              </a:spcAft>
            </a:pPr>
            <a:r>
              <a:rPr lang="de-DE" sz="1399" dirty="0"/>
              <a:t>Es sind bis </a:t>
            </a:r>
            <a:r>
              <a:rPr lang="de-DE" sz="1399" b="1" dirty="0">
                <a:solidFill>
                  <a:schemeClr val="bg2"/>
                </a:solidFill>
              </a:rPr>
              <a:t>70 verschiedene Kombinationen </a:t>
            </a:r>
            <a:r>
              <a:rPr lang="de-DE" sz="1399" dirty="0"/>
              <a:t>von Regionalklassen in der Auswahl von Schulen gültig</a:t>
            </a:r>
          </a:p>
        </p:txBody>
      </p:sp>
      <p:grpSp>
        <p:nvGrpSpPr>
          <p:cNvPr id="49" name="Gruppieren 48">
            <a:extLst>
              <a:ext uri="{FF2B5EF4-FFF2-40B4-BE49-F238E27FC236}">
                <a16:creationId xmlns:a16="http://schemas.microsoft.com/office/drawing/2014/main" id="{D38F836A-F446-4AD8-BEBB-02DE564B22FA}"/>
              </a:ext>
            </a:extLst>
          </p:cNvPr>
          <p:cNvGrpSpPr/>
          <p:nvPr/>
        </p:nvGrpSpPr>
        <p:grpSpPr>
          <a:xfrm>
            <a:off x="2720853" y="3645698"/>
            <a:ext cx="455100" cy="356295"/>
            <a:chOff x="3053110" y="4590068"/>
            <a:chExt cx="455574" cy="356666"/>
          </a:xfrm>
        </p:grpSpPr>
        <p:pic>
          <p:nvPicPr>
            <p:cNvPr id="50" name="Grafik 49">
              <a:extLst>
                <a:ext uri="{FF2B5EF4-FFF2-40B4-BE49-F238E27FC236}">
                  <a16:creationId xmlns:a16="http://schemas.microsoft.com/office/drawing/2014/main" id="{069F6B79-39D9-4554-AEAF-AA96625B443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51" name="Textfeld 50">
              <a:extLst>
                <a:ext uri="{FF2B5EF4-FFF2-40B4-BE49-F238E27FC236}">
                  <a16:creationId xmlns:a16="http://schemas.microsoft.com/office/drawing/2014/main" id="{52D277B6-AA13-4EB4-9286-3F8C1F517ADC}"/>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55" name="Gruppieren 54">
            <a:extLst>
              <a:ext uri="{FF2B5EF4-FFF2-40B4-BE49-F238E27FC236}">
                <a16:creationId xmlns:a16="http://schemas.microsoft.com/office/drawing/2014/main" id="{7DB41E44-E05A-4212-AB7B-F95EDAA6309F}"/>
              </a:ext>
            </a:extLst>
          </p:cNvPr>
          <p:cNvGrpSpPr/>
          <p:nvPr/>
        </p:nvGrpSpPr>
        <p:grpSpPr>
          <a:xfrm>
            <a:off x="6076701" y="3545839"/>
            <a:ext cx="455100" cy="349443"/>
            <a:chOff x="4771056" y="3805060"/>
            <a:chExt cx="455574" cy="349807"/>
          </a:xfrm>
        </p:grpSpPr>
        <p:pic>
          <p:nvPicPr>
            <p:cNvPr id="56" name="Grafik 55">
              <a:extLst>
                <a:ext uri="{FF2B5EF4-FFF2-40B4-BE49-F238E27FC236}">
                  <a16:creationId xmlns:a16="http://schemas.microsoft.com/office/drawing/2014/main" id="{72656745-10D8-442F-B82C-A01F4333648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57" name="Textfeld 56">
              <a:extLst>
                <a:ext uri="{FF2B5EF4-FFF2-40B4-BE49-F238E27FC236}">
                  <a16:creationId xmlns:a16="http://schemas.microsoft.com/office/drawing/2014/main" id="{032819FE-A9C1-4B08-A304-0BB20A9D1ADB}"/>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grpSp>
        <p:nvGrpSpPr>
          <p:cNvPr id="42" name="Gruppieren 41">
            <a:extLst>
              <a:ext uri="{FF2B5EF4-FFF2-40B4-BE49-F238E27FC236}">
                <a16:creationId xmlns:a16="http://schemas.microsoft.com/office/drawing/2014/main" id="{2DADB596-FE4C-460C-97FC-69B58B1E77DB}"/>
              </a:ext>
            </a:extLst>
          </p:cNvPr>
          <p:cNvGrpSpPr/>
          <p:nvPr/>
        </p:nvGrpSpPr>
        <p:grpSpPr>
          <a:xfrm>
            <a:off x="2720853" y="4121205"/>
            <a:ext cx="455100" cy="376850"/>
            <a:chOff x="3053110" y="5323128"/>
            <a:chExt cx="455574" cy="377243"/>
          </a:xfrm>
        </p:grpSpPr>
        <p:pic>
          <p:nvPicPr>
            <p:cNvPr id="43" name="Grafik 42">
              <a:extLst>
                <a:ext uri="{FF2B5EF4-FFF2-40B4-BE49-F238E27FC236}">
                  <a16:creationId xmlns:a16="http://schemas.microsoft.com/office/drawing/2014/main" id="{3BB99BE8-FA6D-4B7B-9771-3429F8C7E26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52" name="Textfeld 51">
              <a:extLst>
                <a:ext uri="{FF2B5EF4-FFF2-40B4-BE49-F238E27FC236}">
                  <a16:creationId xmlns:a16="http://schemas.microsoft.com/office/drawing/2014/main" id="{26E7FCB6-58E7-4644-AAF8-6261502B4053}"/>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39" name="Gruppieren 38">
            <a:extLst>
              <a:ext uri="{FF2B5EF4-FFF2-40B4-BE49-F238E27FC236}">
                <a16:creationId xmlns:a16="http://schemas.microsoft.com/office/drawing/2014/main" id="{0EFD30AF-B763-4D86-A6F6-5B15F55D4708}"/>
              </a:ext>
            </a:extLst>
          </p:cNvPr>
          <p:cNvGrpSpPr/>
          <p:nvPr/>
        </p:nvGrpSpPr>
        <p:grpSpPr>
          <a:xfrm>
            <a:off x="2433646" y="4315784"/>
            <a:ext cx="454626" cy="376458"/>
            <a:chOff x="3053110" y="5323128"/>
            <a:chExt cx="455574" cy="377243"/>
          </a:xfrm>
        </p:grpSpPr>
        <p:pic>
          <p:nvPicPr>
            <p:cNvPr id="40" name="Grafik 39">
              <a:extLst>
                <a:ext uri="{FF2B5EF4-FFF2-40B4-BE49-F238E27FC236}">
                  <a16:creationId xmlns:a16="http://schemas.microsoft.com/office/drawing/2014/main" id="{8BC6F5B6-B5F4-4D69-BF61-51D64A3B11DF}"/>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41" name="Textfeld 40">
              <a:extLst>
                <a:ext uri="{FF2B5EF4-FFF2-40B4-BE49-F238E27FC236}">
                  <a16:creationId xmlns:a16="http://schemas.microsoft.com/office/drawing/2014/main" id="{A59DA84B-ACCC-4F21-94EE-151B57C4B6B3}"/>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8" b="1" dirty="0">
                  <a:solidFill>
                    <a:srgbClr val="198754"/>
                  </a:solidFill>
                </a:rPr>
                <a:t>RK3</a:t>
              </a:r>
            </a:p>
          </p:txBody>
        </p:sp>
      </p:grpSp>
      <p:grpSp>
        <p:nvGrpSpPr>
          <p:cNvPr id="46" name="Gruppieren 45">
            <a:extLst>
              <a:ext uri="{FF2B5EF4-FFF2-40B4-BE49-F238E27FC236}">
                <a16:creationId xmlns:a16="http://schemas.microsoft.com/office/drawing/2014/main" id="{246456C2-8476-4DC8-8EB1-CE6CA6B8776D}"/>
              </a:ext>
            </a:extLst>
          </p:cNvPr>
          <p:cNvGrpSpPr/>
          <p:nvPr/>
        </p:nvGrpSpPr>
        <p:grpSpPr>
          <a:xfrm>
            <a:off x="2330775" y="3859450"/>
            <a:ext cx="455100" cy="356295"/>
            <a:chOff x="3053110" y="4590068"/>
            <a:chExt cx="455574" cy="356666"/>
          </a:xfrm>
        </p:grpSpPr>
        <p:pic>
          <p:nvPicPr>
            <p:cNvPr id="47" name="Grafik 46">
              <a:extLst>
                <a:ext uri="{FF2B5EF4-FFF2-40B4-BE49-F238E27FC236}">
                  <a16:creationId xmlns:a16="http://schemas.microsoft.com/office/drawing/2014/main" id="{FCEB854E-DA3F-4678-BDC9-D7346018BDE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58" name="Textfeld 57">
              <a:extLst>
                <a:ext uri="{FF2B5EF4-FFF2-40B4-BE49-F238E27FC236}">
                  <a16:creationId xmlns:a16="http://schemas.microsoft.com/office/drawing/2014/main" id="{53284F34-C14E-4350-A860-C56919105489}"/>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59" name="Gruppieren 58">
            <a:extLst>
              <a:ext uri="{FF2B5EF4-FFF2-40B4-BE49-F238E27FC236}">
                <a16:creationId xmlns:a16="http://schemas.microsoft.com/office/drawing/2014/main" id="{67DF57D0-3C84-428C-910D-976BEC3FE91B}"/>
              </a:ext>
            </a:extLst>
          </p:cNvPr>
          <p:cNvGrpSpPr/>
          <p:nvPr/>
        </p:nvGrpSpPr>
        <p:grpSpPr>
          <a:xfrm>
            <a:off x="934540" y="3043416"/>
            <a:ext cx="455100" cy="662915"/>
            <a:chOff x="3053110" y="3638350"/>
            <a:chExt cx="455574" cy="663606"/>
          </a:xfrm>
        </p:grpSpPr>
        <p:pic>
          <p:nvPicPr>
            <p:cNvPr id="60" name="Grafik 59">
              <a:extLst>
                <a:ext uri="{FF2B5EF4-FFF2-40B4-BE49-F238E27FC236}">
                  <a16:creationId xmlns:a16="http://schemas.microsoft.com/office/drawing/2014/main" id="{FB7C33B3-DF4E-494A-A168-CCC0913F121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059156" y="3638350"/>
              <a:ext cx="443483" cy="663606"/>
            </a:xfrm>
            <a:prstGeom prst="rect">
              <a:avLst/>
            </a:prstGeom>
          </p:spPr>
        </p:pic>
        <p:sp>
          <p:nvSpPr>
            <p:cNvPr id="66" name="Textfeld 65">
              <a:extLst>
                <a:ext uri="{FF2B5EF4-FFF2-40B4-BE49-F238E27FC236}">
                  <a16:creationId xmlns:a16="http://schemas.microsoft.com/office/drawing/2014/main" id="{538CED52-70AB-412F-9812-3FB3ED821D4B}"/>
                </a:ext>
              </a:extLst>
            </p:cNvPr>
            <p:cNvSpPr txBox="1"/>
            <p:nvPr/>
          </p:nvSpPr>
          <p:spPr>
            <a:xfrm>
              <a:off x="3053110" y="3998955"/>
              <a:ext cx="455574" cy="184666"/>
            </a:xfrm>
            <a:prstGeom prst="rect">
              <a:avLst/>
            </a:prstGeom>
            <a:noFill/>
          </p:spPr>
          <p:txBody>
            <a:bodyPr wrap="square" lIns="0" tIns="0" rIns="0" bIns="0" rtlCol="0" anchor="ctr" anchorCtr="1">
              <a:spAutoFit/>
            </a:bodyPr>
            <a:lstStyle/>
            <a:p>
              <a:r>
                <a:rPr lang="de-DE" sz="1199" b="1" dirty="0">
                  <a:solidFill>
                    <a:schemeClr val="bg1"/>
                  </a:solidFill>
                </a:rPr>
                <a:t>RK1</a:t>
              </a:r>
            </a:p>
          </p:txBody>
        </p:sp>
      </p:grpSp>
      <p:grpSp>
        <p:nvGrpSpPr>
          <p:cNvPr id="67" name="Gruppieren 66">
            <a:extLst>
              <a:ext uri="{FF2B5EF4-FFF2-40B4-BE49-F238E27FC236}">
                <a16:creationId xmlns:a16="http://schemas.microsoft.com/office/drawing/2014/main" id="{C686CFE4-701C-4697-A50F-8C232B580396}"/>
              </a:ext>
            </a:extLst>
          </p:cNvPr>
          <p:cNvGrpSpPr/>
          <p:nvPr/>
        </p:nvGrpSpPr>
        <p:grpSpPr>
          <a:xfrm>
            <a:off x="934540" y="3770018"/>
            <a:ext cx="455100" cy="356295"/>
            <a:chOff x="3053110" y="4590068"/>
            <a:chExt cx="455574" cy="356666"/>
          </a:xfrm>
        </p:grpSpPr>
        <p:pic>
          <p:nvPicPr>
            <p:cNvPr id="68" name="Grafik 67">
              <a:extLst>
                <a:ext uri="{FF2B5EF4-FFF2-40B4-BE49-F238E27FC236}">
                  <a16:creationId xmlns:a16="http://schemas.microsoft.com/office/drawing/2014/main" id="{504336BE-530C-47D4-B2B8-272316338ED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62580" y="4590068"/>
              <a:ext cx="236634" cy="356666"/>
            </a:xfrm>
            <a:prstGeom prst="rect">
              <a:avLst/>
            </a:prstGeom>
          </p:spPr>
        </p:pic>
        <p:sp>
          <p:nvSpPr>
            <p:cNvPr id="70" name="Textfeld 69">
              <a:extLst>
                <a:ext uri="{FF2B5EF4-FFF2-40B4-BE49-F238E27FC236}">
                  <a16:creationId xmlns:a16="http://schemas.microsoft.com/office/drawing/2014/main" id="{69DBF07D-6EB1-41C1-95ED-02DF5C716C5A}"/>
                </a:ext>
              </a:extLst>
            </p:cNvPr>
            <p:cNvSpPr txBox="1"/>
            <p:nvPr/>
          </p:nvSpPr>
          <p:spPr>
            <a:xfrm>
              <a:off x="3053110" y="4775569"/>
              <a:ext cx="455574" cy="123111"/>
            </a:xfrm>
            <a:prstGeom prst="rect">
              <a:avLst/>
            </a:prstGeom>
            <a:noFill/>
          </p:spPr>
          <p:txBody>
            <a:bodyPr wrap="square" lIns="0" tIns="0" rIns="0" bIns="0" rtlCol="0" anchor="ctr" anchorCtr="1">
              <a:spAutoFit/>
            </a:bodyPr>
            <a:lstStyle/>
            <a:p>
              <a:r>
                <a:rPr lang="de-DE" sz="799" b="1" dirty="0">
                  <a:solidFill>
                    <a:schemeClr val="bg1"/>
                  </a:solidFill>
                </a:rPr>
                <a:t>RK2</a:t>
              </a:r>
            </a:p>
          </p:txBody>
        </p:sp>
      </p:grpSp>
      <p:grpSp>
        <p:nvGrpSpPr>
          <p:cNvPr id="71" name="Gruppieren 70">
            <a:extLst>
              <a:ext uri="{FF2B5EF4-FFF2-40B4-BE49-F238E27FC236}">
                <a16:creationId xmlns:a16="http://schemas.microsoft.com/office/drawing/2014/main" id="{DA3E578B-8B73-4137-9488-BECB7D816B89}"/>
              </a:ext>
            </a:extLst>
          </p:cNvPr>
          <p:cNvGrpSpPr/>
          <p:nvPr/>
        </p:nvGrpSpPr>
        <p:grpSpPr>
          <a:xfrm>
            <a:off x="934540" y="4190000"/>
            <a:ext cx="455100" cy="376850"/>
            <a:chOff x="3053110" y="5323128"/>
            <a:chExt cx="455574" cy="377243"/>
          </a:xfrm>
        </p:grpSpPr>
        <p:pic>
          <p:nvPicPr>
            <p:cNvPr id="72" name="Grafik 71">
              <a:extLst>
                <a:ext uri="{FF2B5EF4-FFF2-40B4-BE49-F238E27FC236}">
                  <a16:creationId xmlns:a16="http://schemas.microsoft.com/office/drawing/2014/main" id="{09E4CA67-CC19-44C9-ABD4-1D6BFCB4C0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55721" y="5323128"/>
              <a:ext cx="250352" cy="377243"/>
            </a:xfrm>
            <a:prstGeom prst="rect">
              <a:avLst/>
            </a:prstGeom>
          </p:spPr>
        </p:pic>
        <p:sp>
          <p:nvSpPr>
            <p:cNvPr id="73" name="Textfeld 72">
              <a:extLst>
                <a:ext uri="{FF2B5EF4-FFF2-40B4-BE49-F238E27FC236}">
                  <a16:creationId xmlns:a16="http://schemas.microsoft.com/office/drawing/2014/main" id="{0F545603-5F3D-4002-9FD4-517BAC5BC201}"/>
                </a:ext>
              </a:extLst>
            </p:cNvPr>
            <p:cNvSpPr txBox="1"/>
            <p:nvPr/>
          </p:nvSpPr>
          <p:spPr>
            <a:xfrm>
              <a:off x="3053110" y="5490628"/>
              <a:ext cx="455574" cy="123111"/>
            </a:xfrm>
            <a:prstGeom prst="rect">
              <a:avLst/>
            </a:prstGeom>
            <a:noFill/>
          </p:spPr>
          <p:txBody>
            <a:bodyPr wrap="square" lIns="0" tIns="0" rIns="0" bIns="0" rtlCol="0" anchor="ctr" anchorCtr="1">
              <a:spAutoFit/>
            </a:bodyPr>
            <a:lstStyle/>
            <a:p>
              <a:r>
                <a:rPr lang="de-DE" sz="799" b="1" dirty="0">
                  <a:solidFill>
                    <a:srgbClr val="198754"/>
                  </a:solidFill>
                </a:rPr>
                <a:t>RK3</a:t>
              </a:r>
            </a:p>
          </p:txBody>
        </p:sp>
      </p:grpSp>
      <p:grpSp>
        <p:nvGrpSpPr>
          <p:cNvPr id="74" name="Gruppieren 73">
            <a:extLst>
              <a:ext uri="{FF2B5EF4-FFF2-40B4-BE49-F238E27FC236}">
                <a16:creationId xmlns:a16="http://schemas.microsoft.com/office/drawing/2014/main" id="{451BDBFC-52D9-4B05-84CB-4B47F08F1B16}"/>
              </a:ext>
            </a:extLst>
          </p:cNvPr>
          <p:cNvGrpSpPr/>
          <p:nvPr/>
        </p:nvGrpSpPr>
        <p:grpSpPr>
          <a:xfrm>
            <a:off x="934540" y="5043666"/>
            <a:ext cx="455100" cy="633812"/>
            <a:chOff x="4771056" y="4441161"/>
            <a:chExt cx="455574" cy="634472"/>
          </a:xfrm>
        </p:grpSpPr>
        <p:pic>
          <p:nvPicPr>
            <p:cNvPr id="78" name="Grafik 77">
              <a:extLst>
                <a:ext uri="{FF2B5EF4-FFF2-40B4-BE49-F238E27FC236}">
                  <a16:creationId xmlns:a16="http://schemas.microsoft.com/office/drawing/2014/main" id="{42EB2099-7648-4733-9C23-40EE54B2F6F8}"/>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4790050" y="4441161"/>
              <a:ext cx="417586" cy="634472"/>
            </a:xfrm>
            <a:prstGeom prst="rect">
              <a:avLst/>
            </a:prstGeom>
          </p:spPr>
        </p:pic>
        <p:sp>
          <p:nvSpPr>
            <p:cNvPr id="79" name="Textfeld 78">
              <a:extLst>
                <a:ext uri="{FF2B5EF4-FFF2-40B4-BE49-F238E27FC236}">
                  <a16:creationId xmlns:a16="http://schemas.microsoft.com/office/drawing/2014/main" id="{2BBF06FA-65DF-4B34-95F0-F66AB17AE1F1}"/>
                </a:ext>
              </a:extLst>
            </p:cNvPr>
            <p:cNvSpPr txBox="1"/>
            <p:nvPr/>
          </p:nvSpPr>
          <p:spPr>
            <a:xfrm>
              <a:off x="4771056" y="4775569"/>
              <a:ext cx="455574" cy="184666"/>
            </a:xfrm>
            <a:prstGeom prst="rect">
              <a:avLst/>
            </a:prstGeom>
            <a:noFill/>
          </p:spPr>
          <p:txBody>
            <a:bodyPr wrap="square" lIns="0" tIns="0" rIns="0" bIns="0" rtlCol="0" anchor="ctr" anchorCtr="1">
              <a:spAutoFit/>
            </a:bodyPr>
            <a:lstStyle/>
            <a:p>
              <a:r>
                <a:rPr lang="de-DE" sz="1199" b="1" dirty="0">
                  <a:solidFill>
                    <a:schemeClr val="bg1"/>
                  </a:solidFill>
                </a:rPr>
                <a:t>RK5</a:t>
              </a:r>
            </a:p>
          </p:txBody>
        </p:sp>
      </p:grpSp>
      <p:grpSp>
        <p:nvGrpSpPr>
          <p:cNvPr id="80" name="Gruppieren 79">
            <a:extLst>
              <a:ext uri="{FF2B5EF4-FFF2-40B4-BE49-F238E27FC236}">
                <a16:creationId xmlns:a16="http://schemas.microsoft.com/office/drawing/2014/main" id="{32CF64EB-9EE4-40A4-858E-9FEE94BB6952}"/>
              </a:ext>
            </a:extLst>
          </p:cNvPr>
          <p:cNvGrpSpPr/>
          <p:nvPr/>
        </p:nvGrpSpPr>
        <p:grpSpPr>
          <a:xfrm>
            <a:off x="934540" y="4630537"/>
            <a:ext cx="455100" cy="349443"/>
            <a:chOff x="4771056" y="3805060"/>
            <a:chExt cx="455574" cy="349807"/>
          </a:xfrm>
        </p:grpSpPr>
        <p:pic>
          <p:nvPicPr>
            <p:cNvPr id="89" name="Grafik 88">
              <a:extLst>
                <a:ext uri="{FF2B5EF4-FFF2-40B4-BE49-F238E27FC236}">
                  <a16:creationId xmlns:a16="http://schemas.microsoft.com/office/drawing/2014/main" id="{79C1444A-77CA-45FD-94F3-740005CCA1A8}"/>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877097" y="3805060"/>
              <a:ext cx="243493" cy="349807"/>
            </a:xfrm>
            <a:prstGeom prst="rect">
              <a:avLst/>
            </a:prstGeom>
          </p:spPr>
        </p:pic>
        <p:sp>
          <p:nvSpPr>
            <p:cNvPr id="94" name="Textfeld 93">
              <a:extLst>
                <a:ext uri="{FF2B5EF4-FFF2-40B4-BE49-F238E27FC236}">
                  <a16:creationId xmlns:a16="http://schemas.microsoft.com/office/drawing/2014/main" id="{3E3E513B-27D1-468A-816F-F2D1324BF83E}"/>
                </a:ext>
              </a:extLst>
            </p:cNvPr>
            <p:cNvSpPr txBox="1"/>
            <p:nvPr/>
          </p:nvSpPr>
          <p:spPr>
            <a:xfrm>
              <a:off x="4771056" y="3996570"/>
              <a:ext cx="455574" cy="123111"/>
            </a:xfrm>
            <a:prstGeom prst="rect">
              <a:avLst/>
            </a:prstGeom>
            <a:noFill/>
          </p:spPr>
          <p:txBody>
            <a:bodyPr wrap="square" lIns="0" tIns="0" rIns="0" bIns="0" rtlCol="0" anchor="ctr" anchorCtr="1">
              <a:spAutoFit/>
            </a:bodyPr>
            <a:lstStyle/>
            <a:p>
              <a:r>
                <a:rPr lang="de-DE" sz="799" b="1" dirty="0">
                  <a:solidFill>
                    <a:schemeClr val="bg1"/>
                  </a:solidFill>
                </a:rPr>
                <a:t>RK4</a:t>
              </a:r>
            </a:p>
          </p:txBody>
        </p:sp>
      </p:grpSp>
      <p:sp>
        <p:nvSpPr>
          <p:cNvPr id="95" name="Rechteck 94">
            <a:extLst>
              <a:ext uri="{FF2B5EF4-FFF2-40B4-BE49-F238E27FC236}">
                <a16:creationId xmlns:a16="http://schemas.microsoft.com/office/drawing/2014/main" id="{02B41881-BA60-4085-BA30-C9BE8B56678A}"/>
              </a:ext>
            </a:extLst>
          </p:cNvPr>
          <p:cNvSpPr/>
          <p:nvPr/>
        </p:nvSpPr>
        <p:spPr bwMode="auto">
          <a:xfrm>
            <a:off x="570542" y="2661922"/>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198754"/>
                </a:solidFill>
                <a:ea typeface="ＭＳ Ｐゴシック" pitchFamily="34" charset="-128"/>
                <a:cs typeface="Arial" charset="0"/>
              </a:rPr>
              <a:t>münsterfern</a:t>
            </a:r>
          </a:p>
        </p:txBody>
      </p:sp>
      <p:sp>
        <p:nvSpPr>
          <p:cNvPr id="96" name="Rechteck 95">
            <a:extLst>
              <a:ext uri="{FF2B5EF4-FFF2-40B4-BE49-F238E27FC236}">
                <a16:creationId xmlns:a16="http://schemas.microsoft.com/office/drawing/2014/main" id="{FF5101E2-4B94-4060-981C-5CFD61CA62BD}"/>
              </a:ext>
            </a:extLst>
          </p:cNvPr>
          <p:cNvSpPr/>
          <p:nvPr/>
        </p:nvSpPr>
        <p:spPr bwMode="auto">
          <a:xfrm>
            <a:off x="557153" y="5741167"/>
            <a:ext cx="1209874" cy="317808"/>
          </a:xfrm>
          <a:prstGeom prst="rect">
            <a:avLst/>
          </a:prstGeom>
          <a:noFill/>
          <a:ln w="9525" cap="flat" cmpd="sng" algn="ctr">
            <a:noFill/>
            <a:prstDash val="solid"/>
            <a:round/>
            <a:headEnd type="none" w="med" len="med"/>
            <a:tailEnd type="none" w="med" len="med"/>
          </a:ln>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pPr>
            <a:r>
              <a:rPr lang="de-DE" sz="1099" b="1" dirty="0">
                <a:solidFill>
                  <a:srgbClr val="DC3545"/>
                </a:solidFill>
                <a:ea typeface="ＭＳ Ｐゴシック" pitchFamily="34" charset="-128"/>
                <a:cs typeface="Arial" charset="0"/>
              </a:rPr>
              <a:t>münsternah</a:t>
            </a:r>
          </a:p>
        </p:txBody>
      </p:sp>
    </p:spTree>
    <p:extLst>
      <p:ext uri="{BB962C8B-B14F-4D97-AF65-F5344CB8AC3E}">
        <p14:creationId xmlns:p14="http://schemas.microsoft.com/office/powerpoint/2010/main" val="29769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Hintergrund: Formel der Regionalklassenvalidierung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399" dirty="0"/>
          </a:p>
        </p:txBody>
      </p:sp>
      <p:sp>
        <p:nvSpPr>
          <p:cNvPr id="27" name="Textfeld 26">
            <a:extLst>
              <a:ext uri="{FF2B5EF4-FFF2-40B4-BE49-F238E27FC236}">
                <a16:creationId xmlns:a16="http://schemas.microsoft.com/office/drawing/2014/main" id="{858AABA5-EF6E-4412-9E1F-92032FD97960}"/>
              </a:ext>
            </a:extLst>
          </p:cNvPr>
          <p:cNvSpPr txBox="1"/>
          <p:nvPr/>
        </p:nvSpPr>
        <p:spPr>
          <a:xfrm>
            <a:off x="6861369" y="2264786"/>
            <a:ext cx="3165055" cy="3535747"/>
          </a:xfrm>
          <a:prstGeom prst="rect">
            <a:avLst/>
          </a:prstGeom>
          <a:noFill/>
        </p:spPr>
        <p:txBody>
          <a:bodyPr wrap="square" rtlCol="0">
            <a:spAutoFit/>
          </a:bodyPr>
          <a:lstStyle/>
          <a:p>
            <a:pPr defTabSz="913486" eaLnBrk="0" fontAlgn="base" hangingPunct="0">
              <a:spcBef>
                <a:spcPct val="0"/>
              </a:spcBef>
              <a:spcAft>
                <a:spcPct val="0"/>
              </a:spcAft>
            </a:pPr>
            <a:r>
              <a:rPr lang="de-DE" sz="1798" b="1" dirty="0">
                <a:solidFill>
                  <a:schemeClr val="bg2"/>
                </a:solidFill>
                <a:ea typeface="ＭＳ Ｐゴシック" pitchFamily="1" charset="-128"/>
              </a:rPr>
              <a:t>Beispiel 3</a:t>
            </a:r>
          </a:p>
          <a:p>
            <a:pPr defTabSz="913486" eaLnBrk="0" fontAlgn="base" hangingPunct="0">
              <a:spcBef>
                <a:spcPct val="0"/>
              </a:spcBef>
              <a:spcAft>
                <a:spcPct val="0"/>
              </a:spcAft>
            </a:pPr>
            <a:r>
              <a:rPr lang="de-DE" sz="1598" dirty="0">
                <a:solidFill>
                  <a:prstClr val="black"/>
                </a:solidFill>
                <a:ea typeface="ＭＳ Ｐゴシック" pitchFamily="1" charset="-128"/>
              </a:rPr>
              <a:t>2 Schulen aus </a:t>
            </a:r>
            <a:r>
              <a:rPr lang="de-DE" sz="1598" b="1" dirty="0">
                <a:solidFill>
                  <a:srgbClr val="DC3545"/>
                </a:solidFill>
                <a:ea typeface="ＭＳ Ｐゴシック" pitchFamily="1" charset="-128"/>
              </a:rPr>
              <a:t>RK 5</a:t>
            </a:r>
            <a:r>
              <a:rPr lang="de-DE" sz="1598" dirty="0">
                <a:solidFill>
                  <a:prstClr val="black"/>
                </a:solidFill>
                <a:ea typeface="ＭＳ Ｐゴシック" pitchFamily="1" charset="-128"/>
              </a:rPr>
              <a:t>, 2 Schulen aus </a:t>
            </a:r>
            <a:r>
              <a:rPr lang="de-DE" sz="1598" b="1" dirty="0">
                <a:solidFill>
                  <a:srgbClr val="DC3545"/>
                </a:solidFill>
                <a:ea typeface="ＭＳ Ｐゴシック" pitchFamily="1" charset="-128"/>
              </a:rPr>
              <a:t>RK 4</a:t>
            </a:r>
            <a:r>
              <a:rPr lang="de-DE" sz="1598" b="1" dirty="0">
                <a:solidFill>
                  <a:srgbClr val="7AB516"/>
                </a:solidFill>
                <a:ea typeface="ＭＳ Ｐゴシック" pitchFamily="1" charset="-128"/>
              </a:rPr>
              <a:t> </a:t>
            </a:r>
            <a:r>
              <a:rPr lang="de-DE" sz="1598" dirty="0">
                <a:solidFill>
                  <a:prstClr val="black"/>
                </a:solidFill>
                <a:ea typeface="ＭＳ Ｐゴシック" pitchFamily="1" charset="-128"/>
              </a:rPr>
              <a:t>und 1 Schule aus </a:t>
            </a:r>
            <a:r>
              <a:rPr lang="de-DE" sz="1598" b="1" dirty="0">
                <a:solidFill>
                  <a:srgbClr val="198754"/>
                </a:solidFill>
                <a:ea typeface="ＭＳ Ｐゴシック" pitchFamily="1" charset="-128"/>
              </a:rPr>
              <a:t>RK 2</a:t>
            </a:r>
            <a:br>
              <a:rPr lang="de-DE" sz="1598" dirty="0">
                <a:solidFill>
                  <a:prstClr val="black"/>
                </a:solidFill>
                <a:ea typeface="ＭＳ Ｐゴシック" pitchFamily="1" charset="-128"/>
              </a:rPr>
            </a:b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   (2 * </a:t>
            </a:r>
            <a:r>
              <a:rPr lang="de-DE" sz="1598" b="1" dirty="0">
                <a:solidFill>
                  <a:srgbClr val="DC3545"/>
                </a:solidFill>
                <a:ea typeface="ＭＳ Ｐゴシック" pitchFamily="1" charset="-128"/>
              </a:rPr>
              <a:t>-5</a:t>
            </a:r>
            <a:r>
              <a:rPr lang="de-DE" sz="1598" dirty="0">
                <a:solidFill>
                  <a:prstClr val="black"/>
                </a:solidFill>
                <a:ea typeface="ＭＳ Ｐゴシック" pitchFamily="1" charset="-128"/>
              </a:rPr>
              <a:t>)</a:t>
            </a:r>
          </a:p>
          <a:p>
            <a:pPr defTabSz="913486" eaLnBrk="0" fontAlgn="base" hangingPunct="0">
              <a:spcBef>
                <a:spcPct val="0"/>
              </a:spcBef>
              <a:spcAft>
                <a:spcPct val="0"/>
              </a:spcAft>
            </a:pPr>
            <a:r>
              <a:rPr lang="de-DE" sz="1598" dirty="0">
                <a:solidFill>
                  <a:prstClr val="black"/>
                </a:solidFill>
                <a:ea typeface="ＭＳ Ｐゴシック" pitchFamily="1" charset="-128"/>
              </a:rPr>
              <a:t>+ (2 * </a:t>
            </a:r>
            <a:r>
              <a:rPr lang="de-DE" sz="1598" b="1" dirty="0">
                <a:solidFill>
                  <a:srgbClr val="DC3545"/>
                </a:solidFill>
                <a:ea typeface="ＭＳ Ｐゴシック" pitchFamily="1" charset="-128"/>
              </a:rPr>
              <a:t>-3</a:t>
            </a:r>
            <a:r>
              <a:rPr lang="de-DE" sz="1598" dirty="0">
                <a:solidFill>
                  <a:prstClr val="black"/>
                </a:solidFill>
                <a:ea typeface="ＭＳ Ｐゴシック" pitchFamily="1" charset="-128"/>
              </a:rPr>
              <a:t>)</a:t>
            </a: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 (1  * </a:t>
            </a:r>
            <a:r>
              <a:rPr lang="de-DE" sz="1598" b="1" dirty="0">
                <a:solidFill>
                  <a:srgbClr val="198754"/>
                </a:solidFill>
                <a:ea typeface="ＭＳ Ｐゴシック" pitchFamily="1" charset="-128"/>
              </a:rPr>
              <a:t>+3</a:t>
            </a:r>
            <a:r>
              <a:rPr lang="de-DE" sz="1598" dirty="0">
                <a:solidFill>
                  <a:prstClr val="black"/>
                </a:solidFill>
                <a:ea typeface="ＭＳ Ｐゴシック" pitchFamily="1" charset="-128"/>
              </a:rPr>
              <a:t>)</a:t>
            </a:r>
            <a:br>
              <a:rPr lang="de-DE" sz="1598" dirty="0">
                <a:solidFill>
                  <a:prstClr val="black"/>
                </a:solidFill>
                <a:ea typeface="ＭＳ Ｐゴシック" pitchFamily="1" charset="-128"/>
              </a:rPr>
            </a:br>
            <a:endParaRPr lang="de-DE" sz="1598" dirty="0">
              <a:solidFill>
                <a:prstClr val="black"/>
              </a:solidFill>
              <a:ea typeface="ＭＳ Ｐゴシック" pitchFamily="1" charset="-128"/>
            </a:endParaRPr>
          </a:p>
          <a:p>
            <a:pPr defTabSz="913486" eaLnBrk="0" fontAlgn="base" hangingPunct="0">
              <a:spcBef>
                <a:spcPct val="0"/>
              </a:spcBef>
              <a:spcAft>
                <a:spcPct val="0"/>
              </a:spcAft>
            </a:pPr>
            <a:endParaRPr lang="de-DE" sz="1598" dirty="0">
              <a:solidFill>
                <a:prstClr val="black"/>
              </a:solidFill>
              <a:ea typeface="ＭＳ Ｐゴシック" pitchFamily="1" charset="-128"/>
            </a:endParaRPr>
          </a:p>
          <a:p>
            <a:pPr defTabSz="913486" eaLnBrk="0" fontAlgn="base" hangingPunct="0">
              <a:spcBef>
                <a:spcPct val="0"/>
              </a:spcBef>
              <a:spcAft>
                <a:spcPct val="0"/>
              </a:spcAft>
            </a:pPr>
            <a:r>
              <a:rPr lang="de-DE" sz="1598" dirty="0">
                <a:solidFill>
                  <a:prstClr val="black"/>
                </a:solidFill>
                <a:ea typeface="ＭＳ Ｐゴシック" pitchFamily="1" charset="-128"/>
              </a:rPr>
              <a:t>-------------</a:t>
            </a:r>
          </a:p>
          <a:p>
            <a:pPr defTabSz="913486" eaLnBrk="0" fontAlgn="base" hangingPunct="0">
              <a:spcBef>
                <a:spcPct val="0"/>
              </a:spcBef>
              <a:spcAft>
                <a:spcPct val="0"/>
              </a:spcAft>
            </a:pPr>
            <a:r>
              <a:rPr lang="de-DE" sz="2398" b="1" dirty="0">
                <a:ea typeface="ＭＳ Ｐゴシック" pitchFamily="1" charset="-128"/>
              </a:rPr>
              <a:t> </a:t>
            </a:r>
            <a:r>
              <a:rPr lang="de-DE" sz="1998" b="1" dirty="0">
                <a:solidFill>
                  <a:srgbClr val="DC3545"/>
                </a:solidFill>
                <a:ea typeface="ＭＳ Ｐゴシック" pitchFamily="1" charset="-128"/>
              </a:rPr>
              <a:t>-13 </a:t>
            </a:r>
            <a:r>
              <a:rPr lang="de-DE" sz="1998" dirty="0">
                <a:ea typeface="ＭＳ Ｐゴシック" pitchFamily="1" charset="-128"/>
              </a:rPr>
              <a:t>= Auswahl ungültig!</a:t>
            </a:r>
            <a:endParaRPr lang="de-DE" sz="2398" dirty="0">
              <a:ea typeface="ＭＳ Ｐゴシック" pitchFamily="1" charset="-128"/>
            </a:endParaRPr>
          </a:p>
        </p:txBody>
      </p:sp>
      <p:graphicFrame>
        <p:nvGraphicFramePr>
          <p:cNvPr id="29" name="Tabelle 28">
            <a:extLst>
              <a:ext uri="{FF2B5EF4-FFF2-40B4-BE49-F238E27FC236}">
                <a16:creationId xmlns:a16="http://schemas.microsoft.com/office/drawing/2014/main" id="{F527101D-F76D-49E7-8B1B-9616FB9F93F1}"/>
              </a:ext>
            </a:extLst>
          </p:cNvPr>
          <p:cNvGraphicFramePr>
            <a:graphicFrameLocks noGrp="1"/>
          </p:cNvGraphicFramePr>
          <p:nvPr/>
        </p:nvGraphicFramePr>
        <p:xfrm>
          <a:off x="329535" y="2278071"/>
          <a:ext cx="4908500" cy="1010438"/>
        </p:xfrm>
        <a:graphic>
          <a:graphicData uri="http://schemas.openxmlformats.org/drawingml/2006/table">
            <a:tbl>
              <a:tblPr firstRow="1" bandRow="1">
                <a:tableStyleId>{5C22544A-7EE6-4342-B048-85BDC9FD1C3A}</a:tableStyleId>
              </a:tblPr>
              <a:tblGrid>
                <a:gridCol w="1821966">
                  <a:extLst>
                    <a:ext uri="{9D8B030D-6E8A-4147-A177-3AD203B41FA5}">
                      <a16:colId xmlns:a16="http://schemas.microsoft.com/office/drawing/2014/main" val="20000"/>
                    </a:ext>
                  </a:extLst>
                </a:gridCol>
                <a:gridCol w="640808">
                  <a:extLst>
                    <a:ext uri="{9D8B030D-6E8A-4147-A177-3AD203B41FA5}">
                      <a16:colId xmlns:a16="http://schemas.microsoft.com/office/drawing/2014/main" val="20001"/>
                    </a:ext>
                  </a:extLst>
                </a:gridCol>
                <a:gridCol w="647398">
                  <a:extLst>
                    <a:ext uri="{9D8B030D-6E8A-4147-A177-3AD203B41FA5}">
                      <a16:colId xmlns:a16="http://schemas.microsoft.com/office/drawing/2014/main" val="20002"/>
                    </a:ext>
                  </a:extLst>
                </a:gridCol>
                <a:gridCol w="647398">
                  <a:extLst>
                    <a:ext uri="{9D8B030D-6E8A-4147-A177-3AD203B41FA5}">
                      <a16:colId xmlns:a16="http://schemas.microsoft.com/office/drawing/2014/main" val="20003"/>
                    </a:ext>
                  </a:extLst>
                </a:gridCol>
                <a:gridCol w="575465">
                  <a:extLst>
                    <a:ext uri="{9D8B030D-6E8A-4147-A177-3AD203B41FA5}">
                      <a16:colId xmlns:a16="http://schemas.microsoft.com/office/drawing/2014/main" val="20004"/>
                    </a:ext>
                  </a:extLst>
                </a:gridCol>
                <a:gridCol w="575465">
                  <a:extLst>
                    <a:ext uri="{9D8B030D-6E8A-4147-A177-3AD203B41FA5}">
                      <a16:colId xmlns:a16="http://schemas.microsoft.com/office/drawing/2014/main" val="20005"/>
                    </a:ext>
                  </a:extLst>
                </a:gridCol>
              </a:tblGrid>
              <a:tr h="639414">
                <a:tc>
                  <a:txBody>
                    <a:bodyPr/>
                    <a:lstStyle/>
                    <a:p>
                      <a:r>
                        <a:rPr lang="de-DE" sz="1800" dirty="0"/>
                        <a:t>Regionalklasse</a:t>
                      </a:r>
                    </a:p>
                  </a:txBody>
                  <a:tcPr marL="91345" marR="91345" marT="45672" marB="45672"/>
                </a:tc>
                <a:tc>
                  <a:txBody>
                    <a:bodyPr/>
                    <a:lstStyle/>
                    <a:p>
                      <a:r>
                        <a:rPr lang="de-DE" sz="1800" dirty="0"/>
                        <a:t>RK5</a:t>
                      </a:r>
                    </a:p>
                  </a:txBody>
                  <a:tcPr marL="91345" marR="91345" marT="45672" marB="45672"/>
                </a:tc>
                <a:tc>
                  <a:txBody>
                    <a:bodyPr/>
                    <a:lstStyle/>
                    <a:p>
                      <a:r>
                        <a:rPr lang="de-DE" sz="1800" dirty="0"/>
                        <a:t>RK4 </a:t>
                      </a:r>
                    </a:p>
                  </a:txBody>
                  <a:tcPr marL="91345" marR="91345" marT="45672" marB="45672"/>
                </a:tc>
                <a:tc>
                  <a:txBody>
                    <a:bodyPr/>
                    <a:lstStyle/>
                    <a:p>
                      <a:r>
                        <a:rPr lang="de-DE" sz="1800" dirty="0"/>
                        <a:t>RK3</a:t>
                      </a:r>
                    </a:p>
                  </a:txBody>
                  <a:tcPr marL="91345" marR="91345" marT="45672" marB="45672"/>
                </a:tc>
                <a:tc>
                  <a:txBody>
                    <a:bodyPr/>
                    <a:lstStyle/>
                    <a:p>
                      <a:r>
                        <a:rPr lang="de-DE" sz="1800" dirty="0"/>
                        <a:t>RK2</a:t>
                      </a:r>
                    </a:p>
                  </a:txBody>
                  <a:tcPr marL="91345" marR="91345" marT="45672" marB="45672"/>
                </a:tc>
                <a:tc>
                  <a:txBody>
                    <a:bodyPr/>
                    <a:lstStyle/>
                    <a:p>
                      <a:r>
                        <a:rPr lang="de-DE" sz="1800" dirty="0"/>
                        <a:t>RK1 </a:t>
                      </a:r>
                    </a:p>
                  </a:txBody>
                  <a:tcPr marL="91345" marR="91345" marT="45672" marB="45672"/>
                </a:tc>
                <a:extLst>
                  <a:ext uri="{0D108BD9-81ED-4DB2-BD59-A6C34878D82A}">
                    <a16:rowId xmlns:a16="http://schemas.microsoft.com/office/drawing/2014/main" val="10000"/>
                  </a:ext>
                </a:extLst>
              </a:tr>
              <a:tr h="370454">
                <a:tc>
                  <a:txBody>
                    <a:bodyPr/>
                    <a:lstStyle/>
                    <a:p>
                      <a:r>
                        <a:rPr lang="de-DE" sz="1800" dirty="0"/>
                        <a:t>Gewichtung</a:t>
                      </a:r>
                    </a:p>
                  </a:txBody>
                  <a:tcPr marL="91345" marR="91345" marT="45672" marB="45672"/>
                </a:tc>
                <a:tc>
                  <a:txBody>
                    <a:bodyPr/>
                    <a:lstStyle/>
                    <a:p>
                      <a:r>
                        <a:rPr lang="de-DE" sz="1800" dirty="0"/>
                        <a:t>-5 </a:t>
                      </a:r>
                    </a:p>
                  </a:txBody>
                  <a:tcPr marL="91345" marR="91345" marT="45672" marB="45672"/>
                </a:tc>
                <a:tc>
                  <a:txBody>
                    <a:bodyPr/>
                    <a:lstStyle/>
                    <a:p>
                      <a:r>
                        <a:rPr lang="de-DE" sz="1800" dirty="0"/>
                        <a:t>-3 </a:t>
                      </a:r>
                    </a:p>
                  </a:txBody>
                  <a:tcPr marL="91345" marR="91345" marT="45672" marB="45672"/>
                </a:tc>
                <a:tc>
                  <a:txBody>
                    <a:bodyPr/>
                    <a:lstStyle/>
                    <a:p>
                      <a:r>
                        <a:rPr lang="de-DE" sz="1800" dirty="0"/>
                        <a:t>0</a:t>
                      </a:r>
                    </a:p>
                  </a:txBody>
                  <a:tcPr marL="91345" marR="91345" marT="45672" marB="45672"/>
                </a:tc>
                <a:tc>
                  <a:txBody>
                    <a:bodyPr/>
                    <a:lstStyle/>
                    <a:p>
                      <a:r>
                        <a:rPr lang="de-DE" sz="1800" dirty="0"/>
                        <a:t>3 </a:t>
                      </a:r>
                    </a:p>
                  </a:txBody>
                  <a:tcPr marL="91345" marR="91345" marT="45672" marB="45672"/>
                </a:tc>
                <a:tc>
                  <a:txBody>
                    <a:bodyPr/>
                    <a:lstStyle/>
                    <a:p>
                      <a:r>
                        <a:rPr lang="de-DE" sz="1800" dirty="0"/>
                        <a:t>5  </a:t>
                      </a:r>
                    </a:p>
                  </a:txBody>
                  <a:tcPr marL="91345" marR="91345" marT="45672" marB="45672"/>
                </a:tc>
                <a:extLst>
                  <a:ext uri="{0D108BD9-81ED-4DB2-BD59-A6C34878D82A}">
                    <a16:rowId xmlns:a16="http://schemas.microsoft.com/office/drawing/2014/main" val="10001"/>
                  </a:ext>
                </a:extLst>
              </a:tr>
            </a:tbl>
          </a:graphicData>
        </a:graphic>
      </p:graphicFrame>
      <p:sp>
        <p:nvSpPr>
          <p:cNvPr id="30" name="Inhaltsplatzhalter 2">
            <a:extLst>
              <a:ext uri="{FF2B5EF4-FFF2-40B4-BE49-F238E27FC236}">
                <a16:creationId xmlns:a16="http://schemas.microsoft.com/office/drawing/2014/main" id="{26D63F7F-DE06-429E-87DD-9AD50B373F99}"/>
              </a:ext>
            </a:extLst>
          </p:cNvPr>
          <p:cNvSpPr txBox="1">
            <a:spLocks/>
          </p:cNvSpPr>
          <p:nvPr/>
        </p:nvSpPr>
        <p:spPr bwMode="auto">
          <a:xfrm>
            <a:off x="206162" y="2143122"/>
            <a:ext cx="5158689" cy="3779075"/>
          </a:xfrm>
          <a:prstGeom prst="rect">
            <a:avLst/>
          </a:prstGeom>
          <a:noFill/>
          <a:ln w="9525">
            <a:noFill/>
            <a:miter lim="800000"/>
            <a:headEnd/>
            <a:tailEnd/>
          </a:ln>
        </p:spPr>
        <p:txBody>
          <a:bodyPr vert="horz" wrap="square" lIns="91345" tIns="45672" rIns="91345" bIns="45672" numCol="1" anchor="t" anchorCtr="0" compatLnSpc="1">
            <a:prstTxWarp prst="textNoShape">
              <a:avLst/>
            </a:prstTxWarp>
          </a:bodyPr>
          <a:lstStyle>
            <a:lvl1pPr marL="182563" indent="-182563" algn="l" rtl="0" eaLnBrk="0" fontAlgn="base" hangingPunct="0">
              <a:spcBef>
                <a:spcPct val="20000"/>
              </a:spcBef>
              <a:spcAft>
                <a:spcPct val="0"/>
              </a:spcAft>
              <a:buChar char="•"/>
              <a:defRPr sz="1700">
                <a:solidFill>
                  <a:schemeClr val="bg2"/>
                </a:solidFill>
                <a:latin typeface="+mn-lt"/>
                <a:ea typeface="+mn-ea"/>
                <a:cs typeface="+mn-cs"/>
              </a:defRPr>
            </a:lvl1pPr>
            <a:lvl2pPr marL="538163" indent="-80963" algn="l" rtl="0" eaLnBrk="0" fontAlgn="base" hangingPunct="0">
              <a:spcBef>
                <a:spcPct val="20000"/>
              </a:spcBef>
              <a:spcAft>
                <a:spcPct val="0"/>
              </a:spcAft>
              <a:buChar char="•"/>
              <a:defRPr sz="1700">
                <a:solidFill>
                  <a:schemeClr val="bg2"/>
                </a:solidFill>
                <a:latin typeface="+mn-lt"/>
                <a:ea typeface="+mn-ea"/>
              </a:defRPr>
            </a:lvl2pPr>
            <a:lvl3pPr marL="892175" indent="22225" algn="l" rtl="0" eaLnBrk="0" fontAlgn="base" hangingPunct="0">
              <a:spcBef>
                <a:spcPct val="20000"/>
              </a:spcBef>
              <a:spcAft>
                <a:spcPct val="0"/>
              </a:spcAft>
              <a:buChar char="•"/>
              <a:defRPr sz="1700">
                <a:solidFill>
                  <a:schemeClr val="bg2"/>
                </a:solidFill>
                <a:latin typeface="+mn-lt"/>
                <a:ea typeface="+mn-ea"/>
              </a:defRPr>
            </a:lvl3pPr>
            <a:lvl4pPr marL="1255713" indent="3175" algn="l" rtl="0" eaLnBrk="0" fontAlgn="base" hangingPunct="0">
              <a:spcBef>
                <a:spcPct val="20000"/>
              </a:spcBef>
              <a:spcAft>
                <a:spcPct val="0"/>
              </a:spcAft>
              <a:buChar char="•"/>
              <a:defRPr sz="1700">
                <a:solidFill>
                  <a:schemeClr val="bg2"/>
                </a:solidFill>
                <a:latin typeface="+mn-lt"/>
                <a:ea typeface="+mn-ea"/>
              </a:defRPr>
            </a:lvl4pPr>
            <a:lvl5pPr marL="1616075" indent="-3175" algn="l" rtl="0" eaLnBrk="0" fontAlgn="base" hangingPunct="0">
              <a:spcBef>
                <a:spcPct val="20000"/>
              </a:spcBef>
              <a:spcAft>
                <a:spcPct val="0"/>
              </a:spcAft>
              <a:buChar char="•"/>
              <a:defRPr sz="1700">
                <a:solidFill>
                  <a:schemeClr val="bg2"/>
                </a:solidFill>
                <a:latin typeface="+mn-lt"/>
                <a:ea typeface="+mn-ea"/>
              </a:defRPr>
            </a:lvl5pPr>
            <a:lvl6pPr marL="2073275" indent="-3175" algn="l" rtl="0" fontAlgn="base">
              <a:spcBef>
                <a:spcPct val="20000"/>
              </a:spcBef>
              <a:spcAft>
                <a:spcPct val="0"/>
              </a:spcAft>
              <a:buChar char="•"/>
              <a:defRPr sz="1700">
                <a:solidFill>
                  <a:schemeClr val="bg2"/>
                </a:solidFill>
                <a:latin typeface="+mn-lt"/>
                <a:ea typeface="+mn-ea"/>
              </a:defRPr>
            </a:lvl6pPr>
            <a:lvl7pPr marL="2530475" indent="-3175" algn="l" rtl="0" fontAlgn="base">
              <a:spcBef>
                <a:spcPct val="20000"/>
              </a:spcBef>
              <a:spcAft>
                <a:spcPct val="0"/>
              </a:spcAft>
              <a:buChar char="•"/>
              <a:defRPr sz="1700">
                <a:solidFill>
                  <a:schemeClr val="bg2"/>
                </a:solidFill>
                <a:latin typeface="+mn-lt"/>
                <a:ea typeface="+mn-ea"/>
              </a:defRPr>
            </a:lvl7pPr>
            <a:lvl8pPr marL="2987675" indent="-3175" algn="l" rtl="0" fontAlgn="base">
              <a:spcBef>
                <a:spcPct val="20000"/>
              </a:spcBef>
              <a:spcAft>
                <a:spcPct val="0"/>
              </a:spcAft>
              <a:buChar char="•"/>
              <a:defRPr sz="1700">
                <a:solidFill>
                  <a:schemeClr val="bg2"/>
                </a:solidFill>
                <a:latin typeface="+mn-lt"/>
                <a:ea typeface="+mn-ea"/>
              </a:defRPr>
            </a:lvl8pPr>
            <a:lvl9pPr marL="3444875" indent="-3175" algn="l" rtl="0" fontAlgn="base">
              <a:spcBef>
                <a:spcPct val="20000"/>
              </a:spcBef>
              <a:spcAft>
                <a:spcPct val="0"/>
              </a:spcAft>
              <a:buChar char="•"/>
              <a:defRPr sz="1700">
                <a:solidFill>
                  <a:schemeClr val="bg2"/>
                </a:solidFill>
                <a:latin typeface="+mn-lt"/>
                <a:ea typeface="+mn-ea"/>
              </a:defRPr>
            </a:lvl9pPr>
          </a:lstStyle>
          <a:p>
            <a:pPr marL="0" indent="0" defTabSz="913486">
              <a:buNone/>
              <a:defRPr/>
            </a:pPr>
            <a:r>
              <a:rPr lang="de-DE" sz="1698" kern="0" dirty="0">
                <a:solidFill>
                  <a:sysClr val="windowText" lastClr="000000"/>
                </a:solidFill>
                <a:latin typeface="MetaNormal-Roman"/>
              </a:rPr>
              <a:t>	</a:t>
            </a:r>
          </a:p>
          <a:p>
            <a:pPr marL="0" indent="0" defTabSz="913486">
              <a:buNone/>
              <a:defRPr/>
            </a:pPr>
            <a:r>
              <a:rPr lang="de-DE" sz="1698" kern="0" dirty="0">
                <a:solidFill>
                  <a:sysClr val="windowText" lastClr="000000"/>
                </a:solidFill>
                <a:latin typeface="MetaNormal-Roman"/>
              </a:rPr>
              <a:t>                                    </a:t>
            </a:r>
          </a:p>
          <a:p>
            <a:pPr marL="0" indent="0" defTabSz="913486">
              <a:buNone/>
              <a:defRPr/>
            </a:pPr>
            <a:endParaRPr lang="de-DE" sz="1698" kern="0" dirty="0">
              <a:solidFill>
                <a:sysClr val="windowText" lastClr="000000"/>
              </a:solidFill>
              <a:latin typeface="MetaNormal-Roman"/>
            </a:endParaRPr>
          </a:p>
          <a:p>
            <a:pPr marL="0" indent="0" defTabSz="913486">
              <a:buNone/>
              <a:defRPr/>
            </a:pPr>
            <a:r>
              <a:rPr lang="de-DE" sz="1698" kern="0" dirty="0">
                <a:solidFill>
                  <a:sysClr val="windowText" lastClr="000000"/>
                </a:solidFill>
                <a:latin typeface="MetaNormal-Roman"/>
              </a:rPr>
              <a:t>                  	</a:t>
            </a:r>
          </a:p>
          <a:p>
            <a:pPr marL="0" indent="0" defTabSz="913486">
              <a:buNone/>
              <a:defRPr/>
            </a:pPr>
            <a:r>
              <a:rPr lang="de-DE" sz="1598" kern="0" dirty="0">
                <a:solidFill>
                  <a:sysClr val="windowText" lastClr="000000"/>
                </a:solidFill>
              </a:rPr>
              <a:t>                       ( Anzahl der Schulen aus RK 5 * </a:t>
            </a:r>
            <a:r>
              <a:rPr lang="de-DE" sz="1598" b="1" kern="0" dirty="0">
                <a:solidFill>
                  <a:srgbClr val="DC3545"/>
                </a:solidFill>
              </a:rPr>
              <a:t>-5</a:t>
            </a:r>
            <a:r>
              <a:rPr lang="de-DE" sz="1598" kern="0" dirty="0">
                <a:solidFill>
                  <a:srgbClr val="009DD1"/>
                </a:solidFill>
              </a:rPr>
              <a:t> </a:t>
            </a:r>
            <a:r>
              <a:rPr lang="de-DE" sz="1598" kern="0" dirty="0">
                <a:solidFill>
                  <a:sysClr val="windowText" lastClr="000000"/>
                </a:solidFill>
              </a:rPr>
              <a:t>)</a:t>
            </a:r>
            <a:br>
              <a:rPr lang="de-DE" sz="1598" kern="0" dirty="0">
                <a:solidFill>
                  <a:sysClr val="windowText" lastClr="000000"/>
                </a:solidFill>
              </a:rPr>
            </a:br>
            <a:r>
              <a:rPr lang="de-DE" sz="1598" kern="0" dirty="0">
                <a:solidFill>
                  <a:sysClr val="windowText" lastClr="000000"/>
                </a:solidFill>
              </a:rPr>
              <a:t>                  	+ ( Anzahl der Schulen aus RK 4 * </a:t>
            </a:r>
            <a:r>
              <a:rPr lang="de-DE" sz="1598" kern="0" dirty="0">
                <a:solidFill>
                  <a:srgbClr val="DC3545"/>
                </a:solidFill>
              </a:rPr>
              <a:t>-3</a:t>
            </a:r>
            <a:r>
              <a:rPr lang="de-DE" sz="1598" kern="0" dirty="0">
                <a:solidFill>
                  <a:sysClr val="windowText" lastClr="000000"/>
                </a:solidFill>
              </a:rPr>
              <a:t> )</a:t>
            </a:r>
            <a:endParaRPr lang="de-DE" sz="1598" kern="0" dirty="0">
              <a:solidFill>
                <a:srgbClr val="7030A0"/>
              </a:solidFill>
            </a:endParaRPr>
          </a:p>
          <a:p>
            <a:pPr marL="0" indent="0" defTabSz="913486">
              <a:buNone/>
              <a:defRPr/>
            </a:pPr>
            <a:r>
              <a:rPr lang="de-DE" sz="1598" kern="0" dirty="0">
                <a:solidFill>
                  <a:sysClr val="windowText" lastClr="000000"/>
                </a:solidFill>
              </a:rPr>
              <a:t>	+ ( Anzahl der Schulen aus RK 3 *  </a:t>
            </a:r>
            <a:r>
              <a:rPr lang="de-DE" sz="1598" kern="0" dirty="0">
                <a:solidFill>
                  <a:srgbClr val="44546A"/>
                </a:solidFill>
              </a:rPr>
              <a:t>0</a:t>
            </a:r>
            <a:r>
              <a:rPr lang="de-DE" sz="1598" kern="0" dirty="0">
                <a:solidFill>
                  <a:srgbClr val="009DCD"/>
                </a:solidFill>
              </a:rPr>
              <a:t> </a:t>
            </a:r>
            <a:r>
              <a:rPr lang="de-DE" sz="1598" kern="0" dirty="0">
                <a:solidFill>
                  <a:sysClr val="windowText" lastClr="000000"/>
                </a:solidFill>
              </a:rPr>
              <a:t>)</a:t>
            </a:r>
          </a:p>
          <a:p>
            <a:pPr marL="0" indent="0" defTabSz="913486">
              <a:buNone/>
              <a:defRPr/>
            </a:pPr>
            <a:r>
              <a:rPr lang="de-DE" sz="1598" kern="0" dirty="0">
                <a:solidFill>
                  <a:sysClr val="windowText" lastClr="000000"/>
                </a:solidFill>
              </a:rPr>
              <a:t>	+ ( Anzahl der Schulen aus RK 2 * </a:t>
            </a:r>
            <a:r>
              <a:rPr lang="de-DE" sz="1598" kern="0" dirty="0">
                <a:solidFill>
                  <a:srgbClr val="198754"/>
                </a:solidFill>
              </a:rPr>
              <a:t>+3</a:t>
            </a:r>
            <a:r>
              <a:rPr lang="de-DE" sz="1598" kern="0" dirty="0">
                <a:solidFill>
                  <a:srgbClr val="008E96"/>
                </a:solidFill>
              </a:rPr>
              <a:t> </a:t>
            </a:r>
            <a:r>
              <a:rPr lang="de-DE" sz="1598" kern="0" dirty="0">
                <a:solidFill>
                  <a:sysClr val="windowText" lastClr="000000"/>
                </a:solidFill>
              </a:rPr>
              <a:t>)</a:t>
            </a:r>
          </a:p>
          <a:p>
            <a:pPr marL="0" indent="0" defTabSz="913486">
              <a:buNone/>
              <a:defRPr/>
            </a:pPr>
            <a:r>
              <a:rPr lang="de-DE" sz="1598" kern="0" dirty="0">
                <a:solidFill>
                  <a:sysClr val="windowText" lastClr="000000"/>
                </a:solidFill>
              </a:rPr>
              <a:t>                    + ( Anzahl der Schulen aus RK 1 * </a:t>
            </a:r>
            <a:r>
              <a:rPr lang="de-DE" sz="1598" b="1" kern="0" dirty="0">
                <a:solidFill>
                  <a:srgbClr val="198754"/>
                </a:solidFill>
              </a:rPr>
              <a:t>+5</a:t>
            </a:r>
            <a:r>
              <a:rPr lang="de-DE" sz="1598" kern="0" dirty="0">
                <a:solidFill>
                  <a:sysClr val="windowText" lastClr="000000"/>
                </a:solidFill>
              </a:rPr>
              <a:t> )</a:t>
            </a:r>
            <a:endParaRPr lang="de-DE" sz="1598" kern="0" dirty="0">
              <a:solidFill>
                <a:srgbClr val="7AB516"/>
              </a:solidFill>
            </a:endParaRPr>
          </a:p>
          <a:p>
            <a:pPr marL="0" indent="0" defTabSz="913486">
              <a:buNone/>
              <a:defRPr/>
            </a:pPr>
            <a:r>
              <a:rPr lang="de-DE" sz="1698" kern="0" dirty="0">
                <a:solidFill>
                  <a:sysClr val="windowText" lastClr="000000"/>
                </a:solidFill>
              </a:rPr>
              <a:t>     </a:t>
            </a:r>
          </a:p>
          <a:p>
            <a:pPr marL="0" indent="0" defTabSz="913486">
              <a:buNone/>
              <a:defRPr/>
            </a:pPr>
            <a:r>
              <a:rPr lang="de-DE" sz="1698" kern="0" dirty="0">
                <a:solidFill>
                  <a:sysClr val="windowText" lastClr="000000"/>
                </a:solidFill>
              </a:rPr>
              <a:t>---------------------------------------------------------------------</a:t>
            </a:r>
          </a:p>
          <a:p>
            <a:pPr marL="0" indent="0" defTabSz="913486">
              <a:buNone/>
              <a:defRPr/>
            </a:pPr>
            <a:r>
              <a:rPr lang="de-DE" sz="1698" kern="0" dirty="0">
                <a:solidFill>
                  <a:sysClr val="windowText" lastClr="000000"/>
                </a:solidFill>
              </a:rPr>
              <a:t>                  Gesamtwert darf nicht </a:t>
            </a:r>
            <a:r>
              <a:rPr lang="de-DE" sz="1698" b="1" kern="0" dirty="0">
                <a:solidFill>
                  <a:srgbClr val="44546A"/>
                </a:solidFill>
              </a:rPr>
              <a:t>negativ</a:t>
            </a:r>
            <a:r>
              <a:rPr lang="de-DE" sz="1698" kern="0" dirty="0">
                <a:solidFill>
                  <a:srgbClr val="44546A"/>
                </a:solidFill>
              </a:rPr>
              <a:t> </a:t>
            </a:r>
            <a:r>
              <a:rPr lang="de-DE" sz="1698" kern="0" dirty="0">
                <a:solidFill>
                  <a:sysClr val="windowText" lastClr="000000"/>
                </a:solidFill>
              </a:rPr>
              <a:t>sein!</a:t>
            </a:r>
          </a:p>
          <a:p>
            <a:pPr marL="0" indent="0" defTabSz="913486">
              <a:buNone/>
              <a:defRPr/>
            </a:pPr>
            <a:endParaRPr lang="de-DE" sz="1698" kern="0" dirty="0">
              <a:solidFill>
                <a:sysClr val="windowText" lastClr="000000"/>
              </a:solidFill>
              <a:latin typeface="MetaNormal-Roman"/>
            </a:endParaRPr>
          </a:p>
          <a:p>
            <a:pPr marL="0" indent="0" defTabSz="913486">
              <a:buNone/>
              <a:defRPr/>
            </a:pPr>
            <a:endParaRPr lang="de-DE" sz="1698" kern="0" dirty="0">
              <a:solidFill>
                <a:sysClr val="windowText" lastClr="000000"/>
              </a:solidFill>
              <a:latin typeface="MetaNormal-Roman"/>
            </a:endParaRPr>
          </a:p>
        </p:txBody>
      </p:sp>
      <p:grpSp>
        <p:nvGrpSpPr>
          <p:cNvPr id="3" name="Gruppieren 2">
            <a:extLst>
              <a:ext uri="{FF2B5EF4-FFF2-40B4-BE49-F238E27FC236}">
                <a16:creationId xmlns:a16="http://schemas.microsoft.com/office/drawing/2014/main" id="{4410A0E4-8DB9-4441-97BF-48BAD18C8E9C}"/>
              </a:ext>
            </a:extLst>
          </p:cNvPr>
          <p:cNvGrpSpPr/>
          <p:nvPr/>
        </p:nvGrpSpPr>
        <p:grpSpPr>
          <a:xfrm>
            <a:off x="10340051" y="274568"/>
            <a:ext cx="1510595" cy="960695"/>
            <a:chOff x="10350821" y="271282"/>
            <a:chExt cx="1512169" cy="961696"/>
          </a:xfrm>
        </p:grpSpPr>
        <p:sp>
          <p:nvSpPr>
            <p:cNvPr id="7" name="Textfeld 6">
              <a:extLst>
                <a:ext uri="{FF2B5EF4-FFF2-40B4-BE49-F238E27FC236}">
                  <a16:creationId xmlns:a16="http://schemas.microsoft.com/office/drawing/2014/main" id="{6AF94732-0CD3-46C8-B187-2F5EDCA0FBA3}"/>
                </a:ext>
              </a:extLst>
            </p:cNvPr>
            <p:cNvSpPr txBox="1"/>
            <p:nvPr/>
          </p:nvSpPr>
          <p:spPr>
            <a:xfrm>
              <a:off x="10350821" y="1002146"/>
              <a:ext cx="1512169" cy="230832"/>
            </a:xfrm>
            <a:prstGeom prst="rect">
              <a:avLst/>
            </a:prstGeom>
            <a:noFill/>
          </p:spPr>
          <p:txBody>
            <a:bodyPr wrap="square" rtlCol="0">
              <a:spAutoFit/>
            </a:bodyPr>
            <a:lstStyle/>
            <a:p>
              <a:pPr algn="r"/>
              <a:r>
                <a:rPr lang="de-DE" sz="899" b="1" dirty="0">
                  <a:solidFill>
                    <a:schemeClr val="accent5"/>
                  </a:solidFill>
                </a:rPr>
                <a:t>Regionalklassen beachten</a:t>
              </a:r>
            </a:p>
          </p:txBody>
        </p:sp>
        <p:pic>
          <p:nvPicPr>
            <p:cNvPr id="8" name="Grafik 7">
              <a:extLst>
                <a:ext uri="{FF2B5EF4-FFF2-40B4-BE49-F238E27FC236}">
                  <a16:creationId xmlns:a16="http://schemas.microsoft.com/office/drawing/2014/main" id="{D42CE210-AB8B-40DC-9EBF-C20735B3642A}"/>
                </a:ext>
              </a:extLst>
            </p:cNvPr>
            <p:cNvPicPr>
              <a:picLocks noChangeAspect="1"/>
            </p:cNvPicPr>
            <p:nvPr/>
          </p:nvPicPr>
          <p:blipFill>
            <a:blip r:embed="rId3">
              <a:duotone>
                <a:schemeClr val="accent5">
                  <a:shade val="45000"/>
                  <a:satMod val="135000"/>
                </a:schemeClr>
                <a:prstClr val="white"/>
              </a:duotone>
            </a:blip>
            <a:stretch>
              <a:fillRect/>
            </a:stretch>
          </p:blipFill>
          <p:spPr>
            <a:xfrm>
              <a:off x="10762871" y="271282"/>
              <a:ext cx="688067" cy="688067"/>
            </a:xfrm>
            <a:prstGeom prst="rect">
              <a:avLst/>
            </a:prstGeom>
          </p:spPr>
        </p:pic>
      </p:grpSp>
    </p:spTree>
    <p:extLst>
      <p:ext uri="{BB962C8B-B14F-4D97-AF65-F5344CB8AC3E}">
        <p14:creationId xmlns:p14="http://schemas.microsoft.com/office/powerpoint/2010/main" val="207703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a:xfrm>
            <a:off x="480001" y="1350963"/>
            <a:ext cx="11952703" cy="575329"/>
          </a:xfrm>
        </p:spPr>
        <p:txBody>
          <a:bodyPr/>
          <a:lstStyle/>
          <a:p>
            <a:r>
              <a:rPr lang="de-DE" dirty="0">
                <a:highlight>
                  <a:srgbClr val="F6F6F6"/>
                </a:highlight>
              </a:rPr>
              <a:t>Themenbereich: Berücksichtigung ZfsL-Bezirke bei Schulauswahl</a:t>
            </a: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highlight>
                  <a:srgbClr val="F6F6F6"/>
                </a:highlight>
              </a:rPr>
              <a:t>Bestätigung des PS-Durchgangs/Angabe der Studiendaten</a:t>
            </a:r>
            <a:endParaRPr lang="de-DE" dirty="0"/>
          </a:p>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b="1" dirty="0">
                <a:solidFill>
                  <a:schemeClr val="accent5"/>
                </a:solidFill>
              </a:rPr>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spTree>
    <p:extLst>
      <p:ext uri="{BB962C8B-B14F-4D97-AF65-F5344CB8AC3E}">
        <p14:creationId xmlns:p14="http://schemas.microsoft.com/office/powerpoint/2010/main" val="324220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376" y="2127763"/>
            <a:ext cx="7091674" cy="3843212"/>
          </a:xfrm>
          <a:prstGeom prst="rect">
            <a:avLst/>
          </a:prstGeom>
        </p:spPr>
      </p:pic>
      <p:sp>
        <p:nvSpPr>
          <p:cNvPr id="2" name="Titel 1"/>
          <p:cNvSpPr>
            <a:spLocks noGrp="1"/>
          </p:cNvSpPr>
          <p:nvPr>
            <p:ph type="title"/>
          </p:nvPr>
        </p:nvSpPr>
        <p:spPr/>
        <p:txBody>
          <a:bodyPr/>
          <a:lstStyle/>
          <a:p>
            <a:r>
              <a:rPr lang="de-DE" dirty="0"/>
              <a:t>Welche Schulen sind zu welchem ZfsL/Seminar zugeordnet?</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23</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1905458" y="2107013"/>
            <a:ext cx="7539102" cy="3631819"/>
            <a:chOff x="-330600" y="1614928"/>
            <a:chExt cx="7691004" cy="3724455"/>
          </a:xfrm>
          <a:effectLst/>
        </p:grpSpPr>
        <p:sp>
          <p:nvSpPr>
            <p:cNvPr id="11" name="Textfeld 10"/>
            <p:cNvSpPr txBox="1"/>
            <p:nvPr/>
          </p:nvSpPr>
          <p:spPr>
            <a:xfrm>
              <a:off x="1065118" y="3393438"/>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6109080" y="4010014"/>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198008" y="1614928"/>
              <a:ext cx="2513201" cy="1256238"/>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371386" y="5023756"/>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330600" y="2023434"/>
              <a:ext cx="3187356" cy="599691"/>
            </a:xfrm>
            <a:prstGeom prst="rect">
              <a:avLst/>
            </a:prstGeom>
            <a:no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44434" y="5012686"/>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3144129" y="1782326"/>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35879" y="2089364"/>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4"/>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4482" y="4083307"/>
            <a:ext cx="565396" cy="452317"/>
          </a:xfrm>
          <a:prstGeom prst="rect">
            <a:avLst/>
          </a:prstGeom>
        </p:spPr>
      </p:pic>
      <p:pic>
        <p:nvPicPr>
          <p:cNvPr id="26" name="Grafik 25"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257" y="2555823"/>
            <a:ext cx="565396" cy="452317"/>
          </a:xfrm>
          <a:prstGeom prst="rect">
            <a:avLst/>
          </a:prstGeom>
        </p:spPr>
      </p:pic>
      <p:pic>
        <p:nvPicPr>
          <p:cNvPr id="27" name="Grafik 26"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1661" y="3577352"/>
            <a:ext cx="565396" cy="452317"/>
          </a:xfrm>
          <a:prstGeom prst="rect">
            <a:avLst/>
          </a:prstGeom>
        </p:spPr>
      </p:pic>
      <p:pic>
        <p:nvPicPr>
          <p:cNvPr id="28" name="Grafik 27"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39000">
            <a:off x="5114541" y="5439339"/>
            <a:ext cx="565396" cy="452317"/>
          </a:xfrm>
          <a:prstGeom prst="rect">
            <a:avLst/>
          </a:prstGeom>
        </p:spPr>
      </p:pic>
      <p:pic>
        <p:nvPicPr>
          <p:cNvPr id="29" name="Grafik 28" descr="Add pin(not marker) to google map Android - Stack Overflo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2311" y="5138939"/>
            <a:ext cx="565396" cy="452317"/>
          </a:xfrm>
          <a:prstGeom prst="rect">
            <a:avLst/>
          </a:prstGeom>
        </p:spPr>
      </p:pic>
      <p:sp>
        <p:nvSpPr>
          <p:cNvPr id="22" name="Rechteck 21">
            <a:extLst>
              <a:ext uri="{FF2B5EF4-FFF2-40B4-BE49-F238E27FC236}">
                <a16:creationId xmlns:a16="http://schemas.microsoft.com/office/drawing/2014/main" id="{19423CC4-F7E5-42AF-B798-6615011AD8B0}"/>
              </a:ext>
            </a:extLst>
          </p:cNvPr>
          <p:cNvSpPr/>
          <p:nvPr/>
        </p:nvSpPr>
        <p:spPr>
          <a:xfrm>
            <a:off x="0" y="6028057"/>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191553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pic>
        <p:nvPicPr>
          <p:cNvPr id="5" name="Grafik 4"/>
          <p:cNvPicPr>
            <a:picLocks noChangeAspect="1"/>
          </p:cNvPicPr>
          <p:nvPr/>
        </p:nvPicPr>
        <p:blipFill rotWithShape="1">
          <a:blip r:embed="rId4"/>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5"/>
          <a:srcRect b="24497"/>
          <a:stretch/>
        </p:blipFill>
        <p:spPr>
          <a:xfrm>
            <a:off x="1890950" y="1945898"/>
            <a:ext cx="7706012" cy="3139286"/>
          </a:xfrm>
          <a:prstGeom prst="rect">
            <a:avLst/>
          </a:prstGeom>
        </p:spPr>
      </p:pic>
      <p:pic>
        <p:nvPicPr>
          <p:cNvPr id="8" name="Grafik 7"/>
          <p:cNvPicPr>
            <a:picLocks noChangeAspect="1"/>
          </p:cNvPicPr>
          <p:nvPr/>
        </p:nvPicPr>
        <p:blipFill>
          <a:blip r:embed="rId5"/>
          <a:stretch>
            <a:fillRect/>
          </a:stretch>
        </p:blipFill>
        <p:spPr>
          <a:xfrm>
            <a:off x="1881988" y="1926291"/>
            <a:ext cx="7886420" cy="4255172"/>
          </a:xfrm>
          <a:prstGeom prst="rect">
            <a:avLst/>
          </a:prstGeom>
        </p:spPr>
      </p:pic>
    </p:spTree>
    <p:custDataLst>
      <p:tags r:id="rId1"/>
    </p:custDataLst>
    <p:extLst>
      <p:ext uri="{BB962C8B-B14F-4D97-AF65-F5344CB8AC3E}">
        <p14:creationId xmlns:p14="http://schemas.microsoft.com/office/powerpoint/2010/main" val="83741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Ortspunkt</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Bestätigung des PS-Durchgangs/Angabe der Studiendaten</a:t>
            </a:r>
          </a:p>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b="1" dirty="0">
                <a:solidFill>
                  <a:schemeClr val="accent5"/>
                </a:solidFill>
              </a:rPr>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spTree>
    <p:extLst>
      <p:ext uri="{BB962C8B-B14F-4D97-AF65-F5344CB8AC3E}">
        <p14:creationId xmlns:p14="http://schemas.microsoft.com/office/powerpoint/2010/main" val="1247832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p:txBody>
          <a:bodyPr/>
          <a:lstStyle/>
          <a:p>
            <a:r>
              <a:rPr lang="de-DE" dirty="0"/>
              <a:t>Ortspunkt wählen (1)</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p:txBody>
          <a:bodyPr/>
          <a:lstStyle/>
          <a:p>
            <a:fld id="{6C8FC03C-C266-4645-ABC5-645062898383}" type="slidenum">
              <a:rPr lang="de-DE" smtClean="0"/>
              <a:pPr/>
              <a:t>26</a:t>
            </a:fld>
            <a:r>
              <a:rPr lang="de-DE"/>
              <a:t> </a:t>
            </a:r>
            <a:endParaRPr lang="de-DE" sz="1399" dirty="0"/>
          </a:p>
        </p:txBody>
      </p:sp>
      <p:grpSp>
        <p:nvGrpSpPr>
          <p:cNvPr id="15" name="Gruppieren 14">
            <a:extLst>
              <a:ext uri="{FF2B5EF4-FFF2-40B4-BE49-F238E27FC236}">
                <a16:creationId xmlns:a16="http://schemas.microsoft.com/office/drawing/2014/main" id="{EE3920EB-3EA5-4CC8-97D1-C4BFF7B7C43E}"/>
              </a:ext>
            </a:extLst>
          </p:cNvPr>
          <p:cNvGrpSpPr/>
          <p:nvPr/>
        </p:nvGrpSpPr>
        <p:grpSpPr>
          <a:xfrm>
            <a:off x="504899" y="2032622"/>
            <a:ext cx="8370536" cy="3989102"/>
            <a:chOff x="-251520" y="1484783"/>
            <a:chExt cx="9144000" cy="4248473"/>
          </a:xfrm>
        </p:grpSpPr>
        <p:pic>
          <p:nvPicPr>
            <p:cNvPr id="16" name="Grafik 15">
              <a:extLst>
                <a:ext uri="{FF2B5EF4-FFF2-40B4-BE49-F238E27FC236}">
                  <a16:creationId xmlns:a16="http://schemas.microsoft.com/office/drawing/2014/main" id="{7882C3CF-4E18-40FB-8F57-43D10D5BBECA}"/>
                </a:ext>
              </a:extLst>
            </p:cNvPr>
            <p:cNvPicPr>
              <a:picLocks noChangeAspect="1"/>
            </p:cNvPicPr>
            <p:nvPr/>
          </p:nvPicPr>
          <p:blipFill rotWithShape="1">
            <a:blip r:embed="rId3"/>
            <a:srcRect t="1912" b="6078"/>
            <a:stretch/>
          </p:blipFill>
          <p:spPr>
            <a:xfrm>
              <a:off x="-251520" y="1484783"/>
              <a:ext cx="9144000" cy="4248473"/>
            </a:xfrm>
            <a:prstGeom prst="rect">
              <a:avLst/>
            </a:prstGeom>
          </p:spPr>
        </p:pic>
        <p:sp>
          <p:nvSpPr>
            <p:cNvPr id="17" name="Rechteck 16">
              <a:extLst>
                <a:ext uri="{FF2B5EF4-FFF2-40B4-BE49-F238E27FC236}">
                  <a16:creationId xmlns:a16="http://schemas.microsoft.com/office/drawing/2014/main" id="{03FCDB92-8674-4FCF-891B-3FDDDC5D5173}"/>
                </a:ext>
              </a:extLst>
            </p:cNvPr>
            <p:cNvSpPr/>
            <p:nvPr/>
          </p:nvSpPr>
          <p:spPr>
            <a:xfrm>
              <a:off x="6804248" y="4293096"/>
              <a:ext cx="2088232" cy="14401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sp>
        <p:nvSpPr>
          <p:cNvPr id="18" name="Textfeld 17">
            <a:extLst>
              <a:ext uri="{FF2B5EF4-FFF2-40B4-BE49-F238E27FC236}">
                <a16:creationId xmlns:a16="http://schemas.microsoft.com/office/drawing/2014/main" id="{9818A5A4-6372-4F59-B13C-B3F2895CCC49}"/>
              </a:ext>
            </a:extLst>
          </p:cNvPr>
          <p:cNvSpPr txBox="1"/>
          <p:nvPr/>
        </p:nvSpPr>
        <p:spPr>
          <a:xfrm>
            <a:off x="9116074" y="2938525"/>
            <a:ext cx="2812022" cy="461185"/>
          </a:xfrm>
          <a:prstGeom prst="rect">
            <a:avLst/>
          </a:prstGeom>
          <a:solidFill>
            <a:schemeClr val="bg1"/>
          </a:solidFill>
        </p:spPr>
        <p:txBody>
          <a:bodyPr wrap="square" rtlCol="0">
            <a:spAutoFit/>
          </a:bodyPr>
          <a:lstStyle/>
          <a:p>
            <a:pPr defTabSz="913486" eaLnBrk="0" fontAlgn="base" hangingPunct="0">
              <a:spcBef>
                <a:spcPct val="0"/>
              </a:spcBef>
              <a:spcAft>
                <a:spcPct val="0"/>
              </a:spcAft>
              <a:defRPr/>
            </a:pPr>
            <a:r>
              <a:rPr lang="de-DE" sz="1199" kern="0" dirty="0">
                <a:solidFill>
                  <a:schemeClr val="accent1"/>
                </a:solidFill>
                <a:latin typeface="Meta Offc Pro" panose="020B0504030101020102" pitchFamily="34" charset="0"/>
                <a:ea typeface="ＭＳ Ｐゴシック" pitchFamily="1" charset="-128"/>
              </a:rPr>
              <a:t>Zur Eingabe des Ortspunktes auf „Bearbeiten“ klicken</a:t>
            </a:r>
          </a:p>
        </p:txBody>
      </p:sp>
      <p:sp>
        <p:nvSpPr>
          <p:cNvPr id="19" name="Textfeld 18">
            <a:extLst>
              <a:ext uri="{FF2B5EF4-FFF2-40B4-BE49-F238E27FC236}">
                <a16:creationId xmlns:a16="http://schemas.microsoft.com/office/drawing/2014/main" id="{52F4C26A-9FD3-4B9A-AD63-BDA5266EA631}"/>
              </a:ext>
            </a:extLst>
          </p:cNvPr>
          <p:cNvSpPr txBox="1"/>
          <p:nvPr/>
        </p:nvSpPr>
        <p:spPr>
          <a:xfrm>
            <a:off x="2930946" y="3716732"/>
            <a:ext cx="5149264" cy="1814856"/>
          </a:xfrm>
          <a:prstGeom prst="rect">
            <a:avLst/>
          </a:prstGeom>
          <a:solidFill>
            <a:srgbClr val="FFFFFF"/>
          </a:solidFill>
          <a:ln w="38100">
            <a:noFill/>
          </a:ln>
        </p:spPr>
        <p:txBody>
          <a:bodyPr wrap="square" rtlCol="0">
            <a:spAutoFit/>
          </a:bodyPr>
          <a:lstStyle/>
          <a:p>
            <a:pPr defTabSz="913486" eaLnBrk="0" fontAlgn="base" hangingPunct="0">
              <a:spcBef>
                <a:spcPct val="0"/>
              </a:spcBef>
              <a:spcAft>
                <a:spcPct val="0"/>
              </a:spcAft>
              <a:defRPr/>
            </a:pPr>
            <a:r>
              <a:rPr lang="de-DE" sz="1399" b="1" kern="0" dirty="0">
                <a:solidFill>
                  <a:srgbClr val="007890"/>
                </a:solidFill>
                <a:latin typeface="MetaNormal-Roman"/>
                <a:ea typeface="ＭＳ Ｐゴシック" pitchFamily="1" charset="-128"/>
              </a:rPr>
              <a:t>Was soll der Ortspunkt bewirken?</a:t>
            </a:r>
          </a:p>
          <a:p>
            <a:pPr defTabSz="913486" eaLnBrk="0" fontAlgn="base" hangingPunct="0">
              <a:spcBef>
                <a:spcPct val="0"/>
              </a:spcBef>
              <a:spcAft>
                <a:spcPct val="0"/>
              </a:spcAft>
              <a:defRPr/>
            </a:pPr>
            <a:r>
              <a:rPr lang="de-DE" sz="1399" kern="0" dirty="0">
                <a:solidFill>
                  <a:srgbClr val="007890"/>
                </a:solidFill>
                <a:latin typeface="MetaNormal-Roman"/>
                <a:ea typeface="ＭＳ Ｐゴシック" pitchFamily="1" charset="-128"/>
              </a:rPr>
              <a:t>Der Ortspunkt ist eine Koordinate und meist der eigene Wohnort. Er soll ermöglichen, eine möglichst nahe liegende noch freie Schule samt ZfsL zuzuweisen, falls die Zuordnung einer der fünf Schulen der Wunschliste nicht möglich ist. Mit Hilfe Ihres Ortspunkts können Sie bei der Auswahl der Schulen außerdem sehen, wo diese geographisch in Relation zum eigenen Ortspunkt (z.B. eigener Wohnort) gelegen sind.</a:t>
            </a:r>
          </a:p>
        </p:txBody>
      </p:sp>
      <p:sp>
        <p:nvSpPr>
          <p:cNvPr id="20" name="Rechteck 19">
            <a:extLst>
              <a:ext uri="{FF2B5EF4-FFF2-40B4-BE49-F238E27FC236}">
                <a16:creationId xmlns:a16="http://schemas.microsoft.com/office/drawing/2014/main" id="{A1597184-CD27-4E98-919B-EEBA26BE00A9}"/>
              </a:ext>
            </a:extLst>
          </p:cNvPr>
          <p:cNvSpPr/>
          <p:nvPr/>
        </p:nvSpPr>
        <p:spPr bwMode="auto">
          <a:xfrm rot="16200000">
            <a:off x="8290422" y="2829716"/>
            <a:ext cx="287732" cy="708156"/>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pPr>
            <a:endParaRPr lang="de-DE" sz="2398">
              <a:latin typeface="Arial" charset="0"/>
              <a:ea typeface="ＭＳ Ｐゴシック" pitchFamily="34" charset="-128"/>
              <a:cs typeface="Arial" charset="0"/>
            </a:endParaRPr>
          </a:p>
        </p:txBody>
      </p:sp>
      <p:sp>
        <p:nvSpPr>
          <p:cNvPr id="21" name="Rechteck 20">
            <a:extLst>
              <a:ext uri="{FF2B5EF4-FFF2-40B4-BE49-F238E27FC236}">
                <a16:creationId xmlns:a16="http://schemas.microsoft.com/office/drawing/2014/main" id="{6B66FD38-2548-4743-AD98-459EABFF9A5F}"/>
              </a:ext>
            </a:extLst>
          </p:cNvPr>
          <p:cNvSpPr/>
          <p:nvPr/>
        </p:nvSpPr>
        <p:spPr>
          <a:xfrm>
            <a:off x="485846" y="1999629"/>
            <a:ext cx="1366104" cy="4084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3" name="Rechteck 2">
            <a:extLst>
              <a:ext uri="{FF2B5EF4-FFF2-40B4-BE49-F238E27FC236}">
                <a16:creationId xmlns:a16="http://schemas.microsoft.com/office/drawing/2014/main" id="{59173620-A5FD-4BA6-B7FE-A3ADC7678D71}"/>
              </a:ext>
            </a:extLst>
          </p:cNvPr>
          <p:cNvSpPr/>
          <p:nvPr/>
        </p:nvSpPr>
        <p:spPr>
          <a:xfrm>
            <a:off x="2067748" y="3788665"/>
            <a:ext cx="719331" cy="5754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dirty="0"/>
          </a:p>
        </p:txBody>
      </p:sp>
    </p:spTree>
    <p:extLst>
      <p:ext uri="{BB962C8B-B14F-4D97-AF65-F5344CB8AC3E}">
        <p14:creationId xmlns:p14="http://schemas.microsoft.com/office/powerpoint/2010/main" val="2473244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p:txBody>
          <a:bodyPr/>
          <a:lstStyle/>
          <a:p>
            <a:r>
              <a:rPr lang="de-DE" dirty="0"/>
              <a:t>Ortspunkt wählen (2)</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p:txBody>
          <a:bodyPr/>
          <a:lstStyle/>
          <a:p>
            <a:fld id="{6C8FC03C-C266-4645-ABC5-645062898383}" type="slidenum">
              <a:rPr lang="de-DE" smtClean="0"/>
              <a:pPr/>
              <a:t>27</a:t>
            </a:fld>
            <a:r>
              <a:rPr lang="de-DE"/>
              <a:t> </a:t>
            </a:r>
            <a:endParaRPr lang="de-DE" sz="1399" dirty="0"/>
          </a:p>
        </p:txBody>
      </p:sp>
      <p:grpSp>
        <p:nvGrpSpPr>
          <p:cNvPr id="13" name="Gruppieren 12">
            <a:extLst>
              <a:ext uri="{FF2B5EF4-FFF2-40B4-BE49-F238E27FC236}">
                <a16:creationId xmlns:a16="http://schemas.microsoft.com/office/drawing/2014/main" id="{ACA9DAF5-36A3-4D00-B585-B9840335BE82}"/>
              </a:ext>
            </a:extLst>
          </p:cNvPr>
          <p:cNvGrpSpPr/>
          <p:nvPr/>
        </p:nvGrpSpPr>
        <p:grpSpPr>
          <a:xfrm>
            <a:off x="418428" y="1872883"/>
            <a:ext cx="5929689" cy="4707341"/>
            <a:chOff x="207718" y="1926291"/>
            <a:chExt cx="5935866" cy="4712244"/>
          </a:xfrm>
        </p:grpSpPr>
        <p:pic>
          <p:nvPicPr>
            <p:cNvPr id="14" name="Grafik 13">
              <a:extLst>
                <a:ext uri="{FF2B5EF4-FFF2-40B4-BE49-F238E27FC236}">
                  <a16:creationId xmlns:a16="http://schemas.microsoft.com/office/drawing/2014/main" id="{2353D419-E62D-4F82-B8E2-E3469190C474}"/>
                </a:ext>
              </a:extLst>
            </p:cNvPr>
            <p:cNvPicPr>
              <a:picLocks noChangeAspect="1"/>
            </p:cNvPicPr>
            <p:nvPr/>
          </p:nvPicPr>
          <p:blipFill>
            <a:blip r:embed="rId3"/>
            <a:stretch>
              <a:fillRect/>
            </a:stretch>
          </p:blipFill>
          <p:spPr>
            <a:xfrm>
              <a:off x="207718" y="1926291"/>
              <a:ext cx="5935866" cy="4712244"/>
            </a:xfrm>
            <a:prstGeom prst="rect">
              <a:avLst/>
            </a:prstGeom>
          </p:spPr>
        </p:pic>
        <p:sp>
          <p:nvSpPr>
            <p:cNvPr id="22" name="Rechteck 21">
              <a:extLst>
                <a:ext uri="{FF2B5EF4-FFF2-40B4-BE49-F238E27FC236}">
                  <a16:creationId xmlns:a16="http://schemas.microsoft.com/office/drawing/2014/main" id="{EED40355-F374-496A-A962-B11707EE2519}"/>
                </a:ext>
              </a:extLst>
            </p:cNvPr>
            <p:cNvSpPr/>
            <p:nvPr/>
          </p:nvSpPr>
          <p:spPr>
            <a:xfrm>
              <a:off x="251520" y="2295623"/>
              <a:ext cx="5760640" cy="2471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grpSp>
      <p:cxnSp>
        <p:nvCxnSpPr>
          <p:cNvPr id="23" name="Gerade Verbindung mit Pfeil 22">
            <a:extLst>
              <a:ext uri="{FF2B5EF4-FFF2-40B4-BE49-F238E27FC236}">
                <a16:creationId xmlns:a16="http://schemas.microsoft.com/office/drawing/2014/main" id="{BB099C29-262E-44C5-A071-0329155DC869}"/>
              </a:ext>
            </a:extLst>
          </p:cNvPr>
          <p:cNvCxnSpPr>
            <a:cxnSpLocks/>
          </p:cNvCxnSpPr>
          <p:nvPr/>
        </p:nvCxnSpPr>
        <p:spPr bwMode="auto">
          <a:xfrm flipH="1">
            <a:off x="2469999" y="2031318"/>
            <a:ext cx="4566646" cy="966084"/>
          </a:xfrm>
          <a:prstGeom prst="straightConnector1">
            <a:avLst/>
          </a:prstGeom>
          <a:noFill/>
          <a:ln w="38100" cap="flat" cmpd="sng" algn="ctr">
            <a:solidFill>
              <a:srgbClr val="008E96"/>
            </a:solidFill>
            <a:prstDash val="solid"/>
            <a:headEnd type="none" w="med" len="med"/>
            <a:tailEnd type="triangle"/>
          </a:ln>
          <a:effectLst>
            <a:outerShdw blurRad="40000" dist="23000" dir="5400000" rotWithShape="0">
              <a:srgbClr val="000000">
                <a:alpha val="35000"/>
              </a:srgbClr>
            </a:outerShdw>
          </a:effectLst>
        </p:spPr>
      </p:cxnSp>
      <p:sp>
        <p:nvSpPr>
          <p:cNvPr id="24" name="Textfeld 23">
            <a:extLst>
              <a:ext uri="{FF2B5EF4-FFF2-40B4-BE49-F238E27FC236}">
                <a16:creationId xmlns:a16="http://schemas.microsoft.com/office/drawing/2014/main" id="{A6B963DA-60D2-48D2-8A13-8B6A254CCAEE}"/>
              </a:ext>
            </a:extLst>
          </p:cNvPr>
          <p:cNvSpPr txBox="1"/>
          <p:nvPr/>
        </p:nvSpPr>
        <p:spPr>
          <a:xfrm>
            <a:off x="7036644" y="1525885"/>
            <a:ext cx="3021189" cy="737895"/>
          </a:xfrm>
          <a:prstGeom prst="rect">
            <a:avLst/>
          </a:prstGeom>
          <a:solidFill>
            <a:schemeClr val="bg1"/>
          </a:solidFill>
        </p:spPr>
        <p:txBody>
          <a:bodyPr wrap="square" rtlCol="0">
            <a:spAutoFit/>
          </a:bodyPr>
          <a:lstStyle/>
          <a:p>
            <a:pPr defTabSz="913486" eaLnBrk="0" fontAlgn="base" hangingPunct="0">
              <a:spcBef>
                <a:spcPct val="0"/>
              </a:spcBef>
              <a:spcAft>
                <a:spcPct val="0"/>
              </a:spcAft>
            </a:pPr>
            <a:r>
              <a:rPr lang="de-DE" sz="1399" dirty="0">
                <a:solidFill>
                  <a:srgbClr val="008E96"/>
                </a:solidFill>
                <a:latin typeface="Meta Offc Pro" panose="020B0504030101020102" pitchFamily="34" charset="0"/>
                <a:ea typeface="ＭＳ Ｐゴシック" pitchFamily="1" charset="-128"/>
              </a:rPr>
              <a:t>Wenn Sie mögen, können Sie hier die genauen Koordinaten  auch manuell eingeben. </a:t>
            </a:r>
          </a:p>
        </p:txBody>
      </p:sp>
      <p:cxnSp>
        <p:nvCxnSpPr>
          <p:cNvPr id="25" name="Gerade Verbindung mit Pfeil 24">
            <a:extLst>
              <a:ext uri="{FF2B5EF4-FFF2-40B4-BE49-F238E27FC236}">
                <a16:creationId xmlns:a16="http://schemas.microsoft.com/office/drawing/2014/main" id="{CB8A303B-B0C4-4397-B205-4937E0EB2899}"/>
              </a:ext>
            </a:extLst>
          </p:cNvPr>
          <p:cNvCxnSpPr>
            <a:cxnSpLocks/>
          </p:cNvCxnSpPr>
          <p:nvPr/>
        </p:nvCxnSpPr>
        <p:spPr bwMode="auto">
          <a:xfrm flipH="1">
            <a:off x="3434477" y="3158202"/>
            <a:ext cx="3509560" cy="1771945"/>
          </a:xfrm>
          <a:prstGeom prst="straightConnector1">
            <a:avLst/>
          </a:prstGeom>
          <a:noFill/>
          <a:ln w="28575"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26" name="Textfeld 25">
            <a:extLst>
              <a:ext uri="{FF2B5EF4-FFF2-40B4-BE49-F238E27FC236}">
                <a16:creationId xmlns:a16="http://schemas.microsoft.com/office/drawing/2014/main" id="{9FBC123A-9123-4C0D-888D-7576D9E76077}"/>
              </a:ext>
            </a:extLst>
          </p:cNvPr>
          <p:cNvSpPr txBox="1"/>
          <p:nvPr/>
        </p:nvSpPr>
        <p:spPr>
          <a:xfrm>
            <a:off x="7036644" y="2619400"/>
            <a:ext cx="2923442" cy="1598773"/>
          </a:xfrm>
          <a:prstGeom prst="rect">
            <a:avLst/>
          </a:prstGeom>
          <a:solidFill>
            <a:schemeClr val="bg1"/>
          </a:solidFill>
        </p:spPr>
        <p:txBody>
          <a:bodyPr wrap="square" rtlCol="0">
            <a:spAutoFit/>
          </a:bodyPr>
          <a:lstStyle/>
          <a:p>
            <a:pPr defTabSz="913486" eaLnBrk="0" fontAlgn="base" hangingPunct="0">
              <a:spcBef>
                <a:spcPct val="0"/>
              </a:spcBef>
              <a:spcAft>
                <a:spcPct val="0"/>
              </a:spcAft>
            </a:pPr>
            <a:r>
              <a:rPr lang="de-DE" sz="1399" b="1" dirty="0">
                <a:solidFill>
                  <a:schemeClr val="accent1"/>
                </a:solidFill>
                <a:latin typeface="Meta Offc Pro" panose="020B0504030101020102" pitchFamily="34" charset="0"/>
                <a:ea typeface="ＭＳ Ｐゴシック" pitchFamily="1" charset="-128"/>
              </a:rPr>
              <a:t>Einfacher und zu empfehlen</a:t>
            </a:r>
            <a:r>
              <a:rPr lang="de-DE" sz="1399" dirty="0">
                <a:solidFill>
                  <a:schemeClr val="accent1"/>
                </a:solidFill>
                <a:latin typeface="Meta Offc Pro" panose="020B0504030101020102" pitchFamily="34" charset="0"/>
                <a:ea typeface="ＭＳ Ｐゴシック" pitchFamily="1" charset="-128"/>
              </a:rPr>
              <a:t>: Sie klicken in die Karte und wählen Sie den Punkt manuell aus</a:t>
            </a:r>
          </a:p>
          <a:p>
            <a:pPr defTabSz="913486" eaLnBrk="0" fontAlgn="base" hangingPunct="0">
              <a:spcBef>
                <a:spcPct val="0"/>
              </a:spcBef>
              <a:spcAft>
                <a:spcPct val="0"/>
              </a:spcAft>
            </a:pPr>
            <a:endParaRPr lang="de-DE" sz="1399" dirty="0">
              <a:solidFill>
                <a:schemeClr val="accent1"/>
              </a:solidFill>
              <a:latin typeface="Meta Offc Pro" panose="020B0504030101020102" pitchFamily="34" charset="0"/>
              <a:ea typeface="ＭＳ Ｐゴシック" pitchFamily="1" charset="-128"/>
            </a:endParaRPr>
          </a:p>
          <a:p>
            <a:pPr defTabSz="913486" eaLnBrk="0" fontAlgn="base" hangingPunct="0">
              <a:spcBef>
                <a:spcPct val="0"/>
              </a:spcBef>
              <a:spcAft>
                <a:spcPct val="0"/>
              </a:spcAft>
            </a:pPr>
            <a:r>
              <a:rPr lang="de-DE" sz="1399" dirty="0">
                <a:solidFill>
                  <a:schemeClr val="accent1"/>
                </a:solidFill>
                <a:latin typeface="Meta Offc Pro" panose="020B0504030101020102" pitchFamily="34" charset="0"/>
                <a:ea typeface="ＭＳ Ｐゴシック" pitchFamily="1" charset="-128"/>
              </a:rPr>
              <a:t>Zoomen Sie dazu z.B. in Ihren Wohnort bis auf Straßenebene und wählen Sie Ihre Adresse aus.</a:t>
            </a:r>
          </a:p>
        </p:txBody>
      </p:sp>
      <p:sp>
        <p:nvSpPr>
          <p:cNvPr id="27" name="Rechteck 26">
            <a:extLst>
              <a:ext uri="{FF2B5EF4-FFF2-40B4-BE49-F238E27FC236}">
                <a16:creationId xmlns:a16="http://schemas.microsoft.com/office/drawing/2014/main" id="{0B76B463-4E17-44C8-9583-BE9FBECA7909}"/>
              </a:ext>
            </a:extLst>
          </p:cNvPr>
          <p:cNvSpPr/>
          <p:nvPr/>
        </p:nvSpPr>
        <p:spPr bwMode="auto">
          <a:xfrm rot="16200000">
            <a:off x="5295870" y="6083490"/>
            <a:ext cx="287732" cy="645518"/>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pPr>
            <a:endParaRPr lang="de-DE" sz="2398">
              <a:solidFill>
                <a:prstClr val="white"/>
              </a:solidFill>
              <a:latin typeface="Arial" charset="0"/>
              <a:ea typeface="ＭＳ Ｐゴシック" pitchFamily="34" charset="-128"/>
              <a:cs typeface="Arial" charset="0"/>
            </a:endParaRPr>
          </a:p>
        </p:txBody>
      </p:sp>
      <p:sp>
        <p:nvSpPr>
          <p:cNvPr id="28" name="Textfeld 27">
            <a:extLst>
              <a:ext uri="{FF2B5EF4-FFF2-40B4-BE49-F238E27FC236}">
                <a16:creationId xmlns:a16="http://schemas.microsoft.com/office/drawing/2014/main" id="{59AFA9F5-2659-4478-9B20-0E24E5B6B105}"/>
              </a:ext>
            </a:extLst>
          </p:cNvPr>
          <p:cNvSpPr txBox="1"/>
          <p:nvPr/>
        </p:nvSpPr>
        <p:spPr>
          <a:xfrm>
            <a:off x="7141228" y="5433860"/>
            <a:ext cx="2812022" cy="522676"/>
          </a:xfrm>
          <a:prstGeom prst="rect">
            <a:avLst/>
          </a:prstGeom>
          <a:solidFill>
            <a:schemeClr val="bg1"/>
          </a:solidFill>
          <a:ln>
            <a:solidFill>
              <a:schemeClr val="bg1"/>
            </a:solidFill>
          </a:ln>
        </p:spPr>
        <p:txBody>
          <a:bodyPr wrap="square" rtlCol="0">
            <a:spAutoFit/>
          </a:bodyPr>
          <a:lstStyle/>
          <a:p>
            <a:pPr defTabSz="913486" eaLnBrk="0" fontAlgn="base" hangingPunct="0">
              <a:spcBef>
                <a:spcPct val="0"/>
              </a:spcBef>
              <a:spcAft>
                <a:spcPct val="0"/>
              </a:spcAft>
              <a:defRPr/>
            </a:pPr>
            <a:r>
              <a:rPr lang="de-DE" sz="1399" kern="0" dirty="0">
                <a:solidFill>
                  <a:schemeClr val="accent1"/>
                </a:solidFill>
                <a:latin typeface="Meta Offc Pro" panose="020B0504030101020102" pitchFamily="34" charset="0"/>
                <a:ea typeface="ＭＳ Ｐゴシック" pitchFamily="1" charset="-128"/>
              </a:rPr>
              <a:t>Die Eingabe des Ortspunktes mit „speichern“ bestätigen.</a:t>
            </a:r>
          </a:p>
        </p:txBody>
      </p:sp>
      <p:sp>
        <p:nvSpPr>
          <p:cNvPr id="29" name="Rechteck 28">
            <a:extLst>
              <a:ext uri="{FF2B5EF4-FFF2-40B4-BE49-F238E27FC236}">
                <a16:creationId xmlns:a16="http://schemas.microsoft.com/office/drawing/2014/main" id="{37C75F80-1F71-4778-8522-8BF23B872C41}"/>
              </a:ext>
            </a:extLst>
          </p:cNvPr>
          <p:cNvSpPr/>
          <p:nvPr/>
        </p:nvSpPr>
        <p:spPr bwMode="auto">
          <a:xfrm>
            <a:off x="479114" y="2802683"/>
            <a:ext cx="1870871" cy="978455"/>
          </a:xfrm>
          <a:prstGeom prst="rect">
            <a:avLst/>
          </a:prstGeom>
          <a:noFill/>
          <a:ln w="34925" cap="flat" cmpd="sng" algn="ctr">
            <a:solidFill>
              <a:srgbClr val="008E96"/>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defRPr/>
            </a:pPr>
            <a:endParaRPr lang="de-DE" sz="2398" kern="0">
              <a:solidFill>
                <a:prstClr val="white"/>
              </a:solidFill>
              <a:latin typeface="Arial" charset="0"/>
              <a:ea typeface="ＭＳ Ｐゴシック" pitchFamily="34" charset="-128"/>
              <a:cs typeface="Arial" charset="0"/>
            </a:endParaRPr>
          </a:p>
        </p:txBody>
      </p:sp>
      <p:cxnSp>
        <p:nvCxnSpPr>
          <p:cNvPr id="30" name="Gerade Verbindung mit Pfeil 29">
            <a:extLst>
              <a:ext uri="{FF2B5EF4-FFF2-40B4-BE49-F238E27FC236}">
                <a16:creationId xmlns:a16="http://schemas.microsoft.com/office/drawing/2014/main" id="{7F19D93F-49DB-45DD-B9EB-B4444FDC4DF1}"/>
              </a:ext>
            </a:extLst>
          </p:cNvPr>
          <p:cNvCxnSpPr>
            <a:cxnSpLocks/>
          </p:cNvCxnSpPr>
          <p:nvPr/>
        </p:nvCxnSpPr>
        <p:spPr bwMode="auto">
          <a:xfrm flipH="1">
            <a:off x="5851467" y="5802792"/>
            <a:ext cx="1289760" cy="459590"/>
          </a:xfrm>
          <a:prstGeom prst="straightConnector1">
            <a:avLst/>
          </a:prstGeom>
          <a:noFill/>
          <a:ln w="28575"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17" name="Rechteck 16">
            <a:extLst>
              <a:ext uri="{FF2B5EF4-FFF2-40B4-BE49-F238E27FC236}">
                <a16:creationId xmlns:a16="http://schemas.microsoft.com/office/drawing/2014/main" id="{14F73C8C-F58E-4A30-9691-33BF948395CC}"/>
              </a:ext>
            </a:extLst>
          </p:cNvPr>
          <p:cNvSpPr/>
          <p:nvPr/>
        </p:nvSpPr>
        <p:spPr>
          <a:xfrm>
            <a:off x="572525" y="2911312"/>
            <a:ext cx="1411002" cy="1258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18" name="Rechteck 17">
            <a:extLst>
              <a:ext uri="{FF2B5EF4-FFF2-40B4-BE49-F238E27FC236}">
                <a16:creationId xmlns:a16="http://schemas.microsoft.com/office/drawing/2014/main" id="{FCBC1A63-95BB-45F2-9891-D1B2C38620C7}"/>
              </a:ext>
            </a:extLst>
          </p:cNvPr>
          <p:cNvSpPr/>
          <p:nvPr/>
        </p:nvSpPr>
        <p:spPr>
          <a:xfrm>
            <a:off x="566070" y="3366081"/>
            <a:ext cx="1411002" cy="1258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Tree>
    <p:extLst>
      <p:ext uri="{BB962C8B-B14F-4D97-AF65-F5344CB8AC3E}">
        <p14:creationId xmlns:p14="http://schemas.microsoft.com/office/powerpoint/2010/main" val="2989674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Die Verteilung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pic>
        <p:nvPicPr>
          <p:cNvPr id="3" name="Grafik 2">
            <a:extLst>
              <a:ext uri="{FF2B5EF4-FFF2-40B4-BE49-F238E27FC236}">
                <a16:creationId xmlns:a16="http://schemas.microsoft.com/office/drawing/2014/main" id="{77270230-5767-4B88-AD53-5E9AEEBF82C5}"/>
              </a:ext>
            </a:extLst>
          </p:cNvPr>
          <p:cNvPicPr>
            <a:picLocks noChangeAspect="1"/>
          </p:cNvPicPr>
          <p:nvPr/>
        </p:nvPicPr>
        <p:blipFill>
          <a:blip r:embed="rId4"/>
          <a:srcRect/>
          <a:stretch/>
        </p:blipFill>
        <p:spPr>
          <a:xfrm>
            <a:off x="480001" y="2026694"/>
            <a:ext cx="10433801" cy="1572614"/>
          </a:xfrm>
          <a:prstGeom prst="rect">
            <a:avLst/>
          </a:prstGeom>
        </p:spPr>
      </p:pic>
      <p:pic>
        <p:nvPicPr>
          <p:cNvPr id="4" name="Grafik 3">
            <a:extLst>
              <a:ext uri="{FF2B5EF4-FFF2-40B4-BE49-F238E27FC236}">
                <a16:creationId xmlns:a16="http://schemas.microsoft.com/office/drawing/2014/main" id="{8989D9EC-FB5B-4705-9AEB-DFABE4E724BC}"/>
              </a:ext>
            </a:extLst>
          </p:cNvPr>
          <p:cNvPicPr>
            <a:picLocks noChangeAspect="1"/>
          </p:cNvPicPr>
          <p:nvPr/>
        </p:nvPicPr>
        <p:blipFill>
          <a:blip r:embed="rId5"/>
          <a:srcRect/>
          <a:stretch/>
        </p:blipFill>
        <p:spPr>
          <a:xfrm>
            <a:off x="480001" y="3625788"/>
            <a:ext cx="10433806" cy="824027"/>
          </a:xfrm>
          <a:prstGeom prst="rect">
            <a:avLst/>
          </a:prstGeom>
        </p:spPr>
      </p:pic>
      <p:grpSp>
        <p:nvGrpSpPr>
          <p:cNvPr id="9" name="Gruppieren 8">
            <a:extLst>
              <a:ext uri="{FF2B5EF4-FFF2-40B4-BE49-F238E27FC236}">
                <a16:creationId xmlns:a16="http://schemas.microsoft.com/office/drawing/2014/main" id="{7562809D-54AC-4F54-8407-7CCED0386FE3}"/>
              </a:ext>
            </a:extLst>
          </p:cNvPr>
          <p:cNvGrpSpPr/>
          <p:nvPr/>
        </p:nvGrpSpPr>
        <p:grpSpPr>
          <a:xfrm>
            <a:off x="479990" y="4502509"/>
            <a:ext cx="10433812" cy="1318908"/>
            <a:chOff x="817785" y="4483045"/>
            <a:chExt cx="10433812" cy="1318908"/>
          </a:xfrm>
        </p:grpSpPr>
        <p:pic>
          <p:nvPicPr>
            <p:cNvPr id="7" name="Grafik 6">
              <a:extLst>
                <a:ext uri="{FF2B5EF4-FFF2-40B4-BE49-F238E27FC236}">
                  <a16:creationId xmlns:a16="http://schemas.microsoft.com/office/drawing/2014/main" id="{85B93ADA-48CB-45FD-A63A-58AD55B8C488}"/>
                </a:ext>
              </a:extLst>
            </p:cNvPr>
            <p:cNvPicPr>
              <a:picLocks noChangeAspect="1"/>
            </p:cNvPicPr>
            <p:nvPr/>
          </p:nvPicPr>
          <p:blipFill>
            <a:blip r:embed="rId6"/>
            <a:srcRect l="3361" r="3361"/>
            <a:stretch/>
          </p:blipFill>
          <p:spPr>
            <a:xfrm>
              <a:off x="817785" y="4483045"/>
              <a:ext cx="10433812" cy="1318908"/>
            </a:xfrm>
            <a:prstGeom prst="rect">
              <a:avLst/>
            </a:prstGeom>
          </p:spPr>
        </p:pic>
        <p:sp>
          <p:nvSpPr>
            <p:cNvPr id="5" name="Rechteck 4">
              <a:extLst>
                <a:ext uri="{FF2B5EF4-FFF2-40B4-BE49-F238E27FC236}">
                  <a16:creationId xmlns:a16="http://schemas.microsoft.com/office/drawing/2014/main" id="{7B26F80E-9CD4-4696-8AA2-1AA1DCF9EE30}"/>
                </a:ext>
              </a:extLst>
            </p:cNvPr>
            <p:cNvSpPr/>
            <p:nvPr/>
          </p:nvSpPr>
          <p:spPr>
            <a:xfrm>
              <a:off x="817796" y="4774777"/>
              <a:ext cx="11737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8B640A88-009C-4D45-AF9E-456B139F8F9E}"/>
                </a:ext>
              </a:extLst>
            </p:cNvPr>
            <p:cNvSpPr/>
            <p:nvPr/>
          </p:nvSpPr>
          <p:spPr>
            <a:xfrm>
              <a:off x="817796" y="5026184"/>
              <a:ext cx="1461780" cy="3536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accent5"/>
                  </a:solidFill>
                </a:rPr>
                <a:t>Mitte Juni 2024</a:t>
              </a:r>
            </a:p>
          </p:txBody>
        </p:sp>
      </p:grpSp>
    </p:spTree>
    <p:custDataLst>
      <p:tags r:id="rId1"/>
    </p:custDataLst>
    <p:extLst>
      <p:ext uri="{BB962C8B-B14F-4D97-AF65-F5344CB8AC3E}">
        <p14:creationId xmlns:p14="http://schemas.microsoft.com/office/powerpoint/2010/main" val="113397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05" x="4418013" y="2909888"/>
          <p14:tracePt t="613" x="4418013" y="2901950"/>
          <p14:tracePt t="645" x="4418013" y="2894013"/>
          <p14:tracePt t="885" x="4425950" y="2878138"/>
          <p14:tracePt t="893" x="4449763" y="2862263"/>
          <p14:tracePt t="901" x="4473575" y="2846388"/>
          <p14:tracePt t="909" x="4521200" y="2822575"/>
          <p14:tracePt t="917" x="4552950" y="2814638"/>
          <p14:tracePt t="925" x="4576763" y="2814638"/>
          <p14:tracePt t="933" x="4576763" y="2806700"/>
          <p14:tracePt t="989" x="4592638" y="2798763"/>
          <p14:tracePt t="1005" x="4600575" y="2798763"/>
          <p14:tracePt t="13166" x="4600575" y="2790825"/>
          <p14:tracePt t="13173" x="4592638" y="2782888"/>
          <p14:tracePt t="13181" x="4584700" y="2774950"/>
          <p14:tracePt t="13189" x="4576763" y="2767013"/>
          <p14:tracePt t="13197" x="4568825" y="2759075"/>
          <p14:tracePt t="13205" x="4560888" y="2759075"/>
          <p14:tracePt t="13213" x="4552950" y="2759075"/>
          <p14:tracePt t="13221" x="4545013" y="2751138"/>
          <p14:tracePt t="13229" x="4537075" y="2751138"/>
          <p14:tracePt t="13237" x="4537075" y="2743200"/>
          <p14:tracePt t="13245" x="4521200" y="2743200"/>
          <p14:tracePt t="13253" x="4505325" y="2735263"/>
          <p14:tracePt t="13262" x="4473575" y="2719388"/>
          <p14:tracePt t="13269" x="4449763" y="2703513"/>
          <p14:tracePt t="13277" x="4378325" y="2679700"/>
          <p14:tracePt t="13285" x="4297363" y="2679700"/>
          <p14:tracePt t="13293" x="4257675" y="2671763"/>
          <p14:tracePt t="13301" x="4170363" y="2671763"/>
          <p14:tracePt t="13309" x="4075113" y="2671763"/>
          <p14:tracePt t="13317" x="3962400" y="2671763"/>
          <p14:tracePt t="13325" x="3811588" y="2671763"/>
          <p14:tracePt t="13333" x="3635375" y="2671763"/>
          <p14:tracePt t="13341" x="3444875" y="2671763"/>
          <p14:tracePt t="13349" x="3228975" y="2671763"/>
          <p14:tracePt t="13357" x="3054350" y="2671763"/>
          <p14:tracePt t="13365" x="2949575" y="2671763"/>
          <p14:tracePt t="13373" x="2862263" y="2671763"/>
          <p14:tracePt t="13381" x="2806700" y="2671763"/>
          <p14:tracePt t="13389" x="2767013" y="2671763"/>
          <p14:tracePt t="13397" x="2735263" y="2671763"/>
          <p14:tracePt t="13405" x="2711450" y="2671763"/>
          <p14:tracePt t="13413" x="2687638" y="2671763"/>
          <p14:tracePt t="13421" x="2663825" y="2679700"/>
          <p14:tracePt t="13429" x="2655888" y="2679700"/>
          <p14:tracePt t="13437" x="2647950" y="2679700"/>
          <p14:tracePt t="13445" x="2632075" y="2687638"/>
          <p14:tracePt t="13453" x="2616200" y="2703513"/>
          <p14:tracePt t="13462" x="2598738" y="2711450"/>
          <p14:tracePt t="13469" x="2582863" y="2719388"/>
          <p14:tracePt t="13477" x="2559050" y="2719388"/>
          <p14:tracePt t="13485" x="2551113" y="2735263"/>
          <p14:tracePt t="13493" x="2543175" y="2735263"/>
          <p14:tracePt t="13501" x="2535238" y="2743200"/>
          <p14:tracePt t="13525" x="2519363" y="2743200"/>
          <p14:tracePt t="13533" x="2495550" y="2759075"/>
          <p14:tracePt t="13541" x="2479675" y="2759075"/>
          <p14:tracePt t="13549" x="2463800" y="2759075"/>
          <p14:tracePt t="13557" x="2447925" y="2759075"/>
          <p14:tracePt t="13565" x="2424113" y="2759075"/>
          <p14:tracePt t="13573" x="2408238" y="2759075"/>
          <p14:tracePt t="13581" x="2392363" y="2759075"/>
          <p14:tracePt t="13589" x="2368550" y="2759075"/>
          <p14:tracePt t="13597" x="2344738" y="2759075"/>
          <p14:tracePt t="13605" x="2305050" y="2759075"/>
          <p14:tracePt t="13613" x="2281238" y="2751138"/>
          <p14:tracePt t="13621" x="2239963" y="2743200"/>
          <p14:tracePt t="13629" x="2216150" y="2743200"/>
          <p14:tracePt t="13637" x="2200275" y="2743200"/>
          <p14:tracePt t="13645" x="2184400" y="2743200"/>
          <p14:tracePt t="13653" x="2168525" y="2743200"/>
          <p14:tracePt t="13662" x="2160588" y="2743200"/>
          <p14:tracePt t="13669" x="2152650" y="2743200"/>
          <p14:tracePt t="13677" x="2128838" y="2743200"/>
          <p14:tracePt t="13693" x="2120900" y="2743200"/>
          <p14:tracePt t="13709" x="2112963" y="2743200"/>
          <p14:tracePt t="13725" x="2105025" y="2743200"/>
          <p14:tracePt t="13733" x="2081213" y="2743200"/>
          <p14:tracePt t="13741" x="2057400" y="2743200"/>
          <p14:tracePt t="13749" x="2009775" y="2743200"/>
          <p14:tracePt t="13757" x="1985963" y="2743200"/>
          <p14:tracePt t="13765" x="1970088" y="2743200"/>
          <p14:tracePt t="13773" x="1962150" y="2743200"/>
          <p14:tracePt t="13781" x="1954213" y="2743200"/>
          <p14:tracePt t="13805" x="1946275" y="2743200"/>
          <p14:tracePt t="13821" x="1938338" y="2743200"/>
          <p14:tracePt t="13837" x="1930400" y="2743200"/>
          <p14:tracePt t="13909" x="1922463" y="2735263"/>
          <p14:tracePt t="13917" x="1881188" y="2735263"/>
          <p14:tracePt t="13925" x="1833563" y="2735263"/>
          <p14:tracePt t="13933" x="1801813" y="2735263"/>
          <p14:tracePt t="13941" x="1785938" y="2735263"/>
          <p14:tracePt t="13949" x="1754188" y="2735263"/>
          <p14:tracePt t="13963" x="1738313" y="2735263"/>
          <p14:tracePt t="13965" x="1730375" y="2735263"/>
          <p14:tracePt t="14270" x="1714500" y="2727325"/>
          <p14:tracePt t="14277" x="1706563" y="2727325"/>
          <p14:tracePt t="14301" x="1706563" y="2719388"/>
          <p14:tracePt t="14317" x="1690688" y="2719388"/>
          <p14:tracePt t="14333" x="1682750" y="2711450"/>
          <p14:tracePt t="17445" x="1690688" y="2703513"/>
          <p14:tracePt t="17453" x="1770063" y="2711450"/>
          <p14:tracePt t="17461" x="1857375" y="2735263"/>
          <p14:tracePt t="17469" x="1938338" y="2759075"/>
          <p14:tracePt t="17477" x="2001838" y="2782888"/>
          <p14:tracePt t="17485" x="2057400" y="2806700"/>
          <p14:tracePt t="17493" x="2112963" y="2822575"/>
          <p14:tracePt t="17501" x="2192338" y="2846388"/>
          <p14:tracePt t="17509" x="2232025" y="2854325"/>
          <p14:tracePt t="17517" x="2289175" y="2862263"/>
          <p14:tracePt t="17525" x="2328863" y="2878138"/>
          <p14:tracePt t="17533" x="2368550" y="2886075"/>
          <p14:tracePt t="17541" x="2400300" y="2886075"/>
          <p14:tracePt t="17549" x="2439988" y="2886075"/>
          <p14:tracePt t="17557" x="2495550" y="2894013"/>
          <p14:tracePt t="17565" x="2543175" y="2894013"/>
          <p14:tracePt t="17573" x="2590800" y="2909888"/>
          <p14:tracePt t="17581" x="2647950" y="2919413"/>
          <p14:tracePt t="17589" x="2711450" y="2927350"/>
          <p14:tracePt t="17597" x="2759075" y="2935288"/>
          <p14:tracePt t="17605" x="2822575" y="2951163"/>
          <p14:tracePt t="17613" x="2870200" y="2959100"/>
          <p14:tracePt t="17621" x="2925763" y="2974975"/>
          <p14:tracePt t="17629" x="2982913" y="2990850"/>
          <p14:tracePt t="17637" x="3038475" y="2998788"/>
          <p14:tracePt t="17645" x="3109913" y="3014663"/>
          <p14:tracePt t="17653" x="3165475" y="3038475"/>
          <p14:tracePt t="17662" x="3244850" y="3046413"/>
          <p14:tracePt t="17669" x="3284538" y="3046413"/>
          <p14:tracePt t="17677" x="3365500" y="3062288"/>
          <p14:tracePt t="17685" x="3405188" y="3062288"/>
          <p14:tracePt t="17693" x="3436938" y="3062288"/>
          <p14:tracePt t="17701" x="3492500" y="3062288"/>
          <p14:tracePt t="17709" x="3508375" y="3062288"/>
          <p14:tracePt t="17717" x="3532188" y="3062288"/>
          <p14:tracePt t="17725" x="3556000" y="3062288"/>
          <p14:tracePt t="17733" x="3579813" y="3046413"/>
          <p14:tracePt t="17741" x="3603625" y="3038475"/>
          <p14:tracePt t="17749" x="3619500" y="3038475"/>
          <p14:tracePt t="17757" x="3635375" y="3030538"/>
          <p14:tracePt t="17765" x="3643313" y="3030538"/>
          <p14:tracePt t="17773" x="3660775" y="3030538"/>
          <p14:tracePt t="17781" x="3684588" y="3022600"/>
          <p14:tracePt t="17797" x="3708400" y="3022600"/>
          <p14:tracePt t="17805" x="3732213" y="3022600"/>
          <p14:tracePt t="17813" x="3740150" y="3022600"/>
          <p14:tracePt t="17821" x="3756025" y="3022600"/>
          <p14:tracePt t="17829" x="3771900" y="3022600"/>
          <p14:tracePt t="17837" x="3779838" y="3022600"/>
          <p14:tracePt t="17949" x="3779838" y="3030538"/>
          <p14:tracePt t="17957" x="3779838" y="3038475"/>
          <p14:tracePt t="17965" x="3779838" y="3054350"/>
          <p14:tracePt t="17973" x="3779838" y="3062288"/>
          <p14:tracePt t="17981" x="3779838" y="3070225"/>
          <p14:tracePt t="17989" x="3779838" y="3078163"/>
          <p14:tracePt t="18013" x="3779838" y="3086100"/>
          <p14:tracePt t="18053" x="3779838" y="3094038"/>
          <p14:tracePt t="18117" x="3787775" y="3094038"/>
          <p14:tracePt t="18125" x="3795713" y="3101975"/>
          <p14:tracePt t="18405" x="3795713" y="3109913"/>
          <p14:tracePt t="18413" x="3803650" y="3109913"/>
          <p14:tracePt t="18421" x="3803650" y="3117850"/>
          <p14:tracePt t="18429" x="3811588" y="3125788"/>
          <p14:tracePt t="18437" x="3811588" y="3133725"/>
          <p14:tracePt t="18453" x="3819525" y="3141663"/>
          <p14:tracePt t="18462" x="3835400" y="3149600"/>
          <p14:tracePt t="18477" x="3843338" y="3165475"/>
          <p14:tracePt t="18485" x="3851275" y="3165475"/>
          <p14:tracePt t="18493" x="3859213" y="3173413"/>
          <p14:tracePt t="18517" x="3867150" y="3181350"/>
          <p14:tracePt t="18525" x="3875088" y="3181350"/>
          <p14:tracePt t="18557" x="3883025" y="3189288"/>
          <p14:tracePt t="18581" x="3890963" y="3189288"/>
          <p14:tracePt t="18597" x="3898900" y="3189288"/>
          <p14:tracePt t="18605" x="3906838" y="3189288"/>
          <p14:tracePt t="18613" x="3914775" y="3197225"/>
          <p14:tracePt t="18621" x="3922713" y="3197225"/>
          <p14:tracePt t="18629" x="3930650" y="3197225"/>
          <p14:tracePt t="18637" x="3938588" y="3205163"/>
          <p14:tracePt t="18645" x="3946525" y="3213100"/>
          <p14:tracePt t="18662" x="3954463" y="3213100"/>
          <p14:tracePt t="18669" x="3962400" y="3221038"/>
          <p14:tracePt t="18685" x="3978275" y="3228975"/>
          <p14:tracePt t="18693" x="3978275" y="3236913"/>
          <p14:tracePt t="18709" x="3986213" y="3236913"/>
          <p14:tracePt t="18717" x="4002088" y="3244850"/>
          <p14:tracePt t="18733" x="4011613" y="3244850"/>
          <p14:tracePt t="18741" x="4027488" y="3244850"/>
          <p14:tracePt t="18749" x="4043363" y="3252788"/>
          <p14:tracePt t="18757" x="4051300" y="3252788"/>
          <p14:tracePt t="18765" x="4059238" y="3252788"/>
          <p14:tracePt t="18773" x="4075113" y="3262313"/>
          <p14:tracePt t="18781" x="4083050" y="3270250"/>
          <p14:tracePt t="18789" x="4090988" y="3270250"/>
          <p14:tracePt t="18797" x="4106863" y="3270250"/>
          <p14:tracePt t="18805" x="4114800" y="3270250"/>
          <p14:tracePt t="18813" x="4130675" y="3278188"/>
          <p14:tracePt t="18821" x="4138613" y="3278188"/>
          <p14:tracePt t="18829" x="4154488" y="3278188"/>
          <p14:tracePt t="18837" x="4162425" y="3286125"/>
          <p14:tracePt t="18845" x="4178300" y="3294063"/>
          <p14:tracePt t="18853" x="4194175" y="3294063"/>
          <p14:tracePt t="18862" x="4217988" y="3294063"/>
          <p14:tracePt t="18869" x="4233863" y="3294063"/>
          <p14:tracePt t="18877" x="4257675" y="3294063"/>
          <p14:tracePt t="18885" x="4281488" y="3302000"/>
          <p14:tracePt t="18893" x="4297363" y="3302000"/>
          <p14:tracePt t="18901" x="4313238" y="3317875"/>
          <p14:tracePt t="18909" x="4337050" y="3317875"/>
          <p14:tracePt t="18917" x="4352925" y="3317875"/>
          <p14:tracePt t="18925" x="4370388" y="3317875"/>
          <p14:tracePt t="18933" x="4394200" y="3317875"/>
          <p14:tracePt t="18941" x="4418013" y="3325813"/>
          <p14:tracePt t="18949" x="4433888" y="3325813"/>
          <p14:tracePt t="18962" x="4457700" y="3325813"/>
          <p14:tracePt t="18965" x="4465638" y="3333750"/>
          <p14:tracePt t="18973" x="4481513" y="3333750"/>
          <p14:tracePt t="18981" x="4505325" y="3333750"/>
          <p14:tracePt t="18997" x="4513263" y="3333750"/>
          <p14:tracePt t="19005" x="4537075" y="3341688"/>
          <p14:tracePt t="19021" x="4568825" y="3349625"/>
          <p14:tracePt t="19037" x="4584700" y="3349625"/>
          <p14:tracePt t="19045" x="4600575" y="3357563"/>
          <p14:tracePt t="19053" x="4632325" y="3357563"/>
          <p14:tracePt t="19062" x="4656138" y="3357563"/>
          <p14:tracePt t="19069" x="4687888" y="3357563"/>
          <p14:tracePt t="19077" x="4737100" y="3373438"/>
          <p14:tracePt t="19085" x="4768850" y="3373438"/>
          <p14:tracePt t="19093" x="4808538" y="3381375"/>
          <p14:tracePt t="19101" x="4856163" y="3389313"/>
          <p14:tracePt t="19109" x="4887913" y="3389313"/>
          <p14:tracePt t="19117" x="4919663" y="3397250"/>
          <p14:tracePt t="19125" x="4951413" y="3397250"/>
          <p14:tracePt t="19133" x="4991100" y="3413125"/>
          <p14:tracePt t="19141" x="5006975" y="3413125"/>
          <p14:tracePt t="19149" x="5038725" y="3413125"/>
          <p14:tracePt t="19157" x="5064125" y="3413125"/>
          <p14:tracePt t="19165" x="5095875" y="3421063"/>
          <p14:tracePt t="19173" x="5127625" y="3421063"/>
          <p14:tracePt t="19181" x="5151438" y="3421063"/>
          <p14:tracePt t="19189" x="5183188" y="3429000"/>
          <p14:tracePt t="19197" x="5199063" y="3429000"/>
          <p14:tracePt t="19205" x="5230813" y="3429000"/>
          <p14:tracePt t="19213" x="5262563" y="3429000"/>
          <p14:tracePt t="19221" x="5286375" y="3429000"/>
          <p14:tracePt t="19229" x="5318125" y="3429000"/>
          <p14:tracePt t="19237" x="5349875" y="3429000"/>
          <p14:tracePt t="19245" x="5389563" y="3429000"/>
          <p14:tracePt t="19253" x="5422900" y="3429000"/>
          <p14:tracePt t="19262" x="5462588" y="3429000"/>
          <p14:tracePt t="19269" x="5510213" y="3429000"/>
          <p14:tracePt t="19277" x="5557838" y="3429000"/>
          <p14:tracePt t="19285" x="5589588" y="3429000"/>
          <p14:tracePt t="19293" x="5629275" y="3429000"/>
          <p14:tracePt t="19301" x="5676900" y="3429000"/>
          <p14:tracePt t="19309" x="5708650" y="3429000"/>
          <p14:tracePt t="19317" x="5765800" y="3429000"/>
          <p14:tracePt t="19325" x="5781675" y="3429000"/>
          <p14:tracePt t="19333" x="5829300" y="3429000"/>
          <p14:tracePt t="19341" x="5845175" y="3429000"/>
          <p14:tracePt t="19349" x="5876925" y="3429000"/>
          <p14:tracePt t="19357" x="5900738" y="3429000"/>
          <p14:tracePt t="19365" x="5924550" y="3429000"/>
          <p14:tracePt t="19373" x="5956300" y="3429000"/>
          <p14:tracePt t="19381" x="5980113" y="3429000"/>
          <p14:tracePt t="19389" x="5995988" y="3429000"/>
          <p14:tracePt t="19397" x="6019800" y="3429000"/>
          <p14:tracePt t="19405" x="6051550" y="3429000"/>
          <p14:tracePt t="19413" x="6083300" y="3429000"/>
          <p14:tracePt t="19421" x="6132513" y="3429000"/>
          <p14:tracePt t="19429" x="6164263" y="3421063"/>
          <p14:tracePt t="19437" x="6196013" y="3413125"/>
          <p14:tracePt t="19445" x="6251575" y="3413125"/>
          <p14:tracePt t="19453" x="6299200" y="3413125"/>
          <p14:tracePt t="19462" x="6330950" y="3413125"/>
          <p14:tracePt t="19469" x="6370638" y="3413125"/>
          <p14:tracePt t="19477" x="6434138" y="3413125"/>
          <p14:tracePt t="19485" x="6491288" y="3413125"/>
          <p14:tracePt t="19493" x="6523038" y="3405188"/>
          <p14:tracePt t="19501" x="6570663" y="3405188"/>
          <p14:tracePt t="19509" x="6602413" y="3397250"/>
          <p14:tracePt t="19517" x="6634163" y="3389313"/>
          <p14:tracePt t="19525" x="6650038" y="3389313"/>
          <p14:tracePt t="19533" x="6665913" y="3373438"/>
          <p14:tracePt t="19549" x="6689725" y="3365500"/>
          <p14:tracePt t="19565" x="6697663" y="3357563"/>
          <p14:tracePt t="19573" x="6705600" y="3349625"/>
          <p14:tracePt t="19581" x="6713538" y="3349625"/>
          <p14:tracePt t="19589" x="6721475" y="3333750"/>
          <p14:tracePt t="19605" x="6737350" y="3317875"/>
          <p14:tracePt t="19613" x="6737350" y="3309938"/>
          <p14:tracePt t="19621" x="6745288" y="3302000"/>
          <p14:tracePt t="19629" x="6753225" y="3286125"/>
          <p14:tracePt t="19637" x="6753225" y="3278188"/>
          <p14:tracePt t="19645" x="6753225" y="3270250"/>
          <p14:tracePt t="19653" x="6761163" y="3252788"/>
          <p14:tracePt t="19669" x="6769100" y="3236913"/>
          <p14:tracePt t="19677" x="6777038" y="3213100"/>
          <p14:tracePt t="19693" x="6777038" y="3197225"/>
          <p14:tracePt t="19701" x="6777038" y="3189288"/>
          <p14:tracePt t="19709" x="6777038" y="3181350"/>
          <p14:tracePt t="19717" x="6777038" y="3173413"/>
          <p14:tracePt t="19733" x="6777038" y="3165475"/>
          <p14:tracePt t="19741" x="6777038" y="3157538"/>
          <p14:tracePt t="19749" x="6777038" y="3149600"/>
          <p14:tracePt t="19765" x="6777038" y="3133725"/>
          <p14:tracePt t="19773" x="6777038" y="3125788"/>
          <p14:tracePt t="19789" x="6777038" y="3117850"/>
          <p14:tracePt t="19797" x="6777038" y="3109913"/>
          <p14:tracePt t="19805" x="6777038" y="3101975"/>
          <p14:tracePt t="19837" x="6777038" y="3094038"/>
          <p14:tracePt t="19845" x="6777038" y="3086100"/>
          <p14:tracePt t="19861" x="6769100" y="3086100"/>
          <p14:tracePt t="19869" x="6753225" y="3078163"/>
          <p14:tracePt t="19877" x="6745288" y="3070225"/>
          <p14:tracePt t="19885" x="6729413" y="3062288"/>
          <p14:tracePt t="19893" x="6713538" y="3054350"/>
          <p14:tracePt t="19901" x="6681788" y="3046413"/>
          <p14:tracePt t="19909" x="6665913" y="3038475"/>
          <p14:tracePt t="19917" x="6650038" y="3030538"/>
          <p14:tracePt t="19925" x="6626225" y="3030538"/>
          <p14:tracePt t="19933" x="6594475" y="3014663"/>
          <p14:tracePt t="19941" x="6570663" y="3006725"/>
          <p14:tracePt t="19949" x="6554788" y="2998788"/>
          <p14:tracePt t="19962" x="6523038" y="2998788"/>
          <p14:tracePt t="19965" x="6507163" y="2998788"/>
          <p14:tracePt t="19973" x="6491288" y="2998788"/>
          <p14:tracePt t="19981" x="6467475" y="2998788"/>
          <p14:tracePt t="19989" x="6442075" y="2982913"/>
          <p14:tracePt t="19997" x="6410325" y="2982913"/>
          <p14:tracePt t="20005" x="6394450" y="2974975"/>
          <p14:tracePt t="20013" x="6370638" y="2967038"/>
          <p14:tracePt t="20021" x="6338888" y="2967038"/>
          <p14:tracePt t="20029" x="6307138" y="2967038"/>
          <p14:tracePt t="20037" x="6283325" y="2967038"/>
          <p14:tracePt t="20045" x="6259513" y="2967038"/>
          <p14:tracePt t="20053" x="6227763" y="2967038"/>
          <p14:tracePt t="20062" x="6203950" y="2967038"/>
          <p14:tracePt t="20069" x="6188075" y="2967038"/>
          <p14:tracePt t="20077" x="6156325" y="2967038"/>
          <p14:tracePt t="20085" x="6132513" y="2967038"/>
          <p14:tracePt t="20093" x="6108700" y="2967038"/>
          <p14:tracePt t="20101" x="6067425" y="2967038"/>
          <p14:tracePt t="20109" x="6043613" y="2967038"/>
          <p14:tracePt t="20117" x="6019800" y="2967038"/>
          <p14:tracePt t="20125" x="6003925" y="2967038"/>
          <p14:tracePt t="20133" x="5980113" y="2967038"/>
          <p14:tracePt t="20141" x="5956300" y="2967038"/>
          <p14:tracePt t="20149" x="5924550" y="2967038"/>
          <p14:tracePt t="20157" x="5908675" y="2967038"/>
          <p14:tracePt t="20165" x="5884863" y="2967038"/>
          <p14:tracePt t="20173" x="5861050" y="2967038"/>
          <p14:tracePt t="20181" x="5837238" y="2967038"/>
          <p14:tracePt t="20189" x="5829300" y="2967038"/>
          <p14:tracePt t="20197" x="5805488" y="2967038"/>
          <p14:tracePt t="20205" x="5789613" y="2967038"/>
          <p14:tracePt t="20213" x="5773738" y="2967038"/>
          <p14:tracePt t="20221" x="5749925" y="2967038"/>
          <p14:tracePt t="20229" x="5724525" y="2967038"/>
          <p14:tracePt t="20237" x="5700713" y="2967038"/>
          <p14:tracePt t="20245" x="5668963" y="2967038"/>
          <p14:tracePt t="20253" x="5637213" y="2967038"/>
          <p14:tracePt t="20262" x="5605463" y="2967038"/>
          <p14:tracePt t="20269" x="5549900" y="2967038"/>
          <p14:tracePt t="20277" x="5518150" y="2967038"/>
          <p14:tracePt t="20285" x="5486400" y="2967038"/>
          <p14:tracePt t="20293" x="5446713" y="2967038"/>
          <p14:tracePt t="20301" x="5397500" y="2967038"/>
          <p14:tracePt t="20309" x="5365750" y="2967038"/>
          <p14:tracePt t="20317" x="5334000" y="2967038"/>
          <p14:tracePt t="20325" x="5302250" y="2967038"/>
          <p14:tracePt t="20333" x="5270500" y="2967038"/>
          <p14:tracePt t="20341" x="5254625" y="2967038"/>
          <p14:tracePt t="20349" x="5238750" y="2967038"/>
          <p14:tracePt t="20357" x="5214938" y="2967038"/>
          <p14:tracePt t="20365" x="5191125" y="2967038"/>
          <p14:tracePt t="20373" x="5167313" y="2967038"/>
          <p14:tracePt t="20381" x="5151438" y="2967038"/>
          <p14:tracePt t="20389" x="5127625" y="2967038"/>
          <p14:tracePt t="20397" x="5119688" y="2967038"/>
          <p14:tracePt t="20405" x="5103813" y="2967038"/>
          <p14:tracePt t="20413" x="5095875" y="2967038"/>
          <p14:tracePt t="20421" x="5080000" y="2967038"/>
          <p14:tracePt t="20429" x="5056188" y="2967038"/>
          <p14:tracePt t="20437" x="5038725" y="2967038"/>
          <p14:tracePt t="20445" x="5022850" y="2967038"/>
          <p14:tracePt t="20453" x="5006975" y="2967038"/>
          <p14:tracePt t="20462" x="4983163" y="2967038"/>
          <p14:tracePt t="20469" x="4959350" y="2967038"/>
          <p14:tracePt t="20477" x="4927600" y="2967038"/>
          <p14:tracePt t="20485" x="4895850" y="2967038"/>
          <p14:tracePt t="20493" x="4848225" y="2967038"/>
          <p14:tracePt t="20501" x="4808538" y="2967038"/>
          <p14:tracePt t="20509" x="4776788" y="2967038"/>
          <p14:tracePt t="20517" x="4745038" y="2967038"/>
          <p14:tracePt t="20525" x="4713288" y="2967038"/>
          <p14:tracePt t="20533" x="4679950" y="2967038"/>
          <p14:tracePt t="20541" x="4656138" y="2967038"/>
          <p14:tracePt t="20549" x="4632325" y="2967038"/>
          <p14:tracePt t="20557" x="4608513" y="2967038"/>
          <p14:tracePt t="20565" x="4584700" y="2967038"/>
          <p14:tracePt t="20573" x="4568825" y="2967038"/>
          <p14:tracePt t="20581" x="4545013" y="2967038"/>
          <p14:tracePt t="20589" x="4529138" y="2967038"/>
          <p14:tracePt t="20597" x="4513263" y="2967038"/>
          <p14:tracePt t="20605" x="4505325" y="2967038"/>
          <p14:tracePt t="20613" x="4489450" y="2967038"/>
          <p14:tracePt t="20621" x="4481513" y="2967038"/>
          <p14:tracePt t="20629" x="4465638" y="2967038"/>
          <p14:tracePt t="20637" x="4457700" y="2967038"/>
          <p14:tracePt t="20645" x="4449763" y="2974975"/>
          <p14:tracePt t="20662" x="4441825" y="2974975"/>
          <p14:tracePt t="20677" x="4433888" y="2974975"/>
          <p14:tracePt t="20685" x="4425950" y="2974975"/>
          <p14:tracePt t="20701" x="4410075" y="2974975"/>
          <p14:tracePt t="20717" x="4394200" y="2974975"/>
          <p14:tracePt t="20725" x="4386263" y="2974975"/>
          <p14:tracePt t="20733" x="4378325" y="2974975"/>
          <p14:tracePt t="20741" x="4370388" y="2982913"/>
          <p14:tracePt t="20757" x="4362450" y="2982913"/>
          <p14:tracePt t="20765" x="4352925" y="2990850"/>
          <p14:tracePt t="20781" x="4344988" y="2990850"/>
          <p14:tracePt t="20789" x="4337050" y="2990850"/>
          <p14:tracePt t="20805" x="4329113" y="2990850"/>
          <p14:tracePt t="20837" x="4321175" y="2990850"/>
          <p14:tracePt t="20845" x="4321175" y="2998788"/>
          <p14:tracePt t="20853" x="4313238" y="2998788"/>
          <p14:tracePt t="20909" x="4305300" y="3006725"/>
          <p14:tracePt t="20925" x="4297363" y="3014663"/>
          <p14:tracePt t="20941" x="4289425" y="3014663"/>
          <p14:tracePt t="30790" x="4281488" y="3030538"/>
          <p14:tracePt t="30797" x="4265613" y="3062288"/>
          <p14:tracePt t="30805" x="4257675" y="3070225"/>
          <p14:tracePt t="30813" x="4249738" y="3086100"/>
          <p14:tracePt t="30821" x="4249738" y="3094038"/>
          <p14:tracePt t="30837" x="4249738" y="3101975"/>
          <p14:tracePt t="30845" x="4241800" y="3109913"/>
          <p14:tracePt t="30862" x="4241800" y="3117850"/>
          <p14:tracePt t="30869" x="4241800" y="3125788"/>
          <p14:tracePt t="30885" x="4241800" y="3133725"/>
          <p14:tracePt t="30893" x="4241800" y="3141663"/>
          <p14:tracePt t="30901" x="4241800" y="3149600"/>
          <p14:tracePt t="30909" x="4241800" y="3157538"/>
          <p14:tracePt t="30925" x="4241800" y="3173413"/>
          <p14:tracePt t="30945" x="4241800" y="3189288"/>
          <p14:tracePt t="30949" x="4241800" y="3205163"/>
          <p14:tracePt t="30957" x="4257675" y="3228975"/>
          <p14:tracePt t="30965" x="4257675" y="3236913"/>
          <p14:tracePt t="30973" x="4265613" y="3244850"/>
          <p14:tracePt t="30981" x="4265613" y="3262313"/>
          <p14:tracePt t="30989" x="4265613" y="3270250"/>
          <p14:tracePt t="30997" x="4273550" y="3286125"/>
          <p14:tracePt t="31005" x="4273550" y="3294063"/>
          <p14:tracePt t="31013" x="4273550" y="3302000"/>
          <p14:tracePt t="31021" x="4289425" y="3317875"/>
          <p14:tracePt t="31029" x="4289425" y="3325813"/>
          <p14:tracePt t="31046" x="4297363" y="3341688"/>
          <p14:tracePt t="31053" x="4297363" y="3349625"/>
          <p14:tracePt t="31069" x="4297363" y="3365500"/>
          <p14:tracePt t="31085" x="4297363" y="3373438"/>
          <p14:tracePt t="31101" x="4305300" y="3381375"/>
          <p14:tracePt t="31109" x="4305300" y="3389313"/>
          <p14:tracePt t="31117" x="4305300" y="3397250"/>
          <p14:tracePt t="31133" x="4305300" y="3405188"/>
          <p14:tracePt t="31141" x="4305300" y="3421063"/>
          <p14:tracePt t="31157" x="4305300" y="3429000"/>
          <p14:tracePt t="31165" x="4305300" y="3436938"/>
          <p14:tracePt t="31181" x="4305300" y="3444875"/>
          <p14:tracePt t="31189" x="4313238" y="3444875"/>
          <p14:tracePt t="31197" x="4313238" y="3452813"/>
          <p14:tracePt t="31205" x="4313238" y="3460750"/>
          <p14:tracePt t="31606" x="4321175" y="3468688"/>
          <p14:tracePt t="31949" x="4313238" y="3468688"/>
          <p14:tracePt t="31957" x="4297363" y="3468688"/>
          <p14:tracePt t="31965" x="4249738" y="3468688"/>
          <p14:tracePt t="31973" x="4186238" y="3468688"/>
          <p14:tracePt t="31981" x="4130675" y="3468688"/>
          <p14:tracePt t="31989" x="4059238" y="3468688"/>
          <p14:tracePt t="31997" x="3994150" y="3468688"/>
          <p14:tracePt t="32005" x="3930650" y="3468688"/>
          <p14:tracePt t="32013" x="3883025" y="3468688"/>
          <p14:tracePt t="32021" x="3819525" y="3468688"/>
          <p14:tracePt t="32029" x="3787775" y="3468688"/>
          <p14:tracePt t="32037" x="3763963" y="3468688"/>
          <p14:tracePt t="32045" x="3756025" y="3468688"/>
          <p14:tracePt t="32053" x="3740150" y="3468688"/>
          <p14:tracePt t="32077" x="3732213" y="3468688"/>
          <p14:tracePt t="32085" x="3724275" y="3468688"/>
          <p14:tracePt t="32093" x="3708400" y="3468688"/>
          <p14:tracePt t="32101" x="3700463" y="3468688"/>
          <p14:tracePt t="32109" x="3668713" y="3468688"/>
          <p14:tracePt t="32117" x="3651250" y="3468688"/>
          <p14:tracePt t="32125" x="3635375" y="3468688"/>
          <p14:tracePt t="32133" x="3603625" y="3460750"/>
          <p14:tracePt t="32141" x="3571875" y="3460750"/>
          <p14:tracePt t="32149" x="3548063" y="3452813"/>
          <p14:tracePt t="32157" x="3500438" y="3444875"/>
          <p14:tracePt t="32165" x="3476625" y="3444875"/>
          <p14:tracePt t="32173" x="3436938" y="3421063"/>
          <p14:tracePt t="32181" x="3413125" y="3421063"/>
          <p14:tracePt t="32189" x="3381375" y="3421063"/>
          <p14:tracePt t="32197" x="3341688" y="3413125"/>
          <p14:tracePt t="32205" x="3308350" y="3397250"/>
          <p14:tracePt t="32213" x="3276600" y="3389313"/>
          <p14:tracePt t="32221" x="3236913" y="3389313"/>
          <p14:tracePt t="32229" x="3205163" y="3389313"/>
          <p14:tracePt t="32237" x="3165475" y="3381375"/>
          <p14:tracePt t="32245" x="3133725" y="3381375"/>
          <p14:tracePt t="32253" x="3078163" y="3381375"/>
          <p14:tracePt t="32262" x="3030538" y="3381375"/>
          <p14:tracePt t="32269" x="2990850" y="3381375"/>
          <p14:tracePt t="32277" x="2941638" y="3373438"/>
          <p14:tracePt t="32285" x="2909888" y="3373438"/>
          <p14:tracePt t="32293" x="2878138" y="3373438"/>
          <p14:tracePt t="32301" x="2846388" y="3373438"/>
          <p14:tracePt t="32309" x="2806700" y="3373438"/>
          <p14:tracePt t="32317" x="2782888" y="3373438"/>
          <p14:tracePt t="32325" x="2751138" y="3373438"/>
          <p14:tracePt t="32333" x="2719388" y="3373438"/>
          <p14:tracePt t="32341" x="2679700" y="3373438"/>
          <p14:tracePt t="32349" x="2647950" y="3373438"/>
          <p14:tracePt t="32357" x="2616200" y="3373438"/>
          <p14:tracePt t="32365" x="2582863" y="3373438"/>
          <p14:tracePt t="32373" x="2551113" y="3373438"/>
          <p14:tracePt t="32381" x="2519363" y="3373438"/>
          <p14:tracePt t="32389" x="2463800" y="3373438"/>
          <p14:tracePt t="32397" x="2439988" y="3373438"/>
          <p14:tracePt t="32405" x="2400300" y="3373438"/>
          <p14:tracePt t="32413" x="2384425" y="3373438"/>
          <p14:tracePt t="32421" x="2360613" y="3373438"/>
          <p14:tracePt t="32429" x="2336800" y="3373438"/>
          <p14:tracePt t="32437" x="2328863" y="3373438"/>
          <p14:tracePt t="32445" x="2305050" y="3373438"/>
          <p14:tracePt t="32453" x="2289175" y="3373438"/>
          <p14:tracePt t="32462" x="2281238" y="3373438"/>
          <p14:tracePt t="32469" x="2273300" y="3373438"/>
          <p14:tracePt t="32477" x="2255838" y="3373438"/>
          <p14:tracePt t="32485" x="2247900" y="3373438"/>
          <p14:tracePt t="32493" x="2232025" y="3373438"/>
          <p14:tracePt t="32501" x="2224088" y="3373438"/>
          <p14:tracePt t="32509" x="2208213" y="3373438"/>
          <p14:tracePt t="32517" x="2192338" y="3373438"/>
          <p14:tracePt t="32525" x="2168525" y="3373438"/>
          <p14:tracePt t="32533" x="2152650" y="3373438"/>
          <p14:tracePt t="32541" x="2120900" y="3389313"/>
          <p14:tracePt t="32549" x="2105025" y="3389313"/>
          <p14:tracePt t="32557" x="2081213" y="3389313"/>
          <p14:tracePt t="32565" x="2049463" y="3389313"/>
          <p14:tracePt t="32573" x="2009775" y="3397250"/>
          <p14:tracePt t="32581" x="1978025" y="3405188"/>
          <p14:tracePt t="32589" x="1954213" y="3405188"/>
          <p14:tracePt t="32597" x="1938338" y="3405188"/>
          <p14:tracePt t="32605" x="1912938" y="3421063"/>
          <p14:tracePt t="32613" x="1889125" y="3421063"/>
          <p14:tracePt t="32621" x="1865313" y="3421063"/>
          <p14:tracePt t="32629" x="1849438" y="3421063"/>
          <p14:tracePt t="32637" x="1833563" y="3421063"/>
          <p14:tracePt t="32645" x="1825625" y="3421063"/>
          <p14:tracePt t="32653" x="1801813" y="3421063"/>
          <p14:tracePt t="32662" x="1793875" y="3421063"/>
          <p14:tracePt t="32669" x="1778000" y="3421063"/>
          <p14:tracePt t="32677" x="1762125" y="3421063"/>
          <p14:tracePt t="32685" x="1746250" y="3421063"/>
          <p14:tracePt t="32693" x="1722438" y="3421063"/>
          <p14:tracePt t="32701" x="1706563" y="3421063"/>
          <p14:tracePt t="32709" x="1682750" y="3421063"/>
          <p14:tracePt t="32717" x="1651000" y="3421063"/>
          <p14:tracePt t="32725" x="1619250" y="3421063"/>
          <p14:tracePt t="32733" x="1587500" y="3421063"/>
          <p14:tracePt t="32741" x="1538288" y="3421063"/>
          <p14:tracePt t="32749" x="1514475" y="3421063"/>
          <p14:tracePt t="32757" x="1498600" y="3421063"/>
          <p14:tracePt t="32765" x="1490663" y="3421063"/>
          <p14:tracePt t="32781" x="1482725" y="3421063"/>
          <p14:tracePt t="33189" x="1490663" y="3421063"/>
          <p14:tracePt t="33197" x="1522413" y="3429000"/>
          <p14:tracePt t="33205" x="1554163" y="3429000"/>
          <p14:tracePt t="33213" x="1611313" y="3436938"/>
          <p14:tracePt t="33221" x="1651000" y="3436938"/>
          <p14:tracePt t="33229" x="1698625" y="3436938"/>
          <p14:tracePt t="33237" x="1722438" y="3436938"/>
          <p14:tracePt t="33245" x="1762125" y="3436938"/>
          <p14:tracePt t="33253" x="1778000" y="3436938"/>
          <p14:tracePt t="33262" x="1801813" y="3436938"/>
          <p14:tracePt t="33269" x="1817688" y="3436938"/>
          <p14:tracePt t="33277" x="1825625" y="3436938"/>
          <p14:tracePt t="33285" x="1833563" y="3436938"/>
          <p14:tracePt t="33293" x="1841500" y="3436938"/>
          <p14:tracePt t="33317" x="1849438" y="3436938"/>
          <p14:tracePt t="33325" x="1857375" y="3436938"/>
          <p14:tracePt t="33333" x="1865313" y="3436938"/>
          <p14:tracePt t="33349" x="1881188" y="3436938"/>
          <p14:tracePt t="33357" x="1897063" y="3436938"/>
          <p14:tracePt t="33365" x="1905000" y="3436938"/>
          <p14:tracePt t="33373" x="1922463" y="3436938"/>
          <p14:tracePt t="33381" x="1946275" y="3436938"/>
          <p14:tracePt t="33389" x="1954213" y="3436938"/>
          <p14:tracePt t="33397" x="1985963" y="3436938"/>
          <p14:tracePt t="33405" x="2009775" y="3436938"/>
          <p14:tracePt t="33413" x="2025650" y="3436938"/>
          <p14:tracePt t="33421" x="2049463" y="3452813"/>
          <p14:tracePt t="33429" x="2073275" y="3452813"/>
          <p14:tracePt t="33437" x="2081213" y="3452813"/>
          <p14:tracePt t="33445" x="2105025" y="3452813"/>
          <p14:tracePt t="33453" x="2112963" y="3452813"/>
          <p14:tracePt t="33462" x="2128838" y="3452813"/>
          <p14:tracePt t="33469" x="2136775" y="3452813"/>
          <p14:tracePt t="33477" x="2152650" y="3452813"/>
          <p14:tracePt t="33485" x="2160588" y="3452813"/>
          <p14:tracePt t="33493" x="2176463" y="3452813"/>
          <p14:tracePt t="33501" x="2184400" y="3452813"/>
          <p14:tracePt t="33509" x="2200275" y="3452813"/>
          <p14:tracePt t="33517" x="2208213" y="3452813"/>
          <p14:tracePt t="33525" x="2224088" y="3452813"/>
          <p14:tracePt t="33533" x="2239963" y="3452813"/>
          <p14:tracePt t="33541" x="2255838" y="3452813"/>
          <p14:tracePt t="33549" x="2265363" y="3452813"/>
          <p14:tracePt t="33557" x="2281238" y="3452813"/>
          <p14:tracePt t="33565" x="2297113" y="3452813"/>
          <p14:tracePt t="33573" x="2320925" y="3452813"/>
          <p14:tracePt t="33581" x="2328863" y="3452813"/>
          <p14:tracePt t="33589" x="2352675" y="3452813"/>
          <p14:tracePt t="33597" x="2368550" y="3452813"/>
          <p14:tracePt t="33605" x="2384425" y="3452813"/>
          <p14:tracePt t="33613" x="2400300" y="3452813"/>
          <p14:tracePt t="33621" x="2416175" y="3452813"/>
          <p14:tracePt t="33629" x="2432050" y="3452813"/>
          <p14:tracePt t="33645" x="2447925" y="3452813"/>
          <p14:tracePt t="33653" x="2463800" y="3452813"/>
          <p14:tracePt t="33669" x="2479675" y="3452813"/>
          <p14:tracePt t="33677" x="2487613" y="3452813"/>
          <p14:tracePt t="33693" x="2495550" y="3452813"/>
          <p14:tracePt t="33701" x="2503488" y="3452813"/>
          <p14:tracePt t="33709" x="2511425" y="3452813"/>
          <p14:tracePt t="33717" x="2519363" y="3452813"/>
          <p14:tracePt t="33725" x="2527300" y="3452813"/>
          <p14:tracePt t="33733" x="2535238" y="3452813"/>
          <p14:tracePt t="33741" x="2543175" y="3452813"/>
          <p14:tracePt t="33749" x="2559050" y="3452813"/>
          <p14:tracePt t="33757" x="2574925" y="3452813"/>
          <p14:tracePt t="33773" x="2590800" y="3452813"/>
          <p14:tracePt t="33781" x="2606675" y="3452813"/>
          <p14:tracePt t="33789" x="2616200" y="3452813"/>
          <p14:tracePt t="33797" x="2624138" y="3452813"/>
          <p14:tracePt t="33805" x="2640013" y="3452813"/>
          <p14:tracePt t="33821" x="2655888" y="3444875"/>
          <p14:tracePt t="33837" x="2663825" y="3444875"/>
          <p14:tracePt t="33861" x="2679700" y="3444875"/>
          <p14:tracePt t="33885" x="2687638" y="3444875"/>
          <p14:tracePt t="33917" x="2695575" y="3444875"/>
          <p14:tracePt t="33933" x="2703513" y="3444875"/>
          <p14:tracePt t="33941" x="2711450" y="3444875"/>
          <p14:tracePt t="33957" x="2719388" y="3444875"/>
          <p14:tracePt t="33965" x="2727325" y="3444875"/>
          <p14:tracePt t="33973" x="2735263" y="3444875"/>
          <p14:tracePt t="33989" x="2743200" y="3444875"/>
          <p14:tracePt t="34005" x="2751138" y="3444875"/>
          <p14:tracePt t="34021" x="2759075" y="3444875"/>
          <p14:tracePt t="37341" x="2767013" y="3460750"/>
          <p14:tracePt t="37349" x="2767013" y="3484563"/>
          <p14:tracePt t="37357" x="2767013" y="3500438"/>
          <p14:tracePt t="37365" x="2767013" y="3508375"/>
          <p14:tracePt t="37373" x="2767013" y="3532188"/>
          <p14:tracePt t="37381" x="2774950" y="3540125"/>
          <p14:tracePt t="37389" x="2782888" y="3556000"/>
          <p14:tracePt t="37397" x="2782888" y="3563938"/>
          <p14:tracePt t="37405" x="2782888" y="3579813"/>
          <p14:tracePt t="37413" x="2798763" y="3605213"/>
          <p14:tracePt t="37421" x="2806700" y="3621088"/>
          <p14:tracePt t="37437" x="2806700" y="3636963"/>
          <p14:tracePt t="37445" x="2814638" y="3644900"/>
          <p14:tracePt t="37453" x="2814638" y="3652838"/>
          <p14:tracePt t="37462" x="2830513" y="3668713"/>
          <p14:tracePt t="37469" x="2830513" y="3676650"/>
          <p14:tracePt t="37477" x="2846388" y="3692525"/>
          <p14:tracePt t="37485" x="2862263" y="3708400"/>
          <p14:tracePt t="37493" x="2870200" y="3716338"/>
          <p14:tracePt t="37501" x="2886075" y="3740150"/>
          <p14:tracePt t="37509" x="2894013" y="3756025"/>
          <p14:tracePt t="37517" x="2894013" y="3763963"/>
          <p14:tracePt t="37525" x="2901950" y="3771900"/>
          <p14:tracePt t="37533" x="2901950" y="3779838"/>
          <p14:tracePt t="37541" x="2909888" y="3787775"/>
          <p14:tracePt t="37549" x="2917825" y="3803650"/>
          <p14:tracePt t="37565" x="2925763" y="3819525"/>
          <p14:tracePt t="37573" x="2933700" y="3835400"/>
          <p14:tracePt t="37581" x="2941638" y="3843338"/>
          <p14:tracePt t="37589" x="2949575" y="3851275"/>
          <p14:tracePt t="37597" x="2957513" y="3867150"/>
          <p14:tracePt t="37605" x="2967038" y="3875088"/>
          <p14:tracePt t="37613" x="2982913" y="3890963"/>
          <p14:tracePt t="37621" x="2982913" y="3898900"/>
          <p14:tracePt t="37629" x="2998788" y="3922713"/>
          <p14:tracePt t="37645" x="3014663" y="3938588"/>
          <p14:tracePt t="37653" x="3030538" y="3956050"/>
          <p14:tracePt t="37662" x="3046413" y="3963988"/>
          <p14:tracePt t="37669" x="3054350" y="3979863"/>
          <p14:tracePt t="37677" x="3062288" y="3979863"/>
          <p14:tracePt t="37685" x="3086100" y="3979863"/>
          <p14:tracePt t="37693" x="3094038" y="3987800"/>
          <p14:tracePt t="37701" x="3109913" y="3995738"/>
          <p14:tracePt t="37709" x="3125788" y="4003675"/>
          <p14:tracePt t="37717" x="3133725" y="4011613"/>
          <p14:tracePt t="37725" x="3141663" y="4019550"/>
          <p14:tracePt t="37733" x="3165475" y="4035425"/>
          <p14:tracePt t="37741" x="3173413" y="4043363"/>
          <p14:tracePt t="37749" x="3189288" y="4051300"/>
          <p14:tracePt t="37757" x="3205163" y="4067175"/>
          <p14:tracePt t="37765" x="3221038" y="4067175"/>
          <p14:tracePt t="37773" x="3244850" y="4075113"/>
          <p14:tracePt t="37781" x="3252788" y="4075113"/>
          <p14:tracePt t="37789" x="3276600" y="4090988"/>
          <p14:tracePt t="37797" x="3284538" y="4090988"/>
          <p14:tracePt t="37805" x="3300413" y="4098925"/>
          <p14:tracePt t="37813" x="3308350" y="4098925"/>
          <p14:tracePt t="37821" x="3333750" y="4106863"/>
          <p14:tracePt t="37829" x="3341688" y="4106863"/>
          <p14:tracePt t="37837" x="3357563" y="4114800"/>
          <p14:tracePt t="37845" x="3365500" y="4122738"/>
          <p14:tracePt t="37853" x="3373438" y="4122738"/>
          <p14:tracePt t="37862" x="3381375" y="4122738"/>
          <p14:tracePt t="37869" x="3389313" y="4122738"/>
          <p14:tracePt t="37885" x="3397250" y="4122738"/>
          <p14:tracePt t="37901" x="3405188" y="4122738"/>
          <p14:tracePt t="37925" x="3413125" y="4122738"/>
          <p14:tracePt t="38013" x="3421063" y="4122738"/>
          <p14:tracePt t="38029" x="3429000" y="4130675"/>
          <p14:tracePt t="38037" x="3436938" y="4130675"/>
          <p14:tracePt t="38045" x="3460750" y="4146550"/>
          <p14:tracePt t="38053" x="3484563" y="4146550"/>
          <p14:tracePt t="38062" x="3492500" y="4146550"/>
          <p14:tracePt t="38069" x="3524250" y="4146550"/>
          <p14:tracePt t="38077" x="3532188" y="4146550"/>
          <p14:tracePt t="38085" x="3563938" y="4154488"/>
          <p14:tracePt t="38093" x="3579813" y="4154488"/>
          <p14:tracePt t="38101" x="3595688" y="4154488"/>
          <p14:tracePt t="38109" x="3611563" y="4154488"/>
          <p14:tracePt t="38117" x="3619500" y="4154488"/>
          <p14:tracePt t="38125" x="3635375" y="4154488"/>
          <p14:tracePt t="38133" x="3643313" y="4154488"/>
          <p14:tracePt t="38173" x="3660775" y="4154488"/>
          <p14:tracePt t="38189" x="3668713" y="4162425"/>
          <p14:tracePt t="38197" x="3684588" y="4162425"/>
          <p14:tracePt t="38213" x="3708400" y="4162425"/>
          <p14:tracePt t="38221" x="3716338" y="4162425"/>
          <p14:tracePt t="38229" x="3740150" y="4170363"/>
          <p14:tracePt t="38237" x="3763963" y="4170363"/>
          <p14:tracePt t="38245" x="3779838" y="4170363"/>
          <p14:tracePt t="38253" x="3803650" y="4170363"/>
          <p14:tracePt t="38262" x="3811588" y="4170363"/>
          <p14:tracePt t="38269" x="3827463" y="4170363"/>
          <p14:tracePt t="38277" x="3835400" y="4170363"/>
          <p14:tracePt t="38285" x="3859213" y="4170363"/>
          <p14:tracePt t="38293" x="3875088" y="4170363"/>
          <p14:tracePt t="38301" x="3883025" y="4170363"/>
          <p14:tracePt t="38309" x="3890963" y="4170363"/>
          <p14:tracePt t="38317" x="3906838" y="4170363"/>
          <p14:tracePt t="38325" x="3922713" y="4170363"/>
          <p14:tracePt t="38333" x="3930650" y="4170363"/>
          <p14:tracePt t="38341" x="3938588" y="4170363"/>
          <p14:tracePt t="38349" x="3954463" y="4170363"/>
          <p14:tracePt t="38357" x="3970338" y="4170363"/>
          <p14:tracePt t="38365" x="3986213" y="4170363"/>
          <p14:tracePt t="38373" x="4002088" y="4170363"/>
          <p14:tracePt t="38381" x="4019550" y="4170363"/>
          <p14:tracePt t="38389" x="4027488" y="4170363"/>
          <p14:tracePt t="38397" x="4051300" y="4170363"/>
          <p14:tracePt t="38405" x="4075113" y="4170363"/>
          <p14:tracePt t="38413" x="4098925" y="4170363"/>
          <p14:tracePt t="38421" x="4122738" y="4170363"/>
          <p14:tracePt t="38429" x="4146550" y="4170363"/>
          <p14:tracePt t="38437" x="4178300" y="4170363"/>
          <p14:tracePt t="38445" x="4202113" y="4170363"/>
          <p14:tracePt t="38453" x="4225925" y="4162425"/>
          <p14:tracePt t="38462" x="4249738" y="4154488"/>
          <p14:tracePt t="38469" x="4273550" y="4154488"/>
          <p14:tracePt t="38477" x="4281488" y="4154488"/>
          <p14:tracePt t="38485" x="4289425" y="4154488"/>
          <p14:tracePt t="38493" x="4313238" y="4154488"/>
          <p14:tracePt t="38509" x="4321175" y="4154488"/>
          <p14:tracePt t="38541" x="4337050" y="4154488"/>
          <p14:tracePt t="38565" x="4344988" y="4154488"/>
          <p14:tracePt t="38581" x="4352925" y="4154488"/>
          <p14:tracePt t="38597" x="4362450" y="4154488"/>
          <p14:tracePt t="40157" x="4370388" y="4146550"/>
          <p14:tracePt t="44326" x="4344988" y="4138613"/>
          <p14:tracePt t="44333" x="4249738" y="4138613"/>
          <p14:tracePt t="44341" x="4154488" y="4138613"/>
          <p14:tracePt t="44349" x="4027488" y="4138613"/>
          <p14:tracePt t="44357" x="3906838" y="4138613"/>
          <p14:tracePt t="44365" x="3795713" y="4138613"/>
          <p14:tracePt t="44373" x="3692525" y="4138613"/>
          <p14:tracePt t="44381" x="3595688" y="4130675"/>
          <p14:tracePt t="44389" x="3524250" y="4114800"/>
          <p14:tracePt t="44397" x="3460750" y="4106863"/>
          <p14:tracePt t="44405" x="3421063" y="4098925"/>
          <p14:tracePt t="44413" x="3373438" y="4098925"/>
          <p14:tracePt t="44421" x="3317875" y="4090988"/>
          <p14:tracePt t="44429" x="3276600" y="4075113"/>
          <p14:tracePt t="44437" x="3244850" y="4067175"/>
          <p14:tracePt t="44445" x="3228975" y="4067175"/>
          <p14:tracePt t="44453" x="3213100" y="4059238"/>
          <p14:tracePt t="44462" x="3205163" y="4059238"/>
          <p14:tracePt t="44469" x="3205163" y="4051300"/>
          <p14:tracePt t="44533" x="3205163" y="4043363"/>
          <p14:tracePt t="44541" x="3197225" y="4027488"/>
          <p14:tracePt t="44549" x="3197225" y="4019550"/>
          <p14:tracePt t="44565" x="3197225" y="4011613"/>
          <p14:tracePt t="44581" x="3197225" y="4003675"/>
          <p14:tracePt t="44629" x="3197225" y="3995738"/>
          <p14:tracePt t="44653" x="3197225" y="3987800"/>
          <p14:tracePt t="44669" x="3197225" y="3979863"/>
          <p14:tracePt t="44685" x="3197225" y="3971925"/>
          <p14:tracePt t="44693" x="3181350" y="3948113"/>
          <p14:tracePt t="44709" x="3165475" y="3938588"/>
          <p14:tracePt t="44717" x="3149600" y="3922713"/>
          <p14:tracePt t="44725" x="3133725" y="3914775"/>
          <p14:tracePt t="44733" x="3117850" y="3898900"/>
          <p14:tracePt t="44741" x="3086100" y="3883025"/>
          <p14:tracePt t="44749" x="3062288" y="3875088"/>
          <p14:tracePt t="44757" x="3038475" y="3867150"/>
          <p14:tracePt t="44765" x="3006725" y="3843338"/>
          <p14:tracePt t="44773" x="2982913" y="3843338"/>
          <p14:tracePt t="44781" x="2925763" y="3827463"/>
          <p14:tracePt t="44789" x="2917825" y="3819525"/>
          <p14:tracePt t="44797" x="2878138" y="3803650"/>
          <p14:tracePt t="44805" x="2830513" y="3795713"/>
          <p14:tracePt t="44813" x="2806700" y="3795713"/>
          <p14:tracePt t="44821" x="2774950" y="3795713"/>
          <p14:tracePt t="44829" x="2743200" y="3787775"/>
          <p14:tracePt t="44837" x="2711450" y="3787775"/>
          <p14:tracePt t="44845" x="2671763" y="3779838"/>
          <p14:tracePt t="44853" x="2640013" y="3779838"/>
          <p14:tracePt t="44862" x="2616200" y="3779838"/>
          <p14:tracePt t="44869" x="2582863" y="3779838"/>
          <p14:tracePt t="44877" x="2559050" y="3779838"/>
          <p14:tracePt t="44885" x="2527300" y="3779838"/>
          <p14:tracePt t="44893" x="2495550" y="3771900"/>
          <p14:tracePt t="44901" x="2471738" y="3763963"/>
          <p14:tracePt t="44909" x="2439988" y="3763963"/>
          <p14:tracePt t="44917" x="2400300" y="3748088"/>
          <p14:tracePt t="44925" x="2360613" y="3740150"/>
          <p14:tracePt t="44945" x="2297113" y="3740150"/>
          <p14:tracePt t="44949" x="2239963" y="3732213"/>
          <p14:tracePt t="44957" x="2168525" y="3708400"/>
          <p14:tracePt t="44965" x="2105025" y="3700463"/>
          <p14:tracePt t="44973" x="2041525" y="3700463"/>
          <p14:tracePt t="44981" x="1970088" y="3684588"/>
          <p14:tracePt t="44989" x="1889125" y="3668713"/>
          <p14:tracePt t="44997" x="1833563" y="3660775"/>
          <p14:tracePt t="45005" x="1770063" y="3660775"/>
          <p14:tracePt t="45013" x="1714500" y="3652838"/>
          <p14:tracePt t="45021" x="1682750" y="3644900"/>
          <p14:tracePt t="45029" x="1627188" y="3621088"/>
          <p14:tracePt t="45037" x="1603375" y="3621088"/>
          <p14:tracePt t="45045" x="1562100" y="3621088"/>
          <p14:tracePt t="45053" x="1538288" y="3621088"/>
          <p14:tracePt t="45062" x="1506538" y="3621088"/>
          <p14:tracePt t="45069" x="1482725" y="3621088"/>
          <p14:tracePt t="45077" x="1458913" y="3621088"/>
          <p14:tracePt t="45085" x="1435100" y="3621088"/>
          <p14:tracePt t="45093" x="1419225" y="3621088"/>
          <p14:tracePt t="45101" x="1395413" y="3621088"/>
          <p14:tracePt t="45109" x="1371600" y="3621088"/>
          <p14:tracePt t="45117" x="1363663" y="3621088"/>
          <p14:tracePt t="45125" x="1347788" y="3621088"/>
          <p14:tracePt t="45133" x="1339850" y="3621088"/>
          <p14:tracePt t="45141" x="1323975" y="3621088"/>
          <p14:tracePt t="45149" x="1308100" y="3621088"/>
          <p14:tracePt t="45157" x="1284288" y="3621088"/>
          <p14:tracePt t="45165" x="1276350" y="3621088"/>
          <p14:tracePt t="45173" x="1268413" y="3621088"/>
          <p14:tracePt t="45181" x="1244600" y="3621088"/>
          <p14:tracePt t="45189" x="1228725" y="3629025"/>
          <p14:tracePt t="45197" x="1220788" y="3629025"/>
          <p14:tracePt t="45205" x="1195388" y="3636963"/>
          <p14:tracePt t="45213" x="1179513" y="3636963"/>
          <p14:tracePt t="45221" x="1163638" y="3636963"/>
          <p14:tracePt t="45229" x="1123950" y="3652838"/>
          <p14:tracePt t="45237" x="1116013" y="3652838"/>
          <p14:tracePt t="45245" x="1092200" y="3660775"/>
          <p14:tracePt t="45253" x="1068388" y="3668713"/>
          <p14:tracePt t="45262" x="1044575" y="3676650"/>
          <p14:tracePt t="45269" x="1020763" y="3684588"/>
          <p14:tracePt t="45277" x="1004888" y="3692525"/>
          <p14:tracePt t="45285" x="989013" y="3700463"/>
          <p14:tracePt t="45293" x="965200" y="3716338"/>
          <p14:tracePt t="45301" x="925513" y="3732213"/>
          <p14:tracePt t="45309" x="901700" y="3756025"/>
          <p14:tracePt t="45317" x="868363" y="3763963"/>
          <p14:tracePt t="45325" x="852488" y="3787775"/>
          <p14:tracePt t="45333" x="828675" y="3795713"/>
          <p14:tracePt t="45341" x="804863" y="3811588"/>
          <p14:tracePt t="45349" x="788988" y="3819525"/>
          <p14:tracePt t="45365" x="773113" y="3827463"/>
          <p14:tracePt t="45381" x="749300" y="3835400"/>
          <p14:tracePt t="45389" x="749300" y="3843338"/>
          <p14:tracePt t="45397" x="741363" y="3851275"/>
          <p14:tracePt t="45405" x="733425" y="3859213"/>
          <p14:tracePt t="45413" x="725488" y="3859213"/>
          <p14:tracePt t="45421" x="725488" y="3875088"/>
          <p14:tracePt t="45429" x="725488" y="3883025"/>
          <p14:tracePt t="45437" x="709613" y="3898900"/>
          <p14:tracePt t="45445" x="709613" y="3914775"/>
          <p14:tracePt t="45453" x="701675" y="3922713"/>
          <p14:tracePt t="45462" x="701675" y="3938588"/>
          <p14:tracePt t="45469" x="701675" y="3948113"/>
          <p14:tracePt t="45477" x="701675" y="3963988"/>
          <p14:tracePt t="45485" x="701675" y="3979863"/>
          <p14:tracePt t="45493" x="701675" y="3995738"/>
          <p14:tracePt t="45501" x="701675" y="4011613"/>
          <p14:tracePt t="45509" x="709613" y="4027488"/>
          <p14:tracePt t="45517" x="717550" y="4035425"/>
          <p14:tracePt t="45525" x="725488" y="4043363"/>
          <p14:tracePt t="45533" x="741363" y="4059238"/>
          <p14:tracePt t="45549" x="765175" y="4075113"/>
          <p14:tracePt t="45557" x="773113" y="4075113"/>
          <p14:tracePt t="45565" x="788988" y="4090988"/>
          <p14:tracePt t="45573" x="820738" y="4090988"/>
          <p14:tracePt t="45581" x="828675" y="4098925"/>
          <p14:tracePt t="45589" x="852488" y="4106863"/>
          <p14:tracePt t="45597" x="860425" y="4106863"/>
          <p14:tracePt t="45605" x="877888" y="4114800"/>
          <p14:tracePt t="45613" x="885825" y="4122738"/>
          <p14:tracePt t="45621" x="901700" y="4122738"/>
          <p14:tracePt t="45629" x="925513" y="4138613"/>
          <p14:tracePt t="45637" x="949325" y="4154488"/>
          <p14:tracePt t="45645" x="965200" y="4154488"/>
          <p14:tracePt t="45653" x="989013" y="4170363"/>
          <p14:tracePt t="45662" x="1004888" y="4186238"/>
          <p14:tracePt t="45669" x="1044575" y="4202113"/>
          <p14:tracePt t="45677" x="1052513" y="4210050"/>
          <p14:tracePt t="45685" x="1084263" y="4225925"/>
          <p14:tracePt t="45693" x="1100138" y="4233863"/>
          <p14:tracePt t="45701" x="1116013" y="4241800"/>
          <p14:tracePt t="45709" x="1131888" y="4249738"/>
          <p14:tracePt t="45717" x="1155700" y="4257675"/>
          <p14:tracePt t="45725" x="1171575" y="4265613"/>
          <p14:tracePt t="45733" x="1195388" y="4273550"/>
          <p14:tracePt t="45741" x="1211263" y="4281488"/>
          <p14:tracePt t="45749" x="1236663" y="4281488"/>
          <p14:tracePt t="45757" x="1252538" y="4291013"/>
          <p14:tracePt t="45765" x="1268413" y="4298950"/>
          <p14:tracePt t="45773" x="1276350" y="4298950"/>
          <p14:tracePt t="45781" x="1300163" y="4306888"/>
          <p14:tracePt t="45789" x="1323975" y="4314825"/>
          <p14:tracePt t="45797" x="1339850" y="4314825"/>
          <p14:tracePt t="45805" x="1355725" y="4322763"/>
          <p14:tracePt t="45813" x="1379538" y="4330700"/>
          <p14:tracePt t="45821" x="1403350" y="4338638"/>
          <p14:tracePt t="45829" x="1419225" y="4338638"/>
          <p14:tracePt t="45837" x="1450975" y="4338638"/>
          <p14:tracePt t="45845" x="1490663" y="4338638"/>
          <p14:tracePt t="45853" x="1522413" y="4338638"/>
          <p14:tracePt t="45862" x="1546225" y="4354513"/>
          <p14:tracePt t="45869" x="1579563" y="4354513"/>
          <p14:tracePt t="45877" x="1611313" y="4354513"/>
          <p14:tracePt t="45885" x="1643063" y="4354513"/>
          <p14:tracePt t="45893" x="1682750" y="4362450"/>
          <p14:tracePt t="45901" x="1714500" y="4362450"/>
          <p14:tracePt t="45909" x="1754188" y="4362450"/>
          <p14:tracePt t="45917" x="1793875" y="4370388"/>
          <p14:tracePt t="45925" x="1825625" y="4370388"/>
          <p14:tracePt t="45933" x="1865313" y="4378325"/>
          <p14:tracePt t="45941" x="1922463" y="4394200"/>
          <p14:tracePt t="45949" x="1970088" y="4402138"/>
          <p14:tracePt t="45962" x="2001838" y="4402138"/>
          <p14:tracePt t="45965" x="2033588" y="4410075"/>
          <p14:tracePt t="45973" x="2081213" y="4418013"/>
          <p14:tracePt t="45981" x="2112963" y="4418013"/>
          <p14:tracePt t="45989" x="2160588" y="4425950"/>
          <p14:tracePt t="45997" x="2184400" y="4425950"/>
          <p14:tracePt t="46005" x="2216150" y="4425950"/>
          <p14:tracePt t="46013" x="2247900" y="4425950"/>
          <p14:tracePt t="46021" x="2273300" y="4425950"/>
          <p14:tracePt t="46029" x="2312988" y="4425950"/>
          <p14:tracePt t="46037" x="2336800" y="4425950"/>
          <p14:tracePt t="46045" x="2376488" y="4425950"/>
          <p14:tracePt t="46053" x="2408238" y="4425950"/>
          <p14:tracePt t="46062" x="2439988" y="4425950"/>
          <p14:tracePt t="46069" x="2463800" y="4425950"/>
          <p14:tracePt t="46077" x="2495550" y="4425950"/>
          <p14:tracePt t="46085" x="2543175" y="4425950"/>
          <p14:tracePt t="46093" x="2566988" y="4425950"/>
          <p14:tracePt t="46101" x="2606675" y="4425950"/>
          <p14:tracePt t="46109" x="2647950" y="4425950"/>
          <p14:tracePt t="46117" x="2687638" y="4425950"/>
          <p14:tracePt t="46125" x="2719388" y="4418013"/>
          <p14:tracePt t="46133" x="2774950" y="4418013"/>
          <p14:tracePt t="46141" x="2806700" y="4402138"/>
          <p14:tracePt t="46149" x="2822575" y="4402138"/>
          <p14:tracePt t="46157" x="2846388" y="4394200"/>
          <p14:tracePt t="46165" x="2870200" y="4394200"/>
          <p14:tracePt t="46173" x="2878138" y="4394200"/>
          <p14:tracePt t="46181" x="2894013" y="4394200"/>
          <p14:tracePt t="46189" x="2901950" y="4394200"/>
          <p14:tracePt t="46197" x="2909888" y="4386263"/>
          <p14:tracePt t="46205" x="2917825" y="4386263"/>
          <p14:tracePt t="46213" x="2933700" y="4378325"/>
          <p14:tracePt t="46221" x="2933700" y="4370388"/>
          <p14:tracePt t="46229" x="2941638" y="4362450"/>
          <p14:tracePt t="46237" x="2957513" y="4362450"/>
          <p14:tracePt t="46245" x="2967038" y="4354513"/>
          <p14:tracePt t="46253" x="2982913" y="4346575"/>
          <p14:tracePt t="46262" x="2982913" y="4338638"/>
          <p14:tracePt t="46269" x="2990850" y="4330700"/>
          <p14:tracePt t="46277" x="3006725" y="4330700"/>
          <p14:tracePt t="46285" x="3006725" y="4322763"/>
          <p14:tracePt t="46293" x="3022600" y="4314825"/>
          <p14:tracePt t="46301" x="3030538" y="4306888"/>
          <p14:tracePt t="46309" x="3038475" y="4306888"/>
          <p14:tracePt t="46317" x="3038475" y="4298950"/>
          <p14:tracePt t="46325" x="3046413" y="4291013"/>
          <p14:tracePt t="46333" x="3046413" y="4281488"/>
          <p14:tracePt t="46341" x="3054350" y="4281488"/>
          <p14:tracePt t="46349" x="3054350" y="4265613"/>
          <p14:tracePt t="46357" x="3062288" y="4265613"/>
          <p14:tracePt t="46365" x="3070225" y="4249738"/>
          <p14:tracePt t="46373" x="3070225" y="4241800"/>
          <p14:tracePt t="46381" x="3078163" y="4241800"/>
          <p14:tracePt t="46397" x="3086100" y="4225925"/>
          <p14:tracePt t="46421" x="3094038" y="4210050"/>
          <p14:tracePt t="46445" x="3101975" y="4202113"/>
          <p14:tracePt t="46453" x="3109913" y="4194175"/>
          <p14:tracePt t="46477" x="3109913" y="4186238"/>
          <p14:tracePt t="46485" x="3109913" y="4178300"/>
          <p14:tracePt t="46517" x="3109913" y="4170363"/>
          <p14:tracePt t="48973" x="3157538" y="4170363"/>
          <p14:tracePt t="48981" x="3300413" y="4170363"/>
          <p14:tracePt t="48989" x="3516313" y="4170363"/>
          <p14:tracePt t="48997" x="3668713" y="4170363"/>
          <p14:tracePt t="49005" x="3803650" y="4170363"/>
          <p14:tracePt t="49013" x="3914775" y="4170363"/>
          <p14:tracePt t="49021" x="4011613" y="4170363"/>
          <p14:tracePt t="49029" x="4098925" y="4170363"/>
          <p14:tracePt t="49037" x="4154488" y="4170363"/>
          <p14:tracePt t="49045" x="4202113" y="4170363"/>
          <p14:tracePt t="49053" x="4217988" y="4170363"/>
          <p14:tracePt t="49062" x="4233863" y="4170363"/>
          <p14:tracePt t="60110" x="4241800" y="4202113"/>
          <p14:tracePt t="60117" x="4241800" y="4241800"/>
          <p14:tracePt t="60125" x="4241800" y="4273550"/>
          <p14:tracePt t="60133" x="4241800" y="4298950"/>
          <p14:tracePt t="60141" x="4241800" y="4330700"/>
          <p14:tracePt t="60149" x="4241800" y="4346575"/>
          <p14:tracePt t="60157" x="4241800" y="4370388"/>
          <p14:tracePt t="60165" x="4241800" y="4394200"/>
          <p14:tracePt t="60173" x="4241800" y="4402138"/>
          <p14:tracePt t="60181" x="4249738" y="4418013"/>
          <p14:tracePt t="60189" x="4249738" y="4441825"/>
          <p14:tracePt t="60197" x="4249738" y="4449763"/>
          <p14:tracePt t="60205" x="4249738" y="4473575"/>
          <p14:tracePt t="60213" x="4257675" y="4489450"/>
          <p14:tracePt t="60221" x="4257675" y="4505325"/>
          <p14:tracePt t="60229" x="4257675" y="4513263"/>
          <p14:tracePt t="60237" x="4265613" y="4521200"/>
          <p14:tracePt t="60245" x="4265613" y="4529138"/>
          <p14:tracePt t="60253" x="4265613" y="4537075"/>
          <p14:tracePt t="60269" x="4265613" y="4552950"/>
          <p14:tracePt t="60277" x="4265613" y="4560888"/>
          <p14:tracePt t="60293" x="4265613" y="4576763"/>
          <p14:tracePt t="60301" x="4265613" y="4584700"/>
          <p14:tracePt t="60325" x="4265613" y="4600575"/>
          <p14:tracePt t="60357" x="4265613" y="4608513"/>
          <p14:tracePt t="60373" x="4265613" y="4616450"/>
          <p14:tracePt t="60389" x="4265613" y="4624388"/>
          <p14:tracePt t="60421" x="4265613" y="4633913"/>
          <p14:tracePt t="60429" x="4257675" y="4641850"/>
          <p14:tracePt t="60461" x="4257675" y="4649788"/>
          <p14:tracePt t="60469" x="4249738" y="4657725"/>
          <p14:tracePt t="60477" x="4241800" y="4665663"/>
          <p14:tracePt t="60493" x="4233863" y="4689475"/>
          <p14:tracePt t="60509" x="4217988" y="4705350"/>
          <p14:tracePt t="60525" x="4210050" y="4713288"/>
          <p14:tracePt t="60541" x="4202113" y="4729163"/>
          <p14:tracePt t="60549" x="4194175" y="4737100"/>
          <p14:tracePt t="60557" x="4194175" y="4745038"/>
          <p14:tracePt t="60573" x="4186238" y="4745038"/>
          <p14:tracePt t="60581" x="4170363" y="4760913"/>
          <p14:tracePt t="60605" x="4162425" y="4760913"/>
          <p14:tracePt t="60621" x="4146550" y="4768850"/>
          <p14:tracePt t="60637" x="4138613" y="4768850"/>
          <p14:tracePt t="60653" x="4122738" y="4776788"/>
          <p14:tracePt t="60662" x="4114800" y="4784725"/>
          <p14:tracePt t="60677" x="4098925" y="4792663"/>
          <p14:tracePt t="60693" x="4083050" y="4800600"/>
          <p14:tracePt t="60701" x="4067175" y="4808538"/>
          <p14:tracePt t="60709" x="4067175" y="4816475"/>
          <p14:tracePt t="60717" x="4059238" y="4816475"/>
          <p14:tracePt t="60725" x="4043363" y="4816475"/>
          <p14:tracePt t="60741" x="4035425" y="4816475"/>
          <p14:tracePt t="60749" x="4035425" y="4824413"/>
          <p14:tracePt t="60861" x="4027488" y="4824413"/>
          <p14:tracePt t="60877" x="4019550" y="4824413"/>
          <p14:tracePt t="60885" x="4019550" y="4832350"/>
          <p14:tracePt t="68765" x="4019550" y="4856163"/>
          <p14:tracePt t="68773" x="4027488" y="4903788"/>
          <p14:tracePt t="68781" x="4035425" y="4919663"/>
          <p14:tracePt t="68789" x="4051300" y="4935538"/>
          <p14:tracePt t="68797" x="4067175" y="4943475"/>
          <p14:tracePt t="68805" x="4075113" y="4943475"/>
          <p14:tracePt t="68813" x="4090988" y="4959350"/>
          <p14:tracePt t="68829" x="4098925" y="4967288"/>
          <p14:tracePt t="68957" x="4106863" y="4984750"/>
          <p14:tracePt t="68965" x="4106863" y="4992688"/>
          <p14:tracePt t="68973" x="4114800" y="5000625"/>
          <p14:tracePt t="68981" x="4114800" y="5016500"/>
          <p14:tracePt t="68989" x="4138613" y="5032375"/>
          <p14:tracePt t="68997" x="4146550" y="5040313"/>
          <p14:tracePt t="69005" x="4162425" y="5056188"/>
          <p14:tracePt t="69013" x="4186238" y="5064125"/>
          <p14:tracePt t="69021" x="4210050" y="5080000"/>
          <p14:tracePt t="69028" x="4225925" y="5080000"/>
          <p14:tracePt t="69037" x="4241800" y="5087938"/>
          <p14:tracePt t="69045" x="4257675" y="5095875"/>
          <p14:tracePt t="69053" x="4273550" y="5095875"/>
          <p14:tracePt t="69062" x="4297363" y="5103813"/>
          <p14:tracePt t="69069" x="4305300" y="5103813"/>
          <p14:tracePt t="69085" x="4321175" y="5103813"/>
          <p14:tracePt t="69093" x="4329113" y="5103813"/>
          <p14:tracePt t="69101" x="4337050" y="5103813"/>
          <p14:tracePt t="69109" x="4344988" y="5103813"/>
          <p14:tracePt t="69117" x="4362450" y="5103813"/>
          <p14:tracePt t="69125" x="4378325" y="5103813"/>
          <p14:tracePt t="69133" x="4386263" y="5103813"/>
          <p14:tracePt t="69141" x="4402138" y="5103813"/>
          <p14:tracePt t="69149" x="4418013" y="5103813"/>
          <p14:tracePt t="69157" x="4441825" y="5103813"/>
          <p14:tracePt t="69173" x="4465638" y="5103813"/>
          <p14:tracePt t="69181" x="4473575" y="5103813"/>
          <p14:tracePt t="69189" x="4489450" y="5111750"/>
          <p14:tracePt t="69197" x="4505325" y="5111750"/>
          <p14:tracePt t="69205" x="4521200" y="5111750"/>
          <p14:tracePt t="69221" x="4545013" y="5119688"/>
          <p14:tracePt t="69229" x="4552950" y="5119688"/>
          <p14:tracePt t="69237" x="4568825" y="5127625"/>
          <p14:tracePt t="69245" x="4584700" y="5127625"/>
          <p14:tracePt t="69253" x="4608513" y="5127625"/>
          <p14:tracePt t="69262" x="4632325" y="5127625"/>
          <p14:tracePt t="69269" x="4640263" y="5135563"/>
          <p14:tracePt t="69277" x="4656138" y="5135563"/>
          <p14:tracePt t="69285" x="4672013" y="5143500"/>
          <p14:tracePt t="69293" x="4687888" y="5143500"/>
          <p14:tracePt t="69309" x="4695825" y="5143500"/>
          <p14:tracePt t="69317" x="4713288" y="5143500"/>
          <p14:tracePt t="69325" x="4721225" y="5151438"/>
          <p14:tracePt t="69341" x="4729163" y="5151438"/>
          <p14:tracePt t="69349" x="4737100" y="5151438"/>
          <p14:tracePt t="69357" x="4745038" y="5151438"/>
          <p14:tracePt t="69365" x="4760913" y="5151438"/>
          <p14:tracePt t="69373" x="4768850" y="5159375"/>
          <p14:tracePt t="69397" x="4784725" y="5159375"/>
          <p14:tracePt t="69429" x="4800600" y="5167313"/>
          <p14:tracePt t="69541" x="4808538" y="5167313"/>
          <p14:tracePt t="69557" x="4832350" y="5175250"/>
          <p14:tracePt t="69573" x="4840288" y="5175250"/>
          <p14:tracePt t="69581" x="4848225" y="5175250"/>
          <p14:tracePt t="69589" x="4864100" y="5183188"/>
          <p14:tracePt t="69597" x="4872038" y="5183188"/>
          <p14:tracePt t="69613" x="4879975" y="5183188"/>
          <p14:tracePt t="69621" x="4887913" y="5183188"/>
          <p14:tracePt t="69797" x="4895850" y="5191125"/>
          <p14:tracePt t="69813" x="4895850" y="5199063"/>
          <p14:tracePt t="69829" x="4895850" y="5207000"/>
          <p14:tracePt t="69877" x="4895850" y="5214938"/>
          <p14:tracePt t="71621" x="4903788" y="5214938"/>
          <p14:tracePt t="71629" x="4935538" y="5214938"/>
          <p14:tracePt t="71637" x="4959350" y="5214938"/>
          <p14:tracePt t="71645" x="4991100" y="5214938"/>
          <p14:tracePt t="71653" x="5014913" y="5214938"/>
          <p14:tracePt t="71662" x="5046663" y="5214938"/>
          <p14:tracePt t="71669" x="5072063" y="5214938"/>
          <p14:tracePt t="71677" x="5103813" y="5214938"/>
          <p14:tracePt t="71685" x="5127625" y="5214938"/>
          <p14:tracePt t="71693" x="5143500" y="5214938"/>
          <p14:tracePt t="71701" x="5167313" y="5214938"/>
          <p14:tracePt t="71709" x="5183188" y="5214938"/>
          <p14:tracePt t="71717" x="5191125" y="5214938"/>
          <p14:tracePt t="71725" x="5199063" y="5214938"/>
          <p14:tracePt t="71733" x="5207000" y="5214938"/>
          <p14:tracePt t="71757" x="5222875" y="5214938"/>
          <p14:tracePt t="71765" x="5230813" y="5214938"/>
          <p14:tracePt t="71773" x="5238750" y="5214938"/>
          <p14:tracePt t="71781" x="5254625" y="5207000"/>
          <p14:tracePt t="71789" x="5262563" y="5207000"/>
          <p14:tracePt t="71797" x="5270500" y="5207000"/>
          <p14:tracePt t="71805" x="5286375" y="5207000"/>
          <p14:tracePt t="71813" x="5310188" y="5207000"/>
          <p14:tracePt t="71821" x="5326063" y="5207000"/>
          <p14:tracePt t="71829" x="5349875" y="5207000"/>
          <p14:tracePt t="71837" x="5357813" y="5207000"/>
          <p14:tracePt t="71846" x="5389563" y="5207000"/>
          <p14:tracePt t="71853" x="5407025" y="5207000"/>
          <p14:tracePt t="71862" x="5430838" y="5207000"/>
          <p14:tracePt t="71869" x="5446713" y="5207000"/>
          <p14:tracePt t="71877" x="5462588" y="5207000"/>
          <p14:tracePt t="71885" x="5486400" y="5207000"/>
          <p14:tracePt t="71893" x="5494338" y="5207000"/>
          <p14:tracePt t="71901" x="5518150" y="5207000"/>
          <p14:tracePt t="71909" x="5526088" y="5207000"/>
          <p14:tracePt t="71925" x="5541963" y="5207000"/>
          <p14:tracePt t="71933" x="5549900" y="5207000"/>
          <p14:tracePt t="71941" x="5557838" y="5207000"/>
          <p14:tracePt t="71949" x="5565775" y="5207000"/>
          <p14:tracePt t="71973" x="5573713" y="5207000"/>
          <p14:tracePt t="71989" x="5589588" y="5207000"/>
          <p14:tracePt t="72005" x="5597525" y="5207000"/>
          <p14:tracePt t="72029" x="5613400" y="5207000"/>
          <p14:tracePt t="72045" x="5629275" y="5207000"/>
          <p14:tracePt t="72053" x="5637213" y="5207000"/>
          <p14:tracePt t="72069" x="5645150" y="5207000"/>
          <p14:tracePt t="72077" x="5653088" y="5207000"/>
          <p14:tracePt t="72085" x="5661025" y="5207000"/>
          <p14:tracePt t="72117" x="5668963" y="5207000"/>
          <p14:tracePt t="72149" x="5684838" y="5207000"/>
          <p14:tracePt t="72181" x="5692775" y="5207000"/>
          <p14:tracePt t="72213" x="5708650" y="5207000"/>
          <p14:tracePt t="72229" x="5716588" y="5207000"/>
          <p14:tracePt t="72245" x="5724525" y="5199063"/>
          <p14:tracePt t="72261" x="5732463" y="5199063"/>
          <p14:tracePt t="72277" x="5740400" y="5191125"/>
          <p14:tracePt t="72317" x="5749925" y="5191125"/>
          <p14:tracePt t="72333" x="5757863" y="5191125"/>
          <p14:tracePt t="72349" x="5765800" y="5191125"/>
          <p14:tracePt t="72365" x="5773738" y="5191125"/>
          <p14:tracePt t="72381" x="5781675" y="5191125"/>
          <p14:tracePt t="72389" x="5789613" y="5191125"/>
          <p14:tracePt t="72429" x="5797550" y="5191125"/>
          <p14:tracePt t="72469" x="5805488" y="5191125"/>
          <p14:tracePt t="72493" x="5813425" y="5191125"/>
          <p14:tracePt t="72509" x="5821363" y="5191125"/>
          <p14:tracePt t="72525" x="5829300" y="5191125"/>
          <p14:tracePt t="72541" x="5837238" y="5183188"/>
          <p14:tracePt t="72653" x="5845175" y="5183188"/>
          <p14:tracePt t="72669" x="5853113" y="5183188"/>
          <p14:tracePt t="72949" x="5861050" y="5183188"/>
          <p14:tracePt t="72965" x="5868988" y="5183188"/>
          <p14:tracePt t="72973" x="5876925" y="5183188"/>
          <p14:tracePt t="72981" x="5884863" y="5183188"/>
          <p14:tracePt t="72989" x="5892800" y="5183188"/>
          <p14:tracePt t="72997" x="5908675" y="5183188"/>
          <p14:tracePt t="73013" x="5924550" y="5183188"/>
          <p14:tracePt t="73102" x="5932488" y="5183188"/>
          <p14:tracePt t="73149" x="5940425" y="5183188"/>
          <p14:tracePt t="73165" x="5948363" y="5183188"/>
          <p14:tracePt t="73206" x="5956300" y="5183188"/>
          <p14:tracePt t="73269" x="5964238" y="5183188"/>
          <p14:tracePt t="73342" x="5972175" y="5183188"/>
          <p14:tracePt t="74021" x="5964238" y="5183188"/>
          <p14:tracePt t="74029" x="5956300" y="5183188"/>
          <p14:tracePt t="74053" x="5948363" y="5183188"/>
          <p14:tracePt t="74061" x="5932488" y="5183188"/>
          <p14:tracePt t="74077" x="5924550" y="5183188"/>
          <p14:tracePt t="74101" x="5916613" y="5183188"/>
          <p14:tracePt t="74117" x="5908675" y="5183188"/>
          <p14:tracePt t="74493" x="5884863" y="5183188"/>
          <p14:tracePt t="74501" x="5868988" y="5175250"/>
          <p14:tracePt t="74525" x="5861050" y="5175250"/>
          <p14:tracePt t="74541" x="5845175" y="5167313"/>
          <p14:tracePt t="74557" x="5837238" y="5159375"/>
          <p14:tracePt t="74565" x="5829300" y="5151438"/>
          <p14:tracePt t="74589" x="5821363" y="5151438"/>
          <p14:tracePt t="75126" x="5821363" y="5143500"/>
          <p14:tracePt t="75133" x="5853113" y="5127625"/>
          <p14:tracePt t="75141" x="5876925" y="5127625"/>
          <p14:tracePt t="75149" x="5900738" y="5119688"/>
          <p14:tracePt t="75157" x="5924550" y="5111750"/>
          <p14:tracePt t="75173" x="5940425" y="5103813"/>
          <p14:tracePt t="75181" x="5956300" y="5095875"/>
          <p14:tracePt t="75189" x="5980113" y="5087938"/>
          <p14:tracePt t="75197" x="6019800" y="5080000"/>
          <p14:tracePt t="75205" x="6051550" y="5080000"/>
          <p14:tracePt t="75213" x="6091238" y="5080000"/>
          <p14:tracePt t="75221" x="6148388" y="5064125"/>
          <p14:tracePt t="75229" x="6180138" y="5064125"/>
          <p14:tracePt t="75237" x="6227763" y="5056188"/>
          <p14:tracePt t="75245" x="6267450" y="5056188"/>
          <p14:tracePt t="75253" x="6307138" y="5048250"/>
          <p14:tracePt t="75262" x="6330950" y="5048250"/>
          <p14:tracePt t="75269" x="6354763" y="5048250"/>
          <p14:tracePt t="75277" x="6370638" y="5048250"/>
          <p14:tracePt t="75285" x="6386513" y="5048250"/>
          <p14:tracePt t="75301" x="6410325" y="5048250"/>
          <p14:tracePt t="75309" x="6434138" y="5048250"/>
          <p14:tracePt t="75317" x="6451600" y="5048250"/>
          <p14:tracePt t="75325" x="6483350" y="5032375"/>
          <p14:tracePt t="75333" x="6507163" y="5032375"/>
          <p14:tracePt t="75341" x="6515100" y="5032375"/>
          <p14:tracePt t="75349" x="6538913" y="5024438"/>
          <p14:tracePt t="75357" x="6562725" y="5024438"/>
          <p14:tracePt t="75365" x="6586538" y="5024438"/>
          <p14:tracePt t="75373" x="6602413" y="5024438"/>
          <p14:tracePt t="75381" x="6634163" y="5024438"/>
          <p14:tracePt t="75389" x="6689725" y="5024438"/>
          <p14:tracePt t="75397" x="6729413" y="5024438"/>
          <p14:tracePt t="75405" x="6777038" y="5024438"/>
          <p14:tracePt t="75413" x="6818313" y="5024438"/>
          <p14:tracePt t="75421" x="6881813" y="5024438"/>
          <p14:tracePt t="75429" x="6921500" y="5024438"/>
          <p14:tracePt t="75437" x="6969125" y="5024438"/>
          <p14:tracePt t="75445" x="7024688" y="5024438"/>
          <p14:tracePt t="75453" x="7064375" y="5032375"/>
          <p14:tracePt t="75462" x="7112000" y="5040313"/>
          <p14:tracePt t="75469" x="7145338" y="5048250"/>
          <p14:tracePt t="75477" x="7192963" y="5064125"/>
          <p14:tracePt t="75485" x="7256463" y="5080000"/>
          <p14:tracePt t="75493" x="7312025" y="5095875"/>
          <p14:tracePt t="75501" x="7359650" y="5119688"/>
          <p14:tracePt t="75509" x="7407275" y="5119688"/>
          <p14:tracePt t="75517" x="7462838" y="5127625"/>
          <p14:tracePt t="75525" x="7486650" y="5127625"/>
          <p14:tracePt t="75533" x="7519988" y="5143500"/>
          <p14:tracePt t="75541" x="7551738" y="5143500"/>
          <p14:tracePt t="75549" x="7583488" y="5151438"/>
          <p14:tracePt t="75557" x="7615238" y="5151438"/>
          <p14:tracePt t="75565" x="7639050" y="5151438"/>
          <p14:tracePt t="75573" x="7670800" y="5151438"/>
          <p14:tracePt t="75581" x="7686675" y="5151438"/>
          <p14:tracePt t="75589" x="7734300" y="5151438"/>
          <p14:tracePt t="75597" x="7758113" y="5151438"/>
          <p14:tracePt t="75605" x="7789863" y="5159375"/>
          <p14:tracePt t="75613" x="7829550" y="5167313"/>
          <p14:tracePt t="75621" x="7854950" y="5175250"/>
          <p14:tracePt t="75629" x="7894638" y="5175250"/>
          <p14:tracePt t="75637" x="7918450" y="5175250"/>
          <p14:tracePt t="75645" x="7934325" y="5183188"/>
          <p14:tracePt t="75653" x="7966075" y="5183188"/>
          <p14:tracePt t="75662" x="7981950" y="5183188"/>
          <p14:tracePt t="75669" x="8005763" y="5183188"/>
          <p14:tracePt t="75677" x="8013700" y="5183188"/>
          <p14:tracePt t="75685" x="8021638" y="5191125"/>
          <p14:tracePt t="75709" x="8029575" y="5191125"/>
          <p14:tracePt t="75717" x="8037513" y="5191125"/>
          <p14:tracePt t="75725" x="8045450" y="5199063"/>
          <p14:tracePt t="75733" x="8053388" y="5207000"/>
          <p14:tracePt t="75741" x="8061325" y="5207000"/>
          <p14:tracePt t="75749" x="8069263" y="5214938"/>
          <p14:tracePt t="75757" x="8077200" y="5214938"/>
          <p14:tracePt t="75765" x="8085138" y="5214938"/>
          <p14:tracePt t="75773" x="8093075" y="5214938"/>
          <p14:tracePt t="75781" x="8108950" y="5230813"/>
          <p14:tracePt t="75845" x="8116888" y="5238750"/>
          <p14:tracePt t="80349" x="8108950" y="5254625"/>
          <p14:tracePt t="80357" x="8085138" y="5254625"/>
          <p14:tracePt t="80365" x="8053388" y="5262563"/>
          <p14:tracePt t="80373" x="8021638" y="5262563"/>
          <p14:tracePt t="80381" x="7997825" y="5262563"/>
          <p14:tracePt t="80389" x="7966075" y="5262563"/>
          <p14:tracePt t="80397" x="7942263" y="5270500"/>
          <p14:tracePt t="80421" x="7926388" y="5270500"/>
          <p14:tracePt t="80589" x="7894638" y="5278438"/>
          <p14:tracePt t="80605" x="7870825" y="5278438"/>
          <p14:tracePt t="80613" x="7839075" y="5286375"/>
          <p14:tracePt t="80621" x="7805738" y="5294313"/>
          <p14:tracePt t="80629" x="7758113" y="5302250"/>
          <p14:tracePt t="80637" x="7710488" y="5319713"/>
          <p14:tracePt t="80645" x="7654925" y="5327650"/>
          <p14:tracePt t="80653" x="7615238" y="5335588"/>
          <p14:tracePt t="80662" x="7575550" y="5343525"/>
          <p14:tracePt t="80669" x="7543800" y="5343525"/>
          <p14:tracePt t="80677" x="7512050" y="5351463"/>
          <p14:tracePt t="80685" x="7486650" y="5359400"/>
          <p14:tracePt t="80693" x="7470775" y="5367338"/>
          <p14:tracePt t="80701" x="7454900" y="5367338"/>
          <p14:tracePt t="80709" x="7439025" y="5375275"/>
          <p14:tracePt t="80717" x="7431088" y="5375275"/>
          <p14:tracePt t="80725" x="7415213" y="5383213"/>
          <p14:tracePt t="80741" x="7391400" y="5383213"/>
          <p14:tracePt t="80749" x="7383463" y="5383213"/>
          <p14:tracePt t="80757" x="7367588" y="5391150"/>
          <p14:tracePt t="80765" x="7343775" y="5391150"/>
          <p14:tracePt t="80773" x="7327900" y="5391150"/>
          <p14:tracePt t="80781" x="7304088" y="5399088"/>
          <p14:tracePt t="80789" x="7272338" y="5399088"/>
          <p14:tracePt t="80797" x="7240588" y="5399088"/>
          <p14:tracePt t="80805" x="7200900" y="5414963"/>
          <p14:tracePt t="80813" x="7177088" y="5414963"/>
          <p14:tracePt t="80821" x="7135813" y="5422900"/>
          <p14:tracePt t="80829" x="7088188" y="5430838"/>
          <p14:tracePt t="80837" x="7056438" y="5430838"/>
          <p14:tracePt t="80845" x="7000875" y="5438775"/>
          <p14:tracePt t="80853" x="6969125" y="5438775"/>
          <p14:tracePt t="80862" x="6929438" y="5454650"/>
          <p14:tracePt t="80869" x="6889750" y="5454650"/>
          <p14:tracePt t="80877" x="6858000" y="5462588"/>
          <p14:tracePt t="80885" x="6818313" y="5470525"/>
          <p14:tracePt t="80893" x="6794500" y="5470525"/>
          <p14:tracePt t="80901" x="6761163" y="5470525"/>
          <p14:tracePt t="80909" x="6745288" y="5470525"/>
          <p14:tracePt t="80917" x="6721475" y="5470525"/>
          <p14:tracePt t="80925" x="6697663" y="5470525"/>
          <p14:tracePt t="80933" x="6673850" y="5470525"/>
          <p14:tracePt t="80941" x="6657975" y="5470525"/>
          <p14:tracePt t="80949" x="6626225" y="5470525"/>
          <p14:tracePt t="80963" x="6594475" y="5470525"/>
          <p14:tracePt t="80965" x="6562725" y="5470525"/>
          <p14:tracePt t="80973" x="6499225" y="5470525"/>
          <p14:tracePt t="80981" x="6442075" y="5470525"/>
          <p14:tracePt t="80989" x="6386513" y="5470525"/>
          <p14:tracePt t="80997" x="6330950" y="5470525"/>
          <p14:tracePt t="81005" x="6259513" y="5470525"/>
          <p14:tracePt t="81013" x="6219825" y="5470525"/>
          <p14:tracePt t="81021" x="6156325" y="5470525"/>
          <p14:tracePt t="81029" x="6100763" y="5470525"/>
          <p14:tracePt t="81037" x="6067425" y="5470525"/>
          <p14:tracePt t="81045" x="6019800" y="5470525"/>
          <p14:tracePt t="81053" x="5972175" y="5470525"/>
          <p14:tracePt t="81062" x="5940425" y="5470525"/>
          <p14:tracePt t="81069" x="5900738" y="5470525"/>
          <p14:tracePt t="81077" x="5884863" y="5470525"/>
          <p14:tracePt t="81085" x="5853113" y="5470525"/>
          <p14:tracePt t="81093" x="5837238" y="5470525"/>
          <p14:tracePt t="81101" x="5805488" y="5470525"/>
          <p14:tracePt t="81109" x="5781675" y="5470525"/>
          <p14:tracePt t="81117" x="5749925" y="5470525"/>
          <p14:tracePt t="81125" x="5732463" y="5470525"/>
          <p14:tracePt t="81133" x="5708650" y="5470525"/>
          <p14:tracePt t="81141" x="5676900" y="5462588"/>
          <p14:tracePt t="81149" x="5653088" y="5454650"/>
          <p14:tracePt t="81157" x="5637213" y="5454650"/>
          <p14:tracePt t="81165" x="5613400" y="5446713"/>
          <p14:tracePt t="81173" x="5597525" y="5446713"/>
          <p14:tracePt t="81181" x="5573713" y="5430838"/>
          <p14:tracePt t="81189" x="5565775" y="5422900"/>
          <p14:tracePt t="81197" x="5541963" y="5422900"/>
          <p14:tracePt t="81205" x="5534025" y="5422900"/>
          <p14:tracePt t="81213" x="5518150" y="5414963"/>
          <p14:tracePt t="81221" x="5510213" y="5414963"/>
          <p14:tracePt t="81229" x="5494338" y="5399088"/>
          <p14:tracePt t="81237" x="5478463" y="5399088"/>
          <p14:tracePt t="81245" x="5470525" y="5399088"/>
          <p14:tracePt t="81253" x="5454650" y="5391150"/>
          <p14:tracePt t="81262" x="5430838" y="5383213"/>
          <p14:tracePt t="81269" x="5414963" y="5375275"/>
          <p14:tracePt t="81293" x="5397500" y="5375275"/>
          <p14:tracePt t="81309" x="5389563" y="5375275"/>
          <p14:tracePt t="81317" x="5373688" y="5375275"/>
          <p14:tracePt t="81325" x="5365750" y="5375275"/>
          <p14:tracePt t="81333" x="5349875" y="5375275"/>
          <p14:tracePt t="81341" x="5341938" y="5375275"/>
          <p14:tracePt t="81349" x="5318125" y="5375275"/>
          <p14:tracePt t="81357" x="5310188" y="5375275"/>
          <p14:tracePt t="81365" x="5294313" y="5375275"/>
          <p14:tracePt t="81373" x="5286375" y="5375275"/>
          <p14:tracePt t="81381" x="5278438" y="5375275"/>
          <p14:tracePt t="81389" x="5270500" y="5375275"/>
          <p14:tracePt t="81397" x="5262563" y="5375275"/>
          <p14:tracePt t="81413" x="5254625" y="5375275"/>
          <p14:tracePt t="81421" x="5246688" y="5375275"/>
          <p14:tracePt t="81437" x="5238750" y="5375275"/>
          <p14:tracePt t="81469" x="5230813" y="5375275"/>
          <p14:tracePt t="81477" x="5222875" y="5375275"/>
          <p14:tracePt t="81493" x="5214938" y="5375275"/>
          <p14:tracePt t="81509" x="5207000" y="5375275"/>
          <p14:tracePt t="81646" x="5199063" y="5375275"/>
          <p14:tracePt t="81653" x="5191125" y="5375275"/>
          <p14:tracePt t="81669" x="5183188" y="5375275"/>
          <p14:tracePt t="81677" x="5159375" y="5375275"/>
          <p14:tracePt t="81685" x="5135563" y="5375275"/>
          <p14:tracePt t="81693" x="5111750" y="5375275"/>
          <p14:tracePt t="81701" x="5095875" y="5375275"/>
          <p14:tracePt t="81709" x="5064125" y="5375275"/>
          <p14:tracePt t="81717" x="5038725" y="5375275"/>
          <p14:tracePt t="81725" x="5006975" y="5375275"/>
          <p14:tracePt t="81733" x="4983163" y="5375275"/>
          <p14:tracePt t="81741" x="4951413" y="5375275"/>
          <p14:tracePt t="81749" x="4927600" y="5375275"/>
          <p14:tracePt t="81757" x="4911725" y="5375275"/>
          <p14:tracePt t="81765" x="4895850" y="5375275"/>
          <p14:tracePt t="81773" x="4887913" y="5375275"/>
          <p14:tracePt t="81781" x="4872038" y="5375275"/>
          <p14:tracePt t="81789" x="4856163" y="5375275"/>
          <p14:tracePt t="81797" x="4848225" y="5375275"/>
          <p14:tracePt t="81805" x="4840288" y="5375275"/>
          <p14:tracePt t="81813" x="4824413" y="5375275"/>
          <p14:tracePt t="81821" x="4808538" y="5375275"/>
          <p14:tracePt t="81828" x="4792663" y="5375275"/>
          <p14:tracePt t="81837" x="4784725" y="5375275"/>
          <p14:tracePt t="81845" x="4776788" y="5375275"/>
          <p14:tracePt t="81853" x="4768850" y="5375275"/>
          <p14:tracePt t="81869" x="4760913" y="5375275"/>
          <p14:tracePt t="81885" x="4752975" y="5375275"/>
          <p14:tracePt t="81917" x="4745038" y="5375275"/>
          <p14:tracePt t="85989" x="4752975" y="5375275"/>
          <p14:tracePt t="85997" x="4760913" y="5375275"/>
          <p14:tracePt t="86005" x="4768850" y="5383213"/>
          <p14:tracePt t="86013" x="4784725" y="5383213"/>
          <p14:tracePt t="86021" x="4792663" y="5383213"/>
          <p14:tracePt t="86029" x="4808538" y="5391150"/>
          <p14:tracePt t="86037" x="4816475" y="5391150"/>
          <p14:tracePt t="86061" x="4832350" y="5391150"/>
          <p14:tracePt t="86069" x="4848225" y="5391150"/>
          <p14:tracePt t="86077" x="4864100" y="5391150"/>
          <p14:tracePt t="86085" x="4879975" y="5391150"/>
          <p14:tracePt t="86093" x="4895850" y="5391150"/>
          <p14:tracePt t="86101" x="4919663" y="5391150"/>
          <p14:tracePt t="86117" x="4943475" y="5391150"/>
          <p14:tracePt t="86125" x="4959350" y="5391150"/>
          <p14:tracePt t="86133" x="4983163" y="5391150"/>
          <p14:tracePt t="86141" x="5014913" y="5391150"/>
          <p14:tracePt t="86149" x="5038725" y="5391150"/>
          <p14:tracePt t="86157" x="5072063" y="5391150"/>
          <p14:tracePt t="86165" x="5095875" y="5399088"/>
          <p14:tracePt t="86173" x="5111750" y="5399088"/>
          <p14:tracePt t="86181" x="5143500" y="5399088"/>
          <p14:tracePt t="86189" x="5167313" y="5399088"/>
          <p14:tracePt t="86197" x="5207000" y="5399088"/>
          <p14:tracePt t="86205" x="5230813" y="5399088"/>
          <p14:tracePt t="86213" x="5270500" y="5399088"/>
          <p14:tracePt t="86221" x="5310188" y="5399088"/>
          <p14:tracePt t="86229" x="5357813" y="5399088"/>
          <p14:tracePt t="86237" x="5389563" y="5399088"/>
          <p14:tracePt t="86245" x="5430838" y="5399088"/>
          <p14:tracePt t="86253" x="5470525" y="5399088"/>
          <p14:tracePt t="86262" x="5510213" y="5399088"/>
          <p14:tracePt t="86269" x="5549900" y="5399088"/>
          <p14:tracePt t="86277" x="5589588" y="5399088"/>
          <p14:tracePt t="86285" x="5645150" y="5399088"/>
          <p14:tracePt t="86293" x="5676900" y="5407025"/>
          <p14:tracePt t="86301" x="5716588" y="5407025"/>
          <p14:tracePt t="86309" x="5740400" y="5407025"/>
          <p14:tracePt t="86317" x="5773738" y="5407025"/>
          <p14:tracePt t="86325" x="5797550" y="5399088"/>
          <p14:tracePt t="86333" x="5829300" y="5391150"/>
          <p14:tracePt t="86341" x="5853113" y="5391150"/>
          <p14:tracePt t="86349" x="5876925" y="5391150"/>
          <p14:tracePt t="86357" x="5908675" y="5391150"/>
          <p14:tracePt t="86365" x="5924550" y="5391150"/>
          <p14:tracePt t="86373" x="5948363" y="5391150"/>
          <p14:tracePt t="86381" x="5972175" y="5391150"/>
          <p14:tracePt t="86389" x="5995988" y="5391150"/>
          <p14:tracePt t="86397" x="6027738" y="5391150"/>
          <p14:tracePt t="86405" x="6051550" y="5391150"/>
          <p14:tracePt t="86413" x="6075363" y="5391150"/>
          <p14:tracePt t="86421" x="6108700" y="5391150"/>
          <p14:tracePt t="86429" x="6132513" y="5391150"/>
          <p14:tracePt t="86437" x="6156325" y="5399088"/>
          <p14:tracePt t="86445" x="6180138" y="5399088"/>
          <p14:tracePt t="86453" x="6211888" y="5399088"/>
          <p14:tracePt t="86462" x="6243638" y="5399088"/>
          <p14:tracePt t="86469" x="6267450" y="5399088"/>
          <p14:tracePt t="86477" x="6299200" y="5399088"/>
          <p14:tracePt t="86485" x="6338888" y="5399088"/>
          <p14:tracePt t="86493" x="6378575" y="5399088"/>
          <p14:tracePt t="86501" x="6410325" y="5399088"/>
          <p14:tracePt t="86509" x="6442075" y="5399088"/>
          <p14:tracePt t="86517" x="6475413" y="5399088"/>
          <p14:tracePt t="86525" x="6507163" y="5399088"/>
          <p14:tracePt t="86533" x="6530975" y="5399088"/>
          <p14:tracePt t="86541" x="6554788" y="5399088"/>
          <p14:tracePt t="86549" x="6586538" y="5399088"/>
          <p14:tracePt t="86557" x="6618288" y="5399088"/>
          <p14:tracePt t="86565" x="6650038" y="5399088"/>
          <p14:tracePt t="86573" x="6673850" y="5399088"/>
          <p14:tracePt t="86581" x="6697663" y="5399088"/>
          <p14:tracePt t="86589" x="6705600" y="5399088"/>
          <p14:tracePt t="86597" x="6721475" y="5399088"/>
          <p14:tracePt t="86605" x="6745288" y="5399088"/>
          <p14:tracePt t="86613" x="6761163" y="5399088"/>
          <p14:tracePt t="86621" x="6777038" y="5399088"/>
          <p14:tracePt t="86629" x="6802438" y="5399088"/>
          <p14:tracePt t="86637" x="6818313" y="5399088"/>
          <p14:tracePt t="86645" x="6826250" y="5399088"/>
          <p14:tracePt t="86653" x="6834188" y="5399088"/>
          <p14:tracePt t="86662" x="6850063" y="5399088"/>
          <p14:tracePt t="86669" x="6858000" y="5399088"/>
          <p14:tracePt t="86677" x="6873875" y="5407025"/>
          <p14:tracePt t="86685" x="6889750" y="5407025"/>
          <p14:tracePt t="86693" x="6905625" y="5407025"/>
          <p14:tracePt t="86701" x="6921500" y="5414963"/>
          <p14:tracePt t="86717" x="6945313" y="5414963"/>
          <p14:tracePt t="86725" x="6953250" y="5414963"/>
          <p14:tracePt t="86733" x="6977063" y="5414963"/>
          <p14:tracePt t="86741" x="6992938" y="5414963"/>
          <p14:tracePt t="86749" x="7016750" y="5422900"/>
          <p14:tracePt t="86757" x="7032625" y="5422900"/>
          <p14:tracePt t="86765" x="7040563" y="5422900"/>
          <p14:tracePt t="86773" x="7048500" y="5430838"/>
          <p14:tracePt t="86781" x="7056438" y="5430838"/>
          <p14:tracePt t="86789" x="7064375" y="5430838"/>
          <p14:tracePt t="86845" x="7080250" y="5430838"/>
          <p14:tracePt t="86853" x="7088188" y="5438775"/>
          <p14:tracePt t="86861" x="7112000" y="5438775"/>
          <p14:tracePt t="86869" x="7145338" y="5454650"/>
          <p14:tracePt t="86877" x="7153275" y="5462588"/>
          <p14:tracePt t="86885" x="7177088" y="5462588"/>
          <p14:tracePt t="86893" x="7192963" y="5462588"/>
          <p14:tracePt t="86901" x="7216775" y="5470525"/>
          <p14:tracePt t="86909" x="7232650" y="5470525"/>
          <p14:tracePt t="86917" x="7240588" y="5486400"/>
          <p14:tracePt t="86925" x="7248525" y="5486400"/>
          <p14:tracePt t="86933" x="7256463" y="5486400"/>
          <p14:tracePt t="86965" x="7264400" y="5486400"/>
          <p14:tracePt t="86989" x="7280275" y="5494338"/>
          <p14:tracePt t="87005" x="7288213" y="5494338"/>
          <p14:tracePt t="87013" x="7304088" y="5494338"/>
          <p14:tracePt t="87021" x="7312025" y="5494338"/>
          <p14:tracePt t="87037" x="7327900" y="5510213"/>
          <p14:tracePt t="87053" x="7335838" y="5510213"/>
          <p14:tracePt t="87062" x="7343775" y="5510213"/>
          <p14:tracePt t="87157" x="7351713" y="5510213"/>
          <p14:tracePt t="87165" x="7367588" y="5510213"/>
          <p14:tracePt t="87173" x="7391400" y="5510213"/>
          <p14:tracePt t="87189" x="7407275" y="5510213"/>
          <p14:tracePt t="87197" x="7462838" y="5541963"/>
          <p14:tracePt t="87213" x="7470775" y="5541963"/>
          <p14:tracePt t="87245" x="7478713" y="5541963"/>
          <p14:tracePt t="87253" x="7486650" y="5541963"/>
          <p14:tracePt t="87261" x="7496175" y="5541963"/>
          <p14:tracePt t="87269" x="7504113" y="5541963"/>
          <p14:tracePt t="87533" x="7512050" y="5541963"/>
          <p14:tracePt t="87541" x="7527925" y="5541963"/>
          <p14:tracePt t="87557" x="7543800" y="5541963"/>
          <p14:tracePt t="87565" x="7559675" y="5534025"/>
          <p14:tracePt t="87581" x="7575550" y="5534025"/>
          <p14:tracePt t="87589" x="7583488" y="5526088"/>
          <p14:tracePt t="87613" x="7599363" y="5526088"/>
          <p14:tracePt t="91389" x="7599363" y="5518150"/>
          <p14:tracePt t="91437" x="7599363" y="5510213"/>
          <p14:tracePt t="91501" x="7599363" y="5502275"/>
          <p14:tracePt t="91533" x="7599363" y="5494338"/>
          <p14:tracePt t="91541" x="7599363" y="5486400"/>
          <p14:tracePt t="91549" x="7591425" y="5486400"/>
          <p14:tracePt t="91557" x="7575550" y="5486400"/>
          <p14:tracePt t="91565" x="7527925" y="5486400"/>
          <p14:tracePt t="91573" x="7486650" y="5486400"/>
          <p14:tracePt t="91581" x="7431088" y="5486400"/>
          <p14:tracePt t="91589" x="7367588" y="5486400"/>
          <p14:tracePt t="91597" x="7312025" y="5486400"/>
          <p14:tracePt t="91605" x="7248525" y="5486400"/>
          <p14:tracePt t="91613" x="7208838" y="5486400"/>
          <p14:tracePt t="91621" x="7153275" y="5486400"/>
          <p14:tracePt t="91628" x="7096125" y="5486400"/>
          <p14:tracePt t="91637" x="7032625" y="5486400"/>
          <p14:tracePt t="91645" x="6969125" y="5478463"/>
          <p14:tracePt t="91653" x="6905625" y="5478463"/>
          <p14:tracePt t="91662" x="6810375" y="5454650"/>
          <p14:tracePt t="91669" x="6713538" y="5446713"/>
          <p14:tracePt t="91677" x="6578600" y="5438775"/>
          <p14:tracePt t="91685" x="6410325" y="5407025"/>
          <p14:tracePt t="91693" x="6251575" y="5383213"/>
          <p14:tracePt t="91701" x="6059488" y="5343525"/>
          <p14:tracePt t="91709" x="5789613" y="5319713"/>
          <p14:tracePt t="91717" x="5581650" y="5278438"/>
          <p14:tracePt t="91725" x="5357813" y="5254625"/>
          <p14:tracePt t="91733" x="4999038" y="5199063"/>
          <p14:tracePt t="91741" x="4705350" y="5159375"/>
          <p14:tracePt t="91749" x="4410075" y="5111750"/>
          <p14:tracePt t="91757" x="4217988" y="5064125"/>
          <p14:tracePt t="91765" x="4002088" y="5016500"/>
          <p14:tracePt t="91772" x="3787775" y="4967288"/>
          <p14:tracePt t="91781" x="3571875" y="4903788"/>
          <p14:tracePt t="91789" x="3429000" y="4879975"/>
          <p14:tracePt t="91797" x="3189288" y="4800600"/>
          <p14:tracePt t="91805" x="2933700" y="4729163"/>
          <p14:tracePt t="91813" x="2695575" y="4665663"/>
          <p14:tracePt t="91821" x="2424113" y="4568825"/>
          <p14:tracePt t="91829" x="2168525" y="4497388"/>
          <p14:tracePt t="91837" x="1889125" y="4433888"/>
          <p14:tracePt t="91845" x="1611313" y="4346575"/>
          <p14:tracePt t="91853" x="1244600" y="4257675"/>
          <p14:tracePt t="91862" x="941388" y="4170363"/>
          <p14:tracePt t="91869" x="661988" y="4098925"/>
          <p14:tracePt t="91877" x="303213" y="4043363"/>
        </p14:tracePtLst>
      </p14:laserTrace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Anmeldung zum Praxissemester</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Bestätigung des PS-Durchgangs/Angabe der Studiendaten</a:t>
            </a:r>
          </a:p>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b="1" dirty="0">
                <a:solidFill>
                  <a:schemeClr val="accent5"/>
                </a:solidFill>
              </a:rPr>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Tree>
    <p:extLst>
      <p:ext uri="{BB962C8B-B14F-4D97-AF65-F5344CB8AC3E}">
        <p14:creationId xmlns:p14="http://schemas.microsoft.com/office/powerpoint/2010/main" val="1955527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Unser Vorgehen</a:t>
            </a:r>
          </a:p>
        </p:txBody>
      </p:sp>
      <p:sp>
        <p:nvSpPr>
          <p:cNvPr id="3" name="Inhaltsplatzhalter 2"/>
          <p:cNvSpPr>
            <a:spLocks noGrp="1"/>
          </p:cNvSpPr>
          <p:nvPr>
            <p:ph idx="1"/>
          </p:nvPr>
        </p:nvSpPr>
        <p:spPr>
          <a:xfrm>
            <a:off x="480000" y="2204864"/>
            <a:ext cx="11232000" cy="4022989"/>
          </a:xfrm>
        </p:spPr>
        <p:txBody>
          <a:bodyPr/>
          <a:lstStyle/>
          <a:p>
            <a:pPr marL="457200" indent="-457200">
              <a:buFont typeface="+mj-lt"/>
              <a:buAutoNum type="arabicPeriod"/>
            </a:pPr>
            <a:r>
              <a:rPr lang="de-DE" sz="1800" dirty="0"/>
              <a:t>Eröffnung eines Themas </a:t>
            </a:r>
          </a:p>
          <a:p>
            <a:pPr marL="457200" indent="-457200">
              <a:buFont typeface="+mj-lt"/>
              <a:buAutoNum type="arabicPeriod"/>
            </a:pPr>
            <a:r>
              <a:rPr lang="de-DE" sz="1800" dirty="0"/>
              <a:t>Beantwortung von eingereichten Fragen zum ausgewählten Thema aus dem Fragenspeicher im Learnweb</a:t>
            </a:r>
          </a:p>
          <a:p>
            <a:pPr marL="457200" indent="-457200">
              <a:buFont typeface="+mj-lt"/>
              <a:buAutoNum type="arabicPeriod"/>
            </a:pPr>
            <a:r>
              <a:rPr lang="de-DE" sz="1800" dirty="0"/>
              <a:t>Offene Fragenrunde: Stellen Sie Ihre Fragen </a:t>
            </a:r>
            <a:r>
              <a:rPr lang="de-DE" sz="1800" b="1" dirty="0">
                <a:solidFill>
                  <a:schemeClr val="accent5"/>
                </a:solidFill>
              </a:rPr>
              <a:t>zum Thema </a:t>
            </a:r>
            <a:r>
              <a:rPr lang="de-DE" sz="1800" dirty="0"/>
              <a:t>im Chat!</a:t>
            </a:r>
          </a:p>
          <a:p>
            <a:pPr marL="457200" indent="-457200">
              <a:buFont typeface="+mj-lt"/>
              <a:buAutoNum type="arabicPeriod"/>
            </a:pPr>
            <a:r>
              <a:rPr lang="de-DE" sz="1800" dirty="0"/>
              <a:t>Beantwortung der Fragen durch die Referent*innen mit Audio/Video</a:t>
            </a:r>
          </a:p>
          <a:p>
            <a:pPr marL="457200" indent="-457200">
              <a:buFont typeface="+mj-lt"/>
              <a:buAutoNum type="arabicPeriod"/>
            </a:pPr>
            <a:r>
              <a:rPr lang="de-DE" sz="1800" dirty="0"/>
              <a:t>Wechsel zum nächsten Thema</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custDataLst>
      <p:tags r:id="rId1"/>
    </p:custDataLst>
    <p:extLst>
      <p:ext uri="{BB962C8B-B14F-4D97-AF65-F5344CB8AC3E}">
        <p14:creationId xmlns:p14="http://schemas.microsoft.com/office/powerpoint/2010/main" val="1209541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Die Verteilung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pic>
        <p:nvPicPr>
          <p:cNvPr id="3" name="Grafik 2">
            <a:extLst>
              <a:ext uri="{FF2B5EF4-FFF2-40B4-BE49-F238E27FC236}">
                <a16:creationId xmlns:a16="http://schemas.microsoft.com/office/drawing/2014/main" id="{77270230-5767-4B88-AD53-5E9AEEBF82C5}"/>
              </a:ext>
            </a:extLst>
          </p:cNvPr>
          <p:cNvPicPr>
            <a:picLocks noChangeAspect="1"/>
          </p:cNvPicPr>
          <p:nvPr/>
        </p:nvPicPr>
        <p:blipFill>
          <a:blip r:embed="rId4"/>
          <a:srcRect/>
          <a:stretch/>
        </p:blipFill>
        <p:spPr>
          <a:xfrm>
            <a:off x="480001" y="2026694"/>
            <a:ext cx="10433801" cy="1572614"/>
          </a:xfrm>
          <a:prstGeom prst="rect">
            <a:avLst/>
          </a:prstGeom>
        </p:spPr>
      </p:pic>
      <p:pic>
        <p:nvPicPr>
          <p:cNvPr id="4" name="Grafik 3">
            <a:extLst>
              <a:ext uri="{FF2B5EF4-FFF2-40B4-BE49-F238E27FC236}">
                <a16:creationId xmlns:a16="http://schemas.microsoft.com/office/drawing/2014/main" id="{8989D9EC-FB5B-4705-9AEB-DFABE4E724BC}"/>
              </a:ext>
            </a:extLst>
          </p:cNvPr>
          <p:cNvPicPr>
            <a:picLocks noChangeAspect="1"/>
          </p:cNvPicPr>
          <p:nvPr/>
        </p:nvPicPr>
        <p:blipFill>
          <a:blip r:embed="rId5"/>
          <a:srcRect/>
          <a:stretch/>
        </p:blipFill>
        <p:spPr>
          <a:xfrm>
            <a:off x="480001" y="3625788"/>
            <a:ext cx="10433806" cy="824027"/>
          </a:xfrm>
          <a:prstGeom prst="rect">
            <a:avLst/>
          </a:prstGeom>
        </p:spPr>
      </p:pic>
      <p:grpSp>
        <p:nvGrpSpPr>
          <p:cNvPr id="9" name="Gruppieren 8">
            <a:extLst>
              <a:ext uri="{FF2B5EF4-FFF2-40B4-BE49-F238E27FC236}">
                <a16:creationId xmlns:a16="http://schemas.microsoft.com/office/drawing/2014/main" id="{7562809D-54AC-4F54-8407-7CCED0386FE3}"/>
              </a:ext>
            </a:extLst>
          </p:cNvPr>
          <p:cNvGrpSpPr/>
          <p:nvPr/>
        </p:nvGrpSpPr>
        <p:grpSpPr>
          <a:xfrm>
            <a:off x="479990" y="4502509"/>
            <a:ext cx="10433812" cy="1318908"/>
            <a:chOff x="817785" y="4483045"/>
            <a:chExt cx="10433812" cy="1318908"/>
          </a:xfrm>
        </p:grpSpPr>
        <p:pic>
          <p:nvPicPr>
            <p:cNvPr id="7" name="Grafik 6">
              <a:extLst>
                <a:ext uri="{FF2B5EF4-FFF2-40B4-BE49-F238E27FC236}">
                  <a16:creationId xmlns:a16="http://schemas.microsoft.com/office/drawing/2014/main" id="{85B93ADA-48CB-45FD-A63A-58AD55B8C488}"/>
                </a:ext>
              </a:extLst>
            </p:cNvPr>
            <p:cNvPicPr>
              <a:picLocks noChangeAspect="1"/>
            </p:cNvPicPr>
            <p:nvPr/>
          </p:nvPicPr>
          <p:blipFill>
            <a:blip r:embed="rId6"/>
            <a:srcRect l="3361" r="3361"/>
            <a:stretch/>
          </p:blipFill>
          <p:spPr>
            <a:xfrm>
              <a:off x="817785" y="4483045"/>
              <a:ext cx="10433812" cy="1318908"/>
            </a:xfrm>
            <a:prstGeom prst="rect">
              <a:avLst/>
            </a:prstGeom>
          </p:spPr>
        </p:pic>
        <p:sp>
          <p:nvSpPr>
            <p:cNvPr id="5" name="Rechteck 4">
              <a:extLst>
                <a:ext uri="{FF2B5EF4-FFF2-40B4-BE49-F238E27FC236}">
                  <a16:creationId xmlns:a16="http://schemas.microsoft.com/office/drawing/2014/main" id="{7B26F80E-9CD4-4696-8AA2-1AA1DCF9EE30}"/>
                </a:ext>
              </a:extLst>
            </p:cNvPr>
            <p:cNvSpPr/>
            <p:nvPr/>
          </p:nvSpPr>
          <p:spPr>
            <a:xfrm>
              <a:off x="817796" y="4774777"/>
              <a:ext cx="11737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8B640A88-009C-4D45-AF9E-456B139F8F9E}"/>
                </a:ext>
              </a:extLst>
            </p:cNvPr>
            <p:cNvSpPr/>
            <p:nvPr/>
          </p:nvSpPr>
          <p:spPr>
            <a:xfrm>
              <a:off x="817796" y="5026184"/>
              <a:ext cx="1461780" cy="3536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accent5"/>
                  </a:solidFill>
                </a:rPr>
                <a:t>Mitte Juni 2024</a:t>
              </a:r>
            </a:p>
          </p:txBody>
        </p:sp>
      </p:grpSp>
    </p:spTree>
    <p:custDataLst>
      <p:tags r:id="rId1"/>
    </p:custDataLst>
    <p:extLst>
      <p:ext uri="{BB962C8B-B14F-4D97-AF65-F5344CB8AC3E}">
        <p14:creationId xmlns:p14="http://schemas.microsoft.com/office/powerpoint/2010/main" val="414804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05" x="4418013" y="2909888"/>
          <p14:tracePt t="613" x="4418013" y="2901950"/>
          <p14:tracePt t="645" x="4418013" y="2894013"/>
          <p14:tracePt t="885" x="4425950" y="2878138"/>
          <p14:tracePt t="893" x="4449763" y="2862263"/>
          <p14:tracePt t="901" x="4473575" y="2846388"/>
          <p14:tracePt t="909" x="4521200" y="2822575"/>
          <p14:tracePt t="917" x="4552950" y="2814638"/>
          <p14:tracePt t="925" x="4576763" y="2814638"/>
          <p14:tracePt t="933" x="4576763" y="2806700"/>
          <p14:tracePt t="989" x="4592638" y="2798763"/>
          <p14:tracePt t="1005" x="4600575" y="2798763"/>
          <p14:tracePt t="13166" x="4600575" y="2790825"/>
          <p14:tracePt t="13173" x="4592638" y="2782888"/>
          <p14:tracePt t="13181" x="4584700" y="2774950"/>
          <p14:tracePt t="13189" x="4576763" y="2767013"/>
          <p14:tracePt t="13197" x="4568825" y="2759075"/>
          <p14:tracePt t="13205" x="4560888" y="2759075"/>
          <p14:tracePt t="13213" x="4552950" y="2759075"/>
          <p14:tracePt t="13221" x="4545013" y="2751138"/>
          <p14:tracePt t="13229" x="4537075" y="2751138"/>
          <p14:tracePt t="13237" x="4537075" y="2743200"/>
          <p14:tracePt t="13245" x="4521200" y="2743200"/>
          <p14:tracePt t="13253" x="4505325" y="2735263"/>
          <p14:tracePt t="13262" x="4473575" y="2719388"/>
          <p14:tracePt t="13269" x="4449763" y="2703513"/>
          <p14:tracePt t="13277" x="4378325" y="2679700"/>
          <p14:tracePt t="13285" x="4297363" y="2679700"/>
          <p14:tracePt t="13293" x="4257675" y="2671763"/>
          <p14:tracePt t="13301" x="4170363" y="2671763"/>
          <p14:tracePt t="13309" x="4075113" y="2671763"/>
          <p14:tracePt t="13317" x="3962400" y="2671763"/>
          <p14:tracePt t="13325" x="3811588" y="2671763"/>
          <p14:tracePt t="13333" x="3635375" y="2671763"/>
          <p14:tracePt t="13341" x="3444875" y="2671763"/>
          <p14:tracePt t="13349" x="3228975" y="2671763"/>
          <p14:tracePt t="13357" x="3054350" y="2671763"/>
          <p14:tracePt t="13365" x="2949575" y="2671763"/>
          <p14:tracePt t="13373" x="2862263" y="2671763"/>
          <p14:tracePt t="13381" x="2806700" y="2671763"/>
          <p14:tracePt t="13389" x="2767013" y="2671763"/>
          <p14:tracePt t="13397" x="2735263" y="2671763"/>
          <p14:tracePt t="13405" x="2711450" y="2671763"/>
          <p14:tracePt t="13413" x="2687638" y="2671763"/>
          <p14:tracePt t="13421" x="2663825" y="2679700"/>
          <p14:tracePt t="13429" x="2655888" y="2679700"/>
          <p14:tracePt t="13437" x="2647950" y="2679700"/>
          <p14:tracePt t="13445" x="2632075" y="2687638"/>
          <p14:tracePt t="13453" x="2616200" y="2703513"/>
          <p14:tracePt t="13462" x="2598738" y="2711450"/>
          <p14:tracePt t="13469" x="2582863" y="2719388"/>
          <p14:tracePt t="13477" x="2559050" y="2719388"/>
          <p14:tracePt t="13485" x="2551113" y="2735263"/>
          <p14:tracePt t="13493" x="2543175" y="2735263"/>
          <p14:tracePt t="13501" x="2535238" y="2743200"/>
          <p14:tracePt t="13525" x="2519363" y="2743200"/>
          <p14:tracePt t="13533" x="2495550" y="2759075"/>
          <p14:tracePt t="13541" x="2479675" y="2759075"/>
          <p14:tracePt t="13549" x="2463800" y="2759075"/>
          <p14:tracePt t="13557" x="2447925" y="2759075"/>
          <p14:tracePt t="13565" x="2424113" y="2759075"/>
          <p14:tracePt t="13573" x="2408238" y="2759075"/>
          <p14:tracePt t="13581" x="2392363" y="2759075"/>
          <p14:tracePt t="13589" x="2368550" y="2759075"/>
          <p14:tracePt t="13597" x="2344738" y="2759075"/>
          <p14:tracePt t="13605" x="2305050" y="2759075"/>
          <p14:tracePt t="13613" x="2281238" y="2751138"/>
          <p14:tracePt t="13621" x="2239963" y="2743200"/>
          <p14:tracePt t="13629" x="2216150" y="2743200"/>
          <p14:tracePt t="13637" x="2200275" y="2743200"/>
          <p14:tracePt t="13645" x="2184400" y="2743200"/>
          <p14:tracePt t="13653" x="2168525" y="2743200"/>
          <p14:tracePt t="13662" x="2160588" y="2743200"/>
          <p14:tracePt t="13669" x="2152650" y="2743200"/>
          <p14:tracePt t="13677" x="2128838" y="2743200"/>
          <p14:tracePt t="13693" x="2120900" y="2743200"/>
          <p14:tracePt t="13709" x="2112963" y="2743200"/>
          <p14:tracePt t="13725" x="2105025" y="2743200"/>
          <p14:tracePt t="13733" x="2081213" y="2743200"/>
          <p14:tracePt t="13741" x="2057400" y="2743200"/>
          <p14:tracePt t="13749" x="2009775" y="2743200"/>
          <p14:tracePt t="13757" x="1985963" y="2743200"/>
          <p14:tracePt t="13765" x="1970088" y="2743200"/>
          <p14:tracePt t="13773" x="1962150" y="2743200"/>
          <p14:tracePt t="13781" x="1954213" y="2743200"/>
          <p14:tracePt t="13805" x="1946275" y="2743200"/>
          <p14:tracePt t="13821" x="1938338" y="2743200"/>
          <p14:tracePt t="13837" x="1930400" y="2743200"/>
          <p14:tracePt t="13909" x="1922463" y="2735263"/>
          <p14:tracePt t="13917" x="1881188" y="2735263"/>
          <p14:tracePt t="13925" x="1833563" y="2735263"/>
          <p14:tracePt t="13933" x="1801813" y="2735263"/>
          <p14:tracePt t="13941" x="1785938" y="2735263"/>
          <p14:tracePt t="13949" x="1754188" y="2735263"/>
          <p14:tracePt t="13963" x="1738313" y="2735263"/>
          <p14:tracePt t="13965" x="1730375" y="2735263"/>
          <p14:tracePt t="14270" x="1714500" y="2727325"/>
          <p14:tracePt t="14277" x="1706563" y="2727325"/>
          <p14:tracePt t="14301" x="1706563" y="2719388"/>
          <p14:tracePt t="14317" x="1690688" y="2719388"/>
          <p14:tracePt t="14333" x="1682750" y="2711450"/>
          <p14:tracePt t="17445" x="1690688" y="2703513"/>
          <p14:tracePt t="17453" x="1770063" y="2711450"/>
          <p14:tracePt t="17461" x="1857375" y="2735263"/>
          <p14:tracePt t="17469" x="1938338" y="2759075"/>
          <p14:tracePt t="17477" x="2001838" y="2782888"/>
          <p14:tracePt t="17485" x="2057400" y="2806700"/>
          <p14:tracePt t="17493" x="2112963" y="2822575"/>
          <p14:tracePt t="17501" x="2192338" y="2846388"/>
          <p14:tracePt t="17509" x="2232025" y="2854325"/>
          <p14:tracePt t="17517" x="2289175" y="2862263"/>
          <p14:tracePt t="17525" x="2328863" y="2878138"/>
          <p14:tracePt t="17533" x="2368550" y="2886075"/>
          <p14:tracePt t="17541" x="2400300" y="2886075"/>
          <p14:tracePt t="17549" x="2439988" y="2886075"/>
          <p14:tracePt t="17557" x="2495550" y="2894013"/>
          <p14:tracePt t="17565" x="2543175" y="2894013"/>
          <p14:tracePt t="17573" x="2590800" y="2909888"/>
          <p14:tracePt t="17581" x="2647950" y="2919413"/>
          <p14:tracePt t="17589" x="2711450" y="2927350"/>
          <p14:tracePt t="17597" x="2759075" y="2935288"/>
          <p14:tracePt t="17605" x="2822575" y="2951163"/>
          <p14:tracePt t="17613" x="2870200" y="2959100"/>
          <p14:tracePt t="17621" x="2925763" y="2974975"/>
          <p14:tracePt t="17629" x="2982913" y="2990850"/>
          <p14:tracePt t="17637" x="3038475" y="2998788"/>
          <p14:tracePt t="17645" x="3109913" y="3014663"/>
          <p14:tracePt t="17653" x="3165475" y="3038475"/>
          <p14:tracePt t="17662" x="3244850" y="3046413"/>
          <p14:tracePt t="17669" x="3284538" y="3046413"/>
          <p14:tracePt t="17677" x="3365500" y="3062288"/>
          <p14:tracePt t="17685" x="3405188" y="3062288"/>
          <p14:tracePt t="17693" x="3436938" y="3062288"/>
          <p14:tracePt t="17701" x="3492500" y="3062288"/>
          <p14:tracePt t="17709" x="3508375" y="3062288"/>
          <p14:tracePt t="17717" x="3532188" y="3062288"/>
          <p14:tracePt t="17725" x="3556000" y="3062288"/>
          <p14:tracePt t="17733" x="3579813" y="3046413"/>
          <p14:tracePt t="17741" x="3603625" y="3038475"/>
          <p14:tracePt t="17749" x="3619500" y="3038475"/>
          <p14:tracePt t="17757" x="3635375" y="3030538"/>
          <p14:tracePt t="17765" x="3643313" y="3030538"/>
          <p14:tracePt t="17773" x="3660775" y="3030538"/>
          <p14:tracePt t="17781" x="3684588" y="3022600"/>
          <p14:tracePt t="17797" x="3708400" y="3022600"/>
          <p14:tracePt t="17805" x="3732213" y="3022600"/>
          <p14:tracePt t="17813" x="3740150" y="3022600"/>
          <p14:tracePt t="17821" x="3756025" y="3022600"/>
          <p14:tracePt t="17829" x="3771900" y="3022600"/>
          <p14:tracePt t="17837" x="3779838" y="3022600"/>
          <p14:tracePt t="17949" x="3779838" y="3030538"/>
          <p14:tracePt t="17957" x="3779838" y="3038475"/>
          <p14:tracePt t="17965" x="3779838" y="3054350"/>
          <p14:tracePt t="17973" x="3779838" y="3062288"/>
          <p14:tracePt t="17981" x="3779838" y="3070225"/>
          <p14:tracePt t="17989" x="3779838" y="3078163"/>
          <p14:tracePt t="18013" x="3779838" y="3086100"/>
          <p14:tracePt t="18053" x="3779838" y="3094038"/>
          <p14:tracePt t="18117" x="3787775" y="3094038"/>
          <p14:tracePt t="18125" x="3795713" y="3101975"/>
          <p14:tracePt t="18405" x="3795713" y="3109913"/>
          <p14:tracePt t="18413" x="3803650" y="3109913"/>
          <p14:tracePt t="18421" x="3803650" y="3117850"/>
          <p14:tracePt t="18429" x="3811588" y="3125788"/>
          <p14:tracePt t="18437" x="3811588" y="3133725"/>
          <p14:tracePt t="18453" x="3819525" y="3141663"/>
          <p14:tracePt t="18462" x="3835400" y="3149600"/>
          <p14:tracePt t="18477" x="3843338" y="3165475"/>
          <p14:tracePt t="18485" x="3851275" y="3165475"/>
          <p14:tracePt t="18493" x="3859213" y="3173413"/>
          <p14:tracePt t="18517" x="3867150" y="3181350"/>
          <p14:tracePt t="18525" x="3875088" y="3181350"/>
          <p14:tracePt t="18557" x="3883025" y="3189288"/>
          <p14:tracePt t="18581" x="3890963" y="3189288"/>
          <p14:tracePt t="18597" x="3898900" y="3189288"/>
          <p14:tracePt t="18605" x="3906838" y="3189288"/>
          <p14:tracePt t="18613" x="3914775" y="3197225"/>
          <p14:tracePt t="18621" x="3922713" y="3197225"/>
          <p14:tracePt t="18629" x="3930650" y="3197225"/>
          <p14:tracePt t="18637" x="3938588" y="3205163"/>
          <p14:tracePt t="18645" x="3946525" y="3213100"/>
          <p14:tracePt t="18662" x="3954463" y="3213100"/>
          <p14:tracePt t="18669" x="3962400" y="3221038"/>
          <p14:tracePt t="18685" x="3978275" y="3228975"/>
          <p14:tracePt t="18693" x="3978275" y="3236913"/>
          <p14:tracePt t="18709" x="3986213" y="3236913"/>
          <p14:tracePt t="18717" x="4002088" y="3244850"/>
          <p14:tracePt t="18733" x="4011613" y="3244850"/>
          <p14:tracePt t="18741" x="4027488" y="3244850"/>
          <p14:tracePt t="18749" x="4043363" y="3252788"/>
          <p14:tracePt t="18757" x="4051300" y="3252788"/>
          <p14:tracePt t="18765" x="4059238" y="3252788"/>
          <p14:tracePt t="18773" x="4075113" y="3262313"/>
          <p14:tracePt t="18781" x="4083050" y="3270250"/>
          <p14:tracePt t="18789" x="4090988" y="3270250"/>
          <p14:tracePt t="18797" x="4106863" y="3270250"/>
          <p14:tracePt t="18805" x="4114800" y="3270250"/>
          <p14:tracePt t="18813" x="4130675" y="3278188"/>
          <p14:tracePt t="18821" x="4138613" y="3278188"/>
          <p14:tracePt t="18829" x="4154488" y="3278188"/>
          <p14:tracePt t="18837" x="4162425" y="3286125"/>
          <p14:tracePt t="18845" x="4178300" y="3294063"/>
          <p14:tracePt t="18853" x="4194175" y="3294063"/>
          <p14:tracePt t="18862" x="4217988" y="3294063"/>
          <p14:tracePt t="18869" x="4233863" y="3294063"/>
          <p14:tracePt t="18877" x="4257675" y="3294063"/>
          <p14:tracePt t="18885" x="4281488" y="3302000"/>
          <p14:tracePt t="18893" x="4297363" y="3302000"/>
          <p14:tracePt t="18901" x="4313238" y="3317875"/>
          <p14:tracePt t="18909" x="4337050" y="3317875"/>
          <p14:tracePt t="18917" x="4352925" y="3317875"/>
          <p14:tracePt t="18925" x="4370388" y="3317875"/>
          <p14:tracePt t="18933" x="4394200" y="3317875"/>
          <p14:tracePt t="18941" x="4418013" y="3325813"/>
          <p14:tracePt t="18949" x="4433888" y="3325813"/>
          <p14:tracePt t="18962" x="4457700" y="3325813"/>
          <p14:tracePt t="18965" x="4465638" y="3333750"/>
          <p14:tracePt t="18973" x="4481513" y="3333750"/>
          <p14:tracePt t="18981" x="4505325" y="3333750"/>
          <p14:tracePt t="18997" x="4513263" y="3333750"/>
          <p14:tracePt t="19005" x="4537075" y="3341688"/>
          <p14:tracePt t="19021" x="4568825" y="3349625"/>
          <p14:tracePt t="19037" x="4584700" y="3349625"/>
          <p14:tracePt t="19045" x="4600575" y="3357563"/>
          <p14:tracePt t="19053" x="4632325" y="3357563"/>
          <p14:tracePt t="19062" x="4656138" y="3357563"/>
          <p14:tracePt t="19069" x="4687888" y="3357563"/>
          <p14:tracePt t="19077" x="4737100" y="3373438"/>
          <p14:tracePt t="19085" x="4768850" y="3373438"/>
          <p14:tracePt t="19093" x="4808538" y="3381375"/>
          <p14:tracePt t="19101" x="4856163" y="3389313"/>
          <p14:tracePt t="19109" x="4887913" y="3389313"/>
          <p14:tracePt t="19117" x="4919663" y="3397250"/>
          <p14:tracePt t="19125" x="4951413" y="3397250"/>
          <p14:tracePt t="19133" x="4991100" y="3413125"/>
          <p14:tracePt t="19141" x="5006975" y="3413125"/>
          <p14:tracePt t="19149" x="5038725" y="3413125"/>
          <p14:tracePt t="19157" x="5064125" y="3413125"/>
          <p14:tracePt t="19165" x="5095875" y="3421063"/>
          <p14:tracePt t="19173" x="5127625" y="3421063"/>
          <p14:tracePt t="19181" x="5151438" y="3421063"/>
          <p14:tracePt t="19189" x="5183188" y="3429000"/>
          <p14:tracePt t="19197" x="5199063" y="3429000"/>
          <p14:tracePt t="19205" x="5230813" y="3429000"/>
          <p14:tracePt t="19213" x="5262563" y="3429000"/>
          <p14:tracePt t="19221" x="5286375" y="3429000"/>
          <p14:tracePt t="19229" x="5318125" y="3429000"/>
          <p14:tracePt t="19237" x="5349875" y="3429000"/>
          <p14:tracePt t="19245" x="5389563" y="3429000"/>
          <p14:tracePt t="19253" x="5422900" y="3429000"/>
          <p14:tracePt t="19262" x="5462588" y="3429000"/>
          <p14:tracePt t="19269" x="5510213" y="3429000"/>
          <p14:tracePt t="19277" x="5557838" y="3429000"/>
          <p14:tracePt t="19285" x="5589588" y="3429000"/>
          <p14:tracePt t="19293" x="5629275" y="3429000"/>
          <p14:tracePt t="19301" x="5676900" y="3429000"/>
          <p14:tracePt t="19309" x="5708650" y="3429000"/>
          <p14:tracePt t="19317" x="5765800" y="3429000"/>
          <p14:tracePt t="19325" x="5781675" y="3429000"/>
          <p14:tracePt t="19333" x="5829300" y="3429000"/>
          <p14:tracePt t="19341" x="5845175" y="3429000"/>
          <p14:tracePt t="19349" x="5876925" y="3429000"/>
          <p14:tracePt t="19357" x="5900738" y="3429000"/>
          <p14:tracePt t="19365" x="5924550" y="3429000"/>
          <p14:tracePt t="19373" x="5956300" y="3429000"/>
          <p14:tracePt t="19381" x="5980113" y="3429000"/>
          <p14:tracePt t="19389" x="5995988" y="3429000"/>
          <p14:tracePt t="19397" x="6019800" y="3429000"/>
          <p14:tracePt t="19405" x="6051550" y="3429000"/>
          <p14:tracePt t="19413" x="6083300" y="3429000"/>
          <p14:tracePt t="19421" x="6132513" y="3429000"/>
          <p14:tracePt t="19429" x="6164263" y="3421063"/>
          <p14:tracePt t="19437" x="6196013" y="3413125"/>
          <p14:tracePt t="19445" x="6251575" y="3413125"/>
          <p14:tracePt t="19453" x="6299200" y="3413125"/>
          <p14:tracePt t="19462" x="6330950" y="3413125"/>
          <p14:tracePt t="19469" x="6370638" y="3413125"/>
          <p14:tracePt t="19477" x="6434138" y="3413125"/>
          <p14:tracePt t="19485" x="6491288" y="3413125"/>
          <p14:tracePt t="19493" x="6523038" y="3405188"/>
          <p14:tracePt t="19501" x="6570663" y="3405188"/>
          <p14:tracePt t="19509" x="6602413" y="3397250"/>
          <p14:tracePt t="19517" x="6634163" y="3389313"/>
          <p14:tracePt t="19525" x="6650038" y="3389313"/>
          <p14:tracePt t="19533" x="6665913" y="3373438"/>
          <p14:tracePt t="19549" x="6689725" y="3365500"/>
          <p14:tracePt t="19565" x="6697663" y="3357563"/>
          <p14:tracePt t="19573" x="6705600" y="3349625"/>
          <p14:tracePt t="19581" x="6713538" y="3349625"/>
          <p14:tracePt t="19589" x="6721475" y="3333750"/>
          <p14:tracePt t="19605" x="6737350" y="3317875"/>
          <p14:tracePt t="19613" x="6737350" y="3309938"/>
          <p14:tracePt t="19621" x="6745288" y="3302000"/>
          <p14:tracePt t="19629" x="6753225" y="3286125"/>
          <p14:tracePt t="19637" x="6753225" y="3278188"/>
          <p14:tracePt t="19645" x="6753225" y="3270250"/>
          <p14:tracePt t="19653" x="6761163" y="3252788"/>
          <p14:tracePt t="19669" x="6769100" y="3236913"/>
          <p14:tracePt t="19677" x="6777038" y="3213100"/>
          <p14:tracePt t="19693" x="6777038" y="3197225"/>
          <p14:tracePt t="19701" x="6777038" y="3189288"/>
          <p14:tracePt t="19709" x="6777038" y="3181350"/>
          <p14:tracePt t="19717" x="6777038" y="3173413"/>
          <p14:tracePt t="19733" x="6777038" y="3165475"/>
          <p14:tracePt t="19741" x="6777038" y="3157538"/>
          <p14:tracePt t="19749" x="6777038" y="3149600"/>
          <p14:tracePt t="19765" x="6777038" y="3133725"/>
          <p14:tracePt t="19773" x="6777038" y="3125788"/>
          <p14:tracePt t="19789" x="6777038" y="3117850"/>
          <p14:tracePt t="19797" x="6777038" y="3109913"/>
          <p14:tracePt t="19805" x="6777038" y="3101975"/>
          <p14:tracePt t="19837" x="6777038" y="3094038"/>
          <p14:tracePt t="19845" x="6777038" y="3086100"/>
          <p14:tracePt t="19861" x="6769100" y="3086100"/>
          <p14:tracePt t="19869" x="6753225" y="3078163"/>
          <p14:tracePt t="19877" x="6745288" y="3070225"/>
          <p14:tracePt t="19885" x="6729413" y="3062288"/>
          <p14:tracePt t="19893" x="6713538" y="3054350"/>
          <p14:tracePt t="19901" x="6681788" y="3046413"/>
          <p14:tracePt t="19909" x="6665913" y="3038475"/>
          <p14:tracePt t="19917" x="6650038" y="3030538"/>
          <p14:tracePt t="19925" x="6626225" y="3030538"/>
          <p14:tracePt t="19933" x="6594475" y="3014663"/>
          <p14:tracePt t="19941" x="6570663" y="3006725"/>
          <p14:tracePt t="19949" x="6554788" y="2998788"/>
          <p14:tracePt t="19962" x="6523038" y="2998788"/>
          <p14:tracePt t="19965" x="6507163" y="2998788"/>
          <p14:tracePt t="19973" x="6491288" y="2998788"/>
          <p14:tracePt t="19981" x="6467475" y="2998788"/>
          <p14:tracePt t="19989" x="6442075" y="2982913"/>
          <p14:tracePt t="19997" x="6410325" y="2982913"/>
          <p14:tracePt t="20005" x="6394450" y="2974975"/>
          <p14:tracePt t="20013" x="6370638" y="2967038"/>
          <p14:tracePt t="20021" x="6338888" y="2967038"/>
          <p14:tracePt t="20029" x="6307138" y="2967038"/>
          <p14:tracePt t="20037" x="6283325" y="2967038"/>
          <p14:tracePt t="20045" x="6259513" y="2967038"/>
          <p14:tracePt t="20053" x="6227763" y="2967038"/>
          <p14:tracePt t="20062" x="6203950" y="2967038"/>
          <p14:tracePt t="20069" x="6188075" y="2967038"/>
          <p14:tracePt t="20077" x="6156325" y="2967038"/>
          <p14:tracePt t="20085" x="6132513" y="2967038"/>
          <p14:tracePt t="20093" x="6108700" y="2967038"/>
          <p14:tracePt t="20101" x="6067425" y="2967038"/>
          <p14:tracePt t="20109" x="6043613" y="2967038"/>
          <p14:tracePt t="20117" x="6019800" y="2967038"/>
          <p14:tracePt t="20125" x="6003925" y="2967038"/>
          <p14:tracePt t="20133" x="5980113" y="2967038"/>
          <p14:tracePt t="20141" x="5956300" y="2967038"/>
          <p14:tracePt t="20149" x="5924550" y="2967038"/>
          <p14:tracePt t="20157" x="5908675" y="2967038"/>
          <p14:tracePt t="20165" x="5884863" y="2967038"/>
          <p14:tracePt t="20173" x="5861050" y="2967038"/>
          <p14:tracePt t="20181" x="5837238" y="2967038"/>
          <p14:tracePt t="20189" x="5829300" y="2967038"/>
          <p14:tracePt t="20197" x="5805488" y="2967038"/>
          <p14:tracePt t="20205" x="5789613" y="2967038"/>
          <p14:tracePt t="20213" x="5773738" y="2967038"/>
          <p14:tracePt t="20221" x="5749925" y="2967038"/>
          <p14:tracePt t="20229" x="5724525" y="2967038"/>
          <p14:tracePt t="20237" x="5700713" y="2967038"/>
          <p14:tracePt t="20245" x="5668963" y="2967038"/>
          <p14:tracePt t="20253" x="5637213" y="2967038"/>
          <p14:tracePt t="20262" x="5605463" y="2967038"/>
          <p14:tracePt t="20269" x="5549900" y="2967038"/>
          <p14:tracePt t="20277" x="5518150" y="2967038"/>
          <p14:tracePt t="20285" x="5486400" y="2967038"/>
          <p14:tracePt t="20293" x="5446713" y="2967038"/>
          <p14:tracePt t="20301" x="5397500" y="2967038"/>
          <p14:tracePt t="20309" x="5365750" y="2967038"/>
          <p14:tracePt t="20317" x="5334000" y="2967038"/>
          <p14:tracePt t="20325" x="5302250" y="2967038"/>
          <p14:tracePt t="20333" x="5270500" y="2967038"/>
          <p14:tracePt t="20341" x="5254625" y="2967038"/>
          <p14:tracePt t="20349" x="5238750" y="2967038"/>
          <p14:tracePt t="20357" x="5214938" y="2967038"/>
          <p14:tracePt t="20365" x="5191125" y="2967038"/>
          <p14:tracePt t="20373" x="5167313" y="2967038"/>
          <p14:tracePt t="20381" x="5151438" y="2967038"/>
          <p14:tracePt t="20389" x="5127625" y="2967038"/>
          <p14:tracePt t="20397" x="5119688" y="2967038"/>
          <p14:tracePt t="20405" x="5103813" y="2967038"/>
          <p14:tracePt t="20413" x="5095875" y="2967038"/>
          <p14:tracePt t="20421" x="5080000" y="2967038"/>
          <p14:tracePt t="20429" x="5056188" y="2967038"/>
          <p14:tracePt t="20437" x="5038725" y="2967038"/>
          <p14:tracePt t="20445" x="5022850" y="2967038"/>
          <p14:tracePt t="20453" x="5006975" y="2967038"/>
          <p14:tracePt t="20462" x="4983163" y="2967038"/>
          <p14:tracePt t="20469" x="4959350" y="2967038"/>
          <p14:tracePt t="20477" x="4927600" y="2967038"/>
          <p14:tracePt t="20485" x="4895850" y="2967038"/>
          <p14:tracePt t="20493" x="4848225" y="2967038"/>
          <p14:tracePt t="20501" x="4808538" y="2967038"/>
          <p14:tracePt t="20509" x="4776788" y="2967038"/>
          <p14:tracePt t="20517" x="4745038" y="2967038"/>
          <p14:tracePt t="20525" x="4713288" y="2967038"/>
          <p14:tracePt t="20533" x="4679950" y="2967038"/>
          <p14:tracePt t="20541" x="4656138" y="2967038"/>
          <p14:tracePt t="20549" x="4632325" y="2967038"/>
          <p14:tracePt t="20557" x="4608513" y="2967038"/>
          <p14:tracePt t="20565" x="4584700" y="2967038"/>
          <p14:tracePt t="20573" x="4568825" y="2967038"/>
          <p14:tracePt t="20581" x="4545013" y="2967038"/>
          <p14:tracePt t="20589" x="4529138" y="2967038"/>
          <p14:tracePt t="20597" x="4513263" y="2967038"/>
          <p14:tracePt t="20605" x="4505325" y="2967038"/>
          <p14:tracePt t="20613" x="4489450" y="2967038"/>
          <p14:tracePt t="20621" x="4481513" y="2967038"/>
          <p14:tracePt t="20629" x="4465638" y="2967038"/>
          <p14:tracePt t="20637" x="4457700" y="2967038"/>
          <p14:tracePt t="20645" x="4449763" y="2974975"/>
          <p14:tracePt t="20662" x="4441825" y="2974975"/>
          <p14:tracePt t="20677" x="4433888" y="2974975"/>
          <p14:tracePt t="20685" x="4425950" y="2974975"/>
          <p14:tracePt t="20701" x="4410075" y="2974975"/>
          <p14:tracePt t="20717" x="4394200" y="2974975"/>
          <p14:tracePt t="20725" x="4386263" y="2974975"/>
          <p14:tracePt t="20733" x="4378325" y="2974975"/>
          <p14:tracePt t="20741" x="4370388" y="2982913"/>
          <p14:tracePt t="20757" x="4362450" y="2982913"/>
          <p14:tracePt t="20765" x="4352925" y="2990850"/>
          <p14:tracePt t="20781" x="4344988" y="2990850"/>
          <p14:tracePt t="20789" x="4337050" y="2990850"/>
          <p14:tracePt t="20805" x="4329113" y="2990850"/>
          <p14:tracePt t="20837" x="4321175" y="2990850"/>
          <p14:tracePt t="20845" x="4321175" y="2998788"/>
          <p14:tracePt t="20853" x="4313238" y="2998788"/>
          <p14:tracePt t="20909" x="4305300" y="3006725"/>
          <p14:tracePt t="20925" x="4297363" y="3014663"/>
          <p14:tracePt t="20941" x="4289425" y="3014663"/>
          <p14:tracePt t="30790" x="4281488" y="3030538"/>
          <p14:tracePt t="30797" x="4265613" y="3062288"/>
          <p14:tracePt t="30805" x="4257675" y="3070225"/>
          <p14:tracePt t="30813" x="4249738" y="3086100"/>
          <p14:tracePt t="30821" x="4249738" y="3094038"/>
          <p14:tracePt t="30837" x="4249738" y="3101975"/>
          <p14:tracePt t="30845" x="4241800" y="3109913"/>
          <p14:tracePt t="30862" x="4241800" y="3117850"/>
          <p14:tracePt t="30869" x="4241800" y="3125788"/>
          <p14:tracePt t="30885" x="4241800" y="3133725"/>
          <p14:tracePt t="30893" x="4241800" y="3141663"/>
          <p14:tracePt t="30901" x="4241800" y="3149600"/>
          <p14:tracePt t="30909" x="4241800" y="3157538"/>
          <p14:tracePt t="30925" x="4241800" y="3173413"/>
          <p14:tracePt t="30945" x="4241800" y="3189288"/>
          <p14:tracePt t="30949" x="4241800" y="3205163"/>
          <p14:tracePt t="30957" x="4257675" y="3228975"/>
          <p14:tracePt t="30965" x="4257675" y="3236913"/>
          <p14:tracePt t="30973" x="4265613" y="3244850"/>
          <p14:tracePt t="30981" x="4265613" y="3262313"/>
          <p14:tracePt t="30989" x="4265613" y="3270250"/>
          <p14:tracePt t="30997" x="4273550" y="3286125"/>
          <p14:tracePt t="31005" x="4273550" y="3294063"/>
          <p14:tracePt t="31013" x="4273550" y="3302000"/>
          <p14:tracePt t="31021" x="4289425" y="3317875"/>
          <p14:tracePt t="31029" x="4289425" y="3325813"/>
          <p14:tracePt t="31046" x="4297363" y="3341688"/>
          <p14:tracePt t="31053" x="4297363" y="3349625"/>
          <p14:tracePt t="31069" x="4297363" y="3365500"/>
          <p14:tracePt t="31085" x="4297363" y="3373438"/>
          <p14:tracePt t="31101" x="4305300" y="3381375"/>
          <p14:tracePt t="31109" x="4305300" y="3389313"/>
          <p14:tracePt t="31117" x="4305300" y="3397250"/>
          <p14:tracePt t="31133" x="4305300" y="3405188"/>
          <p14:tracePt t="31141" x="4305300" y="3421063"/>
          <p14:tracePt t="31157" x="4305300" y="3429000"/>
          <p14:tracePt t="31165" x="4305300" y="3436938"/>
          <p14:tracePt t="31181" x="4305300" y="3444875"/>
          <p14:tracePt t="31189" x="4313238" y="3444875"/>
          <p14:tracePt t="31197" x="4313238" y="3452813"/>
          <p14:tracePt t="31205" x="4313238" y="3460750"/>
          <p14:tracePt t="31606" x="4321175" y="3468688"/>
          <p14:tracePt t="31949" x="4313238" y="3468688"/>
          <p14:tracePt t="31957" x="4297363" y="3468688"/>
          <p14:tracePt t="31965" x="4249738" y="3468688"/>
          <p14:tracePt t="31973" x="4186238" y="3468688"/>
          <p14:tracePt t="31981" x="4130675" y="3468688"/>
          <p14:tracePt t="31989" x="4059238" y="3468688"/>
          <p14:tracePt t="31997" x="3994150" y="3468688"/>
          <p14:tracePt t="32005" x="3930650" y="3468688"/>
          <p14:tracePt t="32013" x="3883025" y="3468688"/>
          <p14:tracePt t="32021" x="3819525" y="3468688"/>
          <p14:tracePt t="32029" x="3787775" y="3468688"/>
          <p14:tracePt t="32037" x="3763963" y="3468688"/>
          <p14:tracePt t="32045" x="3756025" y="3468688"/>
          <p14:tracePt t="32053" x="3740150" y="3468688"/>
          <p14:tracePt t="32077" x="3732213" y="3468688"/>
          <p14:tracePt t="32085" x="3724275" y="3468688"/>
          <p14:tracePt t="32093" x="3708400" y="3468688"/>
          <p14:tracePt t="32101" x="3700463" y="3468688"/>
          <p14:tracePt t="32109" x="3668713" y="3468688"/>
          <p14:tracePt t="32117" x="3651250" y="3468688"/>
          <p14:tracePt t="32125" x="3635375" y="3468688"/>
          <p14:tracePt t="32133" x="3603625" y="3460750"/>
          <p14:tracePt t="32141" x="3571875" y="3460750"/>
          <p14:tracePt t="32149" x="3548063" y="3452813"/>
          <p14:tracePt t="32157" x="3500438" y="3444875"/>
          <p14:tracePt t="32165" x="3476625" y="3444875"/>
          <p14:tracePt t="32173" x="3436938" y="3421063"/>
          <p14:tracePt t="32181" x="3413125" y="3421063"/>
          <p14:tracePt t="32189" x="3381375" y="3421063"/>
          <p14:tracePt t="32197" x="3341688" y="3413125"/>
          <p14:tracePt t="32205" x="3308350" y="3397250"/>
          <p14:tracePt t="32213" x="3276600" y="3389313"/>
          <p14:tracePt t="32221" x="3236913" y="3389313"/>
          <p14:tracePt t="32229" x="3205163" y="3389313"/>
          <p14:tracePt t="32237" x="3165475" y="3381375"/>
          <p14:tracePt t="32245" x="3133725" y="3381375"/>
          <p14:tracePt t="32253" x="3078163" y="3381375"/>
          <p14:tracePt t="32262" x="3030538" y="3381375"/>
          <p14:tracePt t="32269" x="2990850" y="3381375"/>
          <p14:tracePt t="32277" x="2941638" y="3373438"/>
          <p14:tracePt t="32285" x="2909888" y="3373438"/>
          <p14:tracePt t="32293" x="2878138" y="3373438"/>
          <p14:tracePt t="32301" x="2846388" y="3373438"/>
          <p14:tracePt t="32309" x="2806700" y="3373438"/>
          <p14:tracePt t="32317" x="2782888" y="3373438"/>
          <p14:tracePt t="32325" x="2751138" y="3373438"/>
          <p14:tracePt t="32333" x="2719388" y="3373438"/>
          <p14:tracePt t="32341" x="2679700" y="3373438"/>
          <p14:tracePt t="32349" x="2647950" y="3373438"/>
          <p14:tracePt t="32357" x="2616200" y="3373438"/>
          <p14:tracePt t="32365" x="2582863" y="3373438"/>
          <p14:tracePt t="32373" x="2551113" y="3373438"/>
          <p14:tracePt t="32381" x="2519363" y="3373438"/>
          <p14:tracePt t="32389" x="2463800" y="3373438"/>
          <p14:tracePt t="32397" x="2439988" y="3373438"/>
          <p14:tracePt t="32405" x="2400300" y="3373438"/>
          <p14:tracePt t="32413" x="2384425" y="3373438"/>
          <p14:tracePt t="32421" x="2360613" y="3373438"/>
          <p14:tracePt t="32429" x="2336800" y="3373438"/>
          <p14:tracePt t="32437" x="2328863" y="3373438"/>
          <p14:tracePt t="32445" x="2305050" y="3373438"/>
          <p14:tracePt t="32453" x="2289175" y="3373438"/>
          <p14:tracePt t="32462" x="2281238" y="3373438"/>
          <p14:tracePt t="32469" x="2273300" y="3373438"/>
          <p14:tracePt t="32477" x="2255838" y="3373438"/>
          <p14:tracePt t="32485" x="2247900" y="3373438"/>
          <p14:tracePt t="32493" x="2232025" y="3373438"/>
          <p14:tracePt t="32501" x="2224088" y="3373438"/>
          <p14:tracePt t="32509" x="2208213" y="3373438"/>
          <p14:tracePt t="32517" x="2192338" y="3373438"/>
          <p14:tracePt t="32525" x="2168525" y="3373438"/>
          <p14:tracePt t="32533" x="2152650" y="3373438"/>
          <p14:tracePt t="32541" x="2120900" y="3389313"/>
          <p14:tracePt t="32549" x="2105025" y="3389313"/>
          <p14:tracePt t="32557" x="2081213" y="3389313"/>
          <p14:tracePt t="32565" x="2049463" y="3389313"/>
          <p14:tracePt t="32573" x="2009775" y="3397250"/>
          <p14:tracePt t="32581" x="1978025" y="3405188"/>
          <p14:tracePt t="32589" x="1954213" y="3405188"/>
          <p14:tracePt t="32597" x="1938338" y="3405188"/>
          <p14:tracePt t="32605" x="1912938" y="3421063"/>
          <p14:tracePt t="32613" x="1889125" y="3421063"/>
          <p14:tracePt t="32621" x="1865313" y="3421063"/>
          <p14:tracePt t="32629" x="1849438" y="3421063"/>
          <p14:tracePt t="32637" x="1833563" y="3421063"/>
          <p14:tracePt t="32645" x="1825625" y="3421063"/>
          <p14:tracePt t="32653" x="1801813" y="3421063"/>
          <p14:tracePt t="32662" x="1793875" y="3421063"/>
          <p14:tracePt t="32669" x="1778000" y="3421063"/>
          <p14:tracePt t="32677" x="1762125" y="3421063"/>
          <p14:tracePt t="32685" x="1746250" y="3421063"/>
          <p14:tracePt t="32693" x="1722438" y="3421063"/>
          <p14:tracePt t="32701" x="1706563" y="3421063"/>
          <p14:tracePt t="32709" x="1682750" y="3421063"/>
          <p14:tracePt t="32717" x="1651000" y="3421063"/>
          <p14:tracePt t="32725" x="1619250" y="3421063"/>
          <p14:tracePt t="32733" x="1587500" y="3421063"/>
          <p14:tracePt t="32741" x="1538288" y="3421063"/>
          <p14:tracePt t="32749" x="1514475" y="3421063"/>
          <p14:tracePt t="32757" x="1498600" y="3421063"/>
          <p14:tracePt t="32765" x="1490663" y="3421063"/>
          <p14:tracePt t="32781" x="1482725" y="3421063"/>
          <p14:tracePt t="33189" x="1490663" y="3421063"/>
          <p14:tracePt t="33197" x="1522413" y="3429000"/>
          <p14:tracePt t="33205" x="1554163" y="3429000"/>
          <p14:tracePt t="33213" x="1611313" y="3436938"/>
          <p14:tracePt t="33221" x="1651000" y="3436938"/>
          <p14:tracePt t="33229" x="1698625" y="3436938"/>
          <p14:tracePt t="33237" x="1722438" y="3436938"/>
          <p14:tracePt t="33245" x="1762125" y="3436938"/>
          <p14:tracePt t="33253" x="1778000" y="3436938"/>
          <p14:tracePt t="33262" x="1801813" y="3436938"/>
          <p14:tracePt t="33269" x="1817688" y="3436938"/>
          <p14:tracePt t="33277" x="1825625" y="3436938"/>
          <p14:tracePt t="33285" x="1833563" y="3436938"/>
          <p14:tracePt t="33293" x="1841500" y="3436938"/>
          <p14:tracePt t="33317" x="1849438" y="3436938"/>
          <p14:tracePt t="33325" x="1857375" y="3436938"/>
          <p14:tracePt t="33333" x="1865313" y="3436938"/>
          <p14:tracePt t="33349" x="1881188" y="3436938"/>
          <p14:tracePt t="33357" x="1897063" y="3436938"/>
          <p14:tracePt t="33365" x="1905000" y="3436938"/>
          <p14:tracePt t="33373" x="1922463" y="3436938"/>
          <p14:tracePt t="33381" x="1946275" y="3436938"/>
          <p14:tracePt t="33389" x="1954213" y="3436938"/>
          <p14:tracePt t="33397" x="1985963" y="3436938"/>
          <p14:tracePt t="33405" x="2009775" y="3436938"/>
          <p14:tracePt t="33413" x="2025650" y="3436938"/>
          <p14:tracePt t="33421" x="2049463" y="3452813"/>
          <p14:tracePt t="33429" x="2073275" y="3452813"/>
          <p14:tracePt t="33437" x="2081213" y="3452813"/>
          <p14:tracePt t="33445" x="2105025" y="3452813"/>
          <p14:tracePt t="33453" x="2112963" y="3452813"/>
          <p14:tracePt t="33462" x="2128838" y="3452813"/>
          <p14:tracePt t="33469" x="2136775" y="3452813"/>
          <p14:tracePt t="33477" x="2152650" y="3452813"/>
          <p14:tracePt t="33485" x="2160588" y="3452813"/>
          <p14:tracePt t="33493" x="2176463" y="3452813"/>
          <p14:tracePt t="33501" x="2184400" y="3452813"/>
          <p14:tracePt t="33509" x="2200275" y="3452813"/>
          <p14:tracePt t="33517" x="2208213" y="3452813"/>
          <p14:tracePt t="33525" x="2224088" y="3452813"/>
          <p14:tracePt t="33533" x="2239963" y="3452813"/>
          <p14:tracePt t="33541" x="2255838" y="3452813"/>
          <p14:tracePt t="33549" x="2265363" y="3452813"/>
          <p14:tracePt t="33557" x="2281238" y="3452813"/>
          <p14:tracePt t="33565" x="2297113" y="3452813"/>
          <p14:tracePt t="33573" x="2320925" y="3452813"/>
          <p14:tracePt t="33581" x="2328863" y="3452813"/>
          <p14:tracePt t="33589" x="2352675" y="3452813"/>
          <p14:tracePt t="33597" x="2368550" y="3452813"/>
          <p14:tracePt t="33605" x="2384425" y="3452813"/>
          <p14:tracePt t="33613" x="2400300" y="3452813"/>
          <p14:tracePt t="33621" x="2416175" y="3452813"/>
          <p14:tracePt t="33629" x="2432050" y="3452813"/>
          <p14:tracePt t="33645" x="2447925" y="3452813"/>
          <p14:tracePt t="33653" x="2463800" y="3452813"/>
          <p14:tracePt t="33669" x="2479675" y="3452813"/>
          <p14:tracePt t="33677" x="2487613" y="3452813"/>
          <p14:tracePt t="33693" x="2495550" y="3452813"/>
          <p14:tracePt t="33701" x="2503488" y="3452813"/>
          <p14:tracePt t="33709" x="2511425" y="3452813"/>
          <p14:tracePt t="33717" x="2519363" y="3452813"/>
          <p14:tracePt t="33725" x="2527300" y="3452813"/>
          <p14:tracePt t="33733" x="2535238" y="3452813"/>
          <p14:tracePt t="33741" x="2543175" y="3452813"/>
          <p14:tracePt t="33749" x="2559050" y="3452813"/>
          <p14:tracePt t="33757" x="2574925" y="3452813"/>
          <p14:tracePt t="33773" x="2590800" y="3452813"/>
          <p14:tracePt t="33781" x="2606675" y="3452813"/>
          <p14:tracePt t="33789" x="2616200" y="3452813"/>
          <p14:tracePt t="33797" x="2624138" y="3452813"/>
          <p14:tracePt t="33805" x="2640013" y="3452813"/>
          <p14:tracePt t="33821" x="2655888" y="3444875"/>
          <p14:tracePt t="33837" x="2663825" y="3444875"/>
          <p14:tracePt t="33861" x="2679700" y="3444875"/>
          <p14:tracePt t="33885" x="2687638" y="3444875"/>
          <p14:tracePt t="33917" x="2695575" y="3444875"/>
          <p14:tracePt t="33933" x="2703513" y="3444875"/>
          <p14:tracePt t="33941" x="2711450" y="3444875"/>
          <p14:tracePt t="33957" x="2719388" y="3444875"/>
          <p14:tracePt t="33965" x="2727325" y="3444875"/>
          <p14:tracePt t="33973" x="2735263" y="3444875"/>
          <p14:tracePt t="33989" x="2743200" y="3444875"/>
          <p14:tracePt t="34005" x="2751138" y="3444875"/>
          <p14:tracePt t="34021" x="2759075" y="3444875"/>
          <p14:tracePt t="37341" x="2767013" y="3460750"/>
          <p14:tracePt t="37349" x="2767013" y="3484563"/>
          <p14:tracePt t="37357" x="2767013" y="3500438"/>
          <p14:tracePt t="37365" x="2767013" y="3508375"/>
          <p14:tracePt t="37373" x="2767013" y="3532188"/>
          <p14:tracePt t="37381" x="2774950" y="3540125"/>
          <p14:tracePt t="37389" x="2782888" y="3556000"/>
          <p14:tracePt t="37397" x="2782888" y="3563938"/>
          <p14:tracePt t="37405" x="2782888" y="3579813"/>
          <p14:tracePt t="37413" x="2798763" y="3605213"/>
          <p14:tracePt t="37421" x="2806700" y="3621088"/>
          <p14:tracePt t="37437" x="2806700" y="3636963"/>
          <p14:tracePt t="37445" x="2814638" y="3644900"/>
          <p14:tracePt t="37453" x="2814638" y="3652838"/>
          <p14:tracePt t="37462" x="2830513" y="3668713"/>
          <p14:tracePt t="37469" x="2830513" y="3676650"/>
          <p14:tracePt t="37477" x="2846388" y="3692525"/>
          <p14:tracePt t="37485" x="2862263" y="3708400"/>
          <p14:tracePt t="37493" x="2870200" y="3716338"/>
          <p14:tracePt t="37501" x="2886075" y="3740150"/>
          <p14:tracePt t="37509" x="2894013" y="3756025"/>
          <p14:tracePt t="37517" x="2894013" y="3763963"/>
          <p14:tracePt t="37525" x="2901950" y="3771900"/>
          <p14:tracePt t="37533" x="2901950" y="3779838"/>
          <p14:tracePt t="37541" x="2909888" y="3787775"/>
          <p14:tracePt t="37549" x="2917825" y="3803650"/>
          <p14:tracePt t="37565" x="2925763" y="3819525"/>
          <p14:tracePt t="37573" x="2933700" y="3835400"/>
          <p14:tracePt t="37581" x="2941638" y="3843338"/>
          <p14:tracePt t="37589" x="2949575" y="3851275"/>
          <p14:tracePt t="37597" x="2957513" y="3867150"/>
          <p14:tracePt t="37605" x="2967038" y="3875088"/>
          <p14:tracePt t="37613" x="2982913" y="3890963"/>
          <p14:tracePt t="37621" x="2982913" y="3898900"/>
          <p14:tracePt t="37629" x="2998788" y="3922713"/>
          <p14:tracePt t="37645" x="3014663" y="3938588"/>
          <p14:tracePt t="37653" x="3030538" y="3956050"/>
          <p14:tracePt t="37662" x="3046413" y="3963988"/>
          <p14:tracePt t="37669" x="3054350" y="3979863"/>
          <p14:tracePt t="37677" x="3062288" y="3979863"/>
          <p14:tracePt t="37685" x="3086100" y="3979863"/>
          <p14:tracePt t="37693" x="3094038" y="3987800"/>
          <p14:tracePt t="37701" x="3109913" y="3995738"/>
          <p14:tracePt t="37709" x="3125788" y="4003675"/>
          <p14:tracePt t="37717" x="3133725" y="4011613"/>
          <p14:tracePt t="37725" x="3141663" y="4019550"/>
          <p14:tracePt t="37733" x="3165475" y="4035425"/>
          <p14:tracePt t="37741" x="3173413" y="4043363"/>
          <p14:tracePt t="37749" x="3189288" y="4051300"/>
          <p14:tracePt t="37757" x="3205163" y="4067175"/>
          <p14:tracePt t="37765" x="3221038" y="4067175"/>
          <p14:tracePt t="37773" x="3244850" y="4075113"/>
          <p14:tracePt t="37781" x="3252788" y="4075113"/>
          <p14:tracePt t="37789" x="3276600" y="4090988"/>
          <p14:tracePt t="37797" x="3284538" y="4090988"/>
          <p14:tracePt t="37805" x="3300413" y="4098925"/>
          <p14:tracePt t="37813" x="3308350" y="4098925"/>
          <p14:tracePt t="37821" x="3333750" y="4106863"/>
          <p14:tracePt t="37829" x="3341688" y="4106863"/>
          <p14:tracePt t="37837" x="3357563" y="4114800"/>
          <p14:tracePt t="37845" x="3365500" y="4122738"/>
          <p14:tracePt t="37853" x="3373438" y="4122738"/>
          <p14:tracePt t="37862" x="3381375" y="4122738"/>
          <p14:tracePt t="37869" x="3389313" y="4122738"/>
          <p14:tracePt t="37885" x="3397250" y="4122738"/>
          <p14:tracePt t="37901" x="3405188" y="4122738"/>
          <p14:tracePt t="37925" x="3413125" y="4122738"/>
          <p14:tracePt t="38013" x="3421063" y="4122738"/>
          <p14:tracePt t="38029" x="3429000" y="4130675"/>
          <p14:tracePt t="38037" x="3436938" y="4130675"/>
          <p14:tracePt t="38045" x="3460750" y="4146550"/>
          <p14:tracePt t="38053" x="3484563" y="4146550"/>
          <p14:tracePt t="38062" x="3492500" y="4146550"/>
          <p14:tracePt t="38069" x="3524250" y="4146550"/>
          <p14:tracePt t="38077" x="3532188" y="4146550"/>
          <p14:tracePt t="38085" x="3563938" y="4154488"/>
          <p14:tracePt t="38093" x="3579813" y="4154488"/>
          <p14:tracePt t="38101" x="3595688" y="4154488"/>
          <p14:tracePt t="38109" x="3611563" y="4154488"/>
          <p14:tracePt t="38117" x="3619500" y="4154488"/>
          <p14:tracePt t="38125" x="3635375" y="4154488"/>
          <p14:tracePt t="38133" x="3643313" y="4154488"/>
          <p14:tracePt t="38173" x="3660775" y="4154488"/>
          <p14:tracePt t="38189" x="3668713" y="4162425"/>
          <p14:tracePt t="38197" x="3684588" y="4162425"/>
          <p14:tracePt t="38213" x="3708400" y="4162425"/>
          <p14:tracePt t="38221" x="3716338" y="4162425"/>
          <p14:tracePt t="38229" x="3740150" y="4170363"/>
          <p14:tracePt t="38237" x="3763963" y="4170363"/>
          <p14:tracePt t="38245" x="3779838" y="4170363"/>
          <p14:tracePt t="38253" x="3803650" y="4170363"/>
          <p14:tracePt t="38262" x="3811588" y="4170363"/>
          <p14:tracePt t="38269" x="3827463" y="4170363"/>
          <p14:tracePt t="38277" x="3835400" y="4170363"/>
          <p14:tracePt t="38285" x="3859213" y="4170363"/>
          <p14:tracePt t="38293" x="3875088" y="4170363"/>
          <p14:tracePt t="38301" x="3883025" y="4170363"/>
          <p14:tracePt t="38309" x="3890963" y="4170363"/>
          <p14:tracePt t="38317" x="3906838" y="4170363"/>
          <p14:tracePt t="38325" x="3922713" y="4170363"/>
          <p14:tracePt t="38333" x="3930650" y="4170363"/>
          <p14:tracePt t="38341" x="3938588" y="4170363"/>
          <p14:tracePt t="38349" x="3954463" y="4170363"/>
          <p14:tracePt t="38357" x="3970338" y="4170363"/>
          <p14:tracePt t="38365" x="3986213" y="4170363"/>
          <p14:tracePt t="38373" x="4002088" y="4170363"/>
          <p14:tracePt t="38381" x="4019550" y="4170363"/>
          <p14:tracePt t="38389" x="4027488" y="4170363"/>
          <p14:tracePt t="38397" x="4051300" y="4170363"/>
          <p14:tracePt t="38405" x="4075113" y="4170363"/>
          <p14:tracePt t="38413" x="4098925" y="4170363"/>
          <p14:tracePt t="38421" x="4122738" y="4170363"/>
          <p14:tracePt t="38429" x="4146550" y="4170363"/>
          <p14:tracePt t="38437" x="4178300" y="4170363"/>
          <p14:tracePt t="38445" x="4202113" y="4170363"/>
          <p14:tracePt t="38453" x="4225925" y="4162425"/>
          <p14:tracePt t="38462" x="4249738" y="4154488"/>
          <p14:tracePt t="38469" x="4273550" y="4154488"/>
          <p14:tracePt t="38477" x="4281488" y="4154488"/>
          <p14:tracePt t="38485" x="4289425" y="4154488"/>
          <p14:tracePt t="38493" x="4313238" y="4154488"/>
          <p14:tracePt t="38509" x="4321175" y="4154488"/>
          <p14:tracePt t="38541" x="4337050" y="4154488"/>
          <p14:tracePt t="38565" x="4344988" y="4154488"/>
          <p14:tracePt t="38581" x="4352925" y="4154488"/>
          <p14:tracePt t="38597" x="4362450" y="4154488"/>
          <p14:tracePt t="40157" x="4370388" y="4146550"/>
          <p14:tracePt t="44326" x="4344988" y="4138613"/>
          <p14:tracePt t="44333" x="4249738" y="4138613"/>
          <p14:tracePt t="44341" x="4154488" y="4138613"/>
          <p14:tracePt t="44349" x="4027488" y="4138613"/>
          <p14:tracePt t="44357" x="3906838" y="4138613"/>
          <p14:tracePt t="44365" x="3795713" y="4138613"/>
          <p14:tracePt t="44373" x="3692525" y="4138613"/>
          <p14:tracePt t="44381" x="3595688" y="4130675"/>
          <p14:tracePt t="44389" x="3524250" y="4114800"/>
          <p14:tracePt t="44397" x="3460750" y="4106863"/>
          <p14:tracePt t="44405" x="3421063" y="4098925"/>
          <p14:tracePt t="44413" x="3373438" y="4098925"/>
          <p14:tracePt t="44421" x="3317875" y="4090988"/>
          <p14:tracePt t="44429" x="3276600" y="4075113"/>
          <p14:tracePt t="44437" x="3244850" y="4067175"/>
          <p14:tracePt t="44445" x="3228975" y="4067175"/>
          <p14:tracePt t="44453" x="3213100" y="4059238"/>
          <p14:tracePt t="44462" x="3205163" y="4059238"/>
          <p14:tracePt t="44469" x="3205163" y="4051300"/>
          <p14:tracePt t="44533" x="3205163" y="4043363"/>
          <p14:tracePt t="44541" x="3197225" y="4027488"/>
          <p14:tracePt t="44549" x="3197225" y="4019550"/>
          <p14:tracePt t="44565" x="3197225" y="4011613"/>
          <p14:tracePt t="44581" x="3197225" y="4003675"/>
          <p14:tracePt t="44629" x="3197225" y="3995738"/>
          <p14:tracePt t="44653" x="3197225" y="3987800"/>
          <p14:tracePt t="44669" x="3197225" y="3979863"/>
          <p14:tracePt t="44685" x="3197225" y="3971925"/>
          <p14:tracePt t="44693" x="3181350" y="3948113"/>
          <p14:tracePt t="44709" x="3165475" y="3938588"/>
          <p14:tracePt t="44717" x="3149600" y="3922713"/>
          <p14:tracePt t="44725" x="3133725" y="3914775"/>
          <p14:tracePt t="44733" x="3117850" y="3898900"/>
          <p14:tracePt t="44741" x="3086100" y="3883025"/>
          <p14:tracePt t="44749" x="3062288" y="3875088"/>
          <p14:tracePt t="44757" x="3038475" y="3867150"/>
          <p14:tracePt t="44765" x="3006725" y="3843338"/>
          <p14:tracePt t="44773" x="2982913" y="3843338"/>
          <p14:tracePt t="44781" x="2925763" y="3827463"/>
          <p14:tracePt t="44789" x="2917825" y="3819525"/>
          <p14:tracePt t="44797" x="2878138" y="3803650"/>
          <p14:tracePt t="44805" x="2830513" y="3795713"/>
          <p14:tracePt t="44813" x="2806700" y="3795713"/>
          <p14:tracePt t="44821" x="2774950" y="3795713"/>
          <p14:tracePt t="44829" x="2743200" y="3787775"/>
          <p14:tracePt t="44837" x="2711450" y="3787775"/>
          <p14:tracePt t="44845" x="2671763" y="3779838"/>
          <p14:tracePt t="44853" x="2640013" y="3779838"/>
          <p14:tracePt t="44862" x="2616200" y="3779838"/>
          <p14:tracePt t="44869" x="2582863" y="3779838"/>
          <p14:tracePt t="44877" x="2559050" y="3779838"/>
          <p14:tracePt t="44885" x="2527300" y="3779838"/>
          <p14:tracePt t="44893" x="2495550" y="3771900"/>
          <p14:tracePt t="44901" x="2471738" y="3763963"/>
          <p14:tracePt t="44909" x="2439988" y="3763963"/>
          <p14:tracePt t="44917" x="2400300" y="3748088"/>
          <p14:tracePt t="44925" x="2360613" y="3740150"/>
          <p14:tracePt t="44945" x="2297113" y="3740150"/>
          <p14:tracePt t="44949" x="2239963" y="3732213"/>
          <p14:tracePt t="44957" x="2168525" y="3708400"/>
          <p14:tracePt t="44965" x="2105025" y="3700463"/>
          <p14:tracePt t="44973" x="2041525" y="3700463"/>
          <p14:tracePt t="44981" x="1970088" y="3684588"/>
          <p14:tracePt t="44989" x="1889125" y="3668713"/>
          <p14:tracePt t="44997" x="1833563" y="3660775"/>
          <p14:tracePt t="45005" x="1770063" y="3660775"/>
          <p14:tracePt t="45013" x="1714500" y="3652838"/>
          <p14:tracePt t="45021" x="1682750" y="3644900"/>
          <p14:tracePt t="45029" x="1627188" y="3621088"/>
          <p14:tracePt t="45037" x="1603375" y="3621088"/>
          <p14:tracePt t="45045" x="1562100" y="3621088"/>
          <p14:tracePt t="45053" x="1538288" y="3621088"/>
          <p14:tracePt t="45062" x="1506538" y="3621088"/>
          <p14:tracePt t="45069" x="1482725" y="3621088"/>
          <p14:tracePt t="45077" x="1458913" y="3621088"/>
          <p14:tracePt t="45085" x="1435100" y="3621088"/>
          <p14:tracePt t="45093" x="1419225" y="3621088"/>
          <p14:tracePt t="45101" x="1395413" y="3621088"/>
          <p14:tracePt t="45109" x="1371600" y="3621088"/>
          <p14:tracePt t="45117" x="1363663" y="3621088"/>
          <p14:tracePt t="45125" x="1347788" y="3621088"/>
          <p14:tracePt t="45133" x="1339850" y="3621088"/>
          <p14:tracePt t="45141" x="1323975" y="3621088"/>
          <p14:tracePt t="45149" x="1308100" y="3621088"/>
          <p14:tracePt t="45157" x="1284288" y="3621088"/>
          <p14:tracePt t="45165" x="1276350" y="3621088"/>
          <p14:tracePt t="45173" x="1268413" y="3621088"/>
          <p14:tracePt t="45181" x="1244600" y="3621088"/>
          <p14:tracePt t="45189" x="1228725" y="3629025"/>
          <p14:tracePt t="45197" x="1220788" y="3629025"/>
          <p14:tracePt t="45205" x="1195388" y="3636963"/>
          <p14:tracePt t="45213" x="1179513" y="3636963"/>
          <p14:tracePt t="45221" x="1163638" y="3636963"/>
          <p14:tracePt t="45229" x="1123950" y="3652838"/>
          <p14:tracePt t="45237" x="1116013" y="3652838"/>
          <p14:tracePt t="45245" x="1092200" y="3660775"/>
          <p14:tracePt t="45253" x="1068388" y="3668713"/>
          <p14:tracePt t="45262" x="1044575" y="3676650"/>
          <p14:tracePt t="45269" x="1020763" y="3684588"/>
          <p14:tracePt t="45277" x="1004888" y="3692525"/>
          <p14:tracePt t="45285" x="989013" y="3700463"/>
          <p14:tracePt t="45293" x="965200" y="3716338"/>
          <p14:tracePt t="45301" x="925513" y="3732213"/>
          <p14:tracePt t="45309" x="901700" y="3756025"/>
          <p14:tracePt t="45317" x="868363" y="3763963"/>
          <p14:tracePt t="45325" x="852488" y="3787775"/>
          <p14:tracePt t="45333" x="828675" y="3795713"/>
          <p14:tracePt t="45341" x="804863" y="3811588"/>
          <p14:tracePt t="45349" x="788988" y="3819525"/>
          <p14:tracePt t="45365" x="773113" y="3827463"/>
          <p14:tracePt t="45381" x="749300" y="3835400"/>
          <p14:tracePt t="45389" x="749300" y="3843338"/>
          <p14:tracePt t="45397" x="741363" y="3851275"/>
          <p14:tracePt t="45405" x="733425" y="3859213"/>
          <p14:tracePt t="45413" x="725488" y="3859213"/>
          <p14:tracePt t="45421" x="725488" y="3875088"/>
          <p14:tracePt t="45429" x="725488" y="3883025"/>
          <p14:tracePt t="45437" x="709613" y="3898900"/>
          <p14:tracePt t="45445" x="709613" y="3914775"/>
          <p14:tracePt t="45453" x="701675" y="3922713"/>
          <p14:tracePt t="45462" x="701675" y="3938588"/>
          <p14:tracePt t="45469" x="701675" y="3948113"/>
          <p14:tracePt t="45477" x="701675" y="3963988"/>
          <p14:tracePt t="45485" x="701675" y="3979863"/>
          <p14:tracePt t="45493" x="701675" y="3995738"/>
          <p14:tracePt t="45501" x="701675" y="4011613"/>
          <p14:tracePt t="45509" x="709613" y="4027488"/>
          <p14:tracePt t="45517" x="717550" y="4035425"/>
          <p14:tracePt t="45525" x="725488" y="4043363"/>
          <p14:tracePt t="45533" x="741363" y="4059238"/>
          <p14:tracePt t="45549" x="765175" y="4075113"/>
          <p14:tracePt t="45557" x="773113" y="4075113"/>
          <p14:tracePt t="45565" x="788988" y="4090988"/>
          <p14:tracePt t="45573" x="820738" y="4090988"/>
          <p14:tracePt t="45581" x="828675" y="4098925"/>
          <p14:tracePt t="45589" x="852488" y="4106863"/>
          <p14:tracePt t="45597" x="860425" y="4106863"/>
          <p14:tracePt t="45605" x="877888" y="4114800"/>
          <p14:tracePt t="45613" x="885825" y="4122738"/>
          <p14:tracePt t="45621" x="901700" y="4122738"/>
          <p14:tracePt t="45629" x="925513" y="4138613"/>
          <p14:tracePt t="45637" x="949325" y="4154488"/>
          <p14:tracePt t="45645" x="965200" y="4154488"/>
          <p14:tracePt t="45653" x="989013" y="4170363"/>
          <p14:tracePt t="45662" x="1004888" y="4186238"/>
          <p14:tracePt t="45669" x="1044575" y="4202113"/>
          <p14:tracePt t="45677" x="1052513" y="4210050"/>
          <p14:tracePt t="45685" x="1084263" y="4225925"/>
          <p14:tracePt t="45693" x="1100138" y="4233863"/>
          <p14:tracePt t="45701" x="1116013" y="4241800"/>
          <p14:tracePt t="45709" x="1131888" y="4249738"/>
          <p14:tracePt t="45717" x="1155700" y="4257675"/>
          <p14:tracePt t="45725" x="1171575" y="4265613"/>
          <p14:tracePt t="45733" x="1195388" y="4273550"/>
          <p14:tracePt t="45741" x="1211263" y="4281488"/>
          <p14:tracePt t="45749" x="1236663" y="4281488"/>
          <p14:tracePt t="45757" x="1252538" y="4291013"/>
          <p14:tracePt t="45765" x="1268413" y="4298950"/>
          <p14:tracePt t="45773" x="1276350" y="4298950"/>
          <p14:tracePt t="45781" x="1300163" y="4306888"/>
          <p14:tracePt t="45789" x="1323975" y="4314825"/>
          <p14:tracePt t="45797" x="1339850" y="4314825"/>
          <p14:tracePt t="45805" x="1355725" y="4322763"/>
          <p14:tracePt t="45813" x="1379538" y="4330700"/>
          <p14:tracePt t="45821" x="1403350" y="4338638"/>
          <p14:tracePt t="45829" x="1419225" y="4338638"/>
          <p14:tracePt t="45837" x="1450975" y="4338638"/>
          <p14:tracePt t="45845" x="1490663" y="4338638"/>
          <p14:tracePt t="45853" x="1522413" y="4338638"/>
          <p14:tracePt t="45862" x="1546225" y="4354513"/>
          <p14:tracePt t="45869" x="1579563" y="4354513"/>
          <p14:tracePt t="45877" x="1611313" y="4354513"/>
          <p14:tracePt t="45885" x="1643063" y="4354513"/>
          <p14:tracePt t="45893" x="1682750" y="4362450"/>
          <p14:tracePt t="45901" x="1714500" y="4362450"/>
          <p14:tracePt t="45909" x="1754188" y="4362450"/>
          <p14:tracePt t="45917" x="1793875" y="4370388"/>
          <p14:tracePt t="45925" x="1825625" y="4370388"/>
          <p14:tracePt t="45933" x="1865313" y="4378325"/>
          <p14:tracePt t="45941" x="1922463" y="4394200"/>
          <p14:tracePt t="45949" x="1970088" y="4402138"/>
          <p14:tracePt t="45962" x="2001838" y="4402138"/>
          <p14:tracePt t="45965" x="2033588" y="4410075"/>
          <p14:tracePt t="45973" x="2081213" y="4418013"/>
          <p14:tracePt t="45981" x="2112963" y="4418013"/>
          <p14:tracePt t="45989" x="2160588" y="4425950"/>
          <p14:tracePt t="45997" x="2184400" y="4425950"/>
          <p14:tracePt t="46005" x="2216150" y="4425950"/>
          <p14:tracePt t="46013" x="2247900" y="4425950"/>
          <p14:tracePt t="46021" x="2273300" y="4425950"/>
          <p14:tracePt t="46029" x="2312988" y="4425950"/>
          <p14:tracePt t="46037" x="2336800" y="4425950"/>
          <p14:tracePt t="46045" x="2376488" y="4425950"/>
          <p14:tracePt t="46053" x="2408238" y="4425950"/>
          <p14:tracePt t="46062" x="2439988" y="4425950"/>
          <p14:tracePt t="46069" x="2463800" y="4425950"/>
          <p14:tracePt t="46077" x="2495550" y="4425950"/>
          <p14:tracePt t="46085" x="2543175" y="4425950"/>
          <p14:tracePt t="46093" x="2566988" y="4425950"/>
          <p14:tracePt t="46101" x="2606675" y="4425950"/>
          <p14:tracePt t="46109" x="2647950" y="4425950"/>
          <p14:tracePt t="46117" x="2687638" y="4425950"/>
          <p14:tracePt t="46125" x="2719388" y="4418013"/>
          <p14:tracePt t="46133" x="2774950" y="4418013"/>
          <p14:tracePt t="46141" x="2806700" y="4402138"/>
          <p14:tracePt t="46149" x="2822575" y="4402138"/>
          <p14:tracePt t="46157" x="2846388" y="4394200"/>
          <p14:tracePt t="46165" x="2870200" y="4394200"/>
          <p14:tracePt t="46173" x="2878138" y="4394200"/>
          <p14:tracePt t="46181" x="2894013" y="4394200"/>
          <p14:tracePt t="46189" x="2901950" y="4394200"/>
          <p14:tracePt t="46197" x="2909888" y="4386263"/>
          <p14:tracePt t="46205" x="2917825" y="4386263"/>
          <p14:tracePt t="46213" x="2933700" y="4378325"/>
          <p14:tracePt t="46221" x="2933700" y="4370388"/>
          <p14:tracePt t="46229" x="2941638" y="4362450"/>
          <p14:tracePt t="46237" x="2957513" y="4362450"/>
          <p14:tracePt t="46245" x="2967038" y="4354513"/>
          <p14:tracePt t="46253" x="2982913" y="4346575"/>
          <p14:tracePt t="46262" x="2982913" y="4338638"/>
          <p14:tracePt t="46269" x="2990850" y="4330700"/>
          <p14:tracePt t="46277" x="3006725" y="4330700"/>
          <p14:tracePt t="46285" x="3006725" y="4322763"/>
          <p14:tracePt t="46293" x="3022600" y="4314825"/>
          <p14:tracePt t="46301" x="3030538" y="4306888"/>
          <p14:tracePt t="46309" x="3038475" y="4306888"/>
          <p14:tracePt t="46317" x="3038475" y="4298950"/>
          <p14:tracePt t="46325" x="3046413" y="4291013"/>
          <p14:tracePt t="46333" x="3046413" y="4281488"/>
          <p14:tracePt t="46341" x="3054350" y="4281488"/>
          <p14:tracePt t="46349" x="3054350" y="4265613"/>
          <p14:tracePt t="46357" x="3062288" y="4265613"/>
          <p14:tracePt t="46365" x="3070225" y="4249738"/>
          <p14:tracePt t="46373" x="3070225" y="4241800"/>
          <p14:tracePt t="46381" x="3078163" y="4241800"/>
          <p14:tracePt t="46397" x="3086100" y="4225925"/>
          <p14:tracePt t="46421" x="3094038" y="4210050"/>
          <p14:tracePt t="46445" x="3101975" y="4202113"/>
          <p14:tracePt t="46453" x="3109913" y="4194175"/>
          <p14:tracePt t="46477" x="3109913" y="4186238"/>
          <p14:tracePt t="46485" x="3109913" y="4178300"/>
          <p14:tracePt t="46517" x="3109913" y="4170363"/>
          <p14:tracePt t="48973" x="3157538" y="4170363"/>
          <p14:tracePt t="48981" x="3300413" y="4170363"/>
          <p14:tracePt t="48989" x="3516313" y="4170363"/>
          <p14:tracePt t="48997" x="3668713" y="4170363"/>
          <p14:tracePt t="49005" x="3803650" y="4170363"/>
          <p14:tracePt t="49013" x="3914775" y="4170363"/>
          <p14:tracePt t="49021" x="4011613" y="4170363"/>
          <p14:tracePt t="49029" x="4098925" y="4170363"/>
          <p14:tracePt t="49037" x="4154488" y="4170363"/>
          <p14:tracePt t="49045" x="4202113" y="4170363"/>
          <p14:tracePt t="49053" x="4217988" y="4170363"/>
          <p14:tracePt t="49062" x="4233863" y="4170363"/>
          <p14:tracePt t="60110" x="4241800" y="4202113"/>
          <p14:tracePt t="60117" x="4241800" y="4241800"/>
          <p14:tracePt t="60125" x="4241800" y="4273550"/>
          <p14:tracePt t="60133" x="4241800" y="4298950"/>
          <p14:tracePt t="60141" x="4241800" y="4330700"/>
          <p14:tracePt t="60149" x="4241800" y="4346575"/>
          <p14:tracePt t="60157" x="4241800" y="4370388"/>
          <p14:tracePt t="60165" x="4241800" y="4394200"/>
          <p14:tracePt t="60173" x="4241800" y="4402138"/>
          <p14:tracePt t="60181" x="4249738" y="4418013"/>
          <p14:tracePt t="60189" x="4249738" y="4441825"/>
          <p14:tracePt t="60197" x="4249738" y="4449763"/>
          <p14:tracePt t="60205" x="4249738" y="4473575"/>
          <p14:tracePt t="60213" x="4257675" y="4489450"/>
          <p14:tracePt t="60221" x="4257675" y="4505325"/>
          <p14:tracePt t="60229" x="4257675" y="4513263"/>
          <p14:tracePt t="60237" x="4265613" y="4521200"/>
          <p14:tracePt t="60245" x="4265613" y="4529138"/>
          <p14:tracePt t="60253" x="4265613" y="4537075"/>
          <p14:tracePt t="60269" x="4265613" y="4552950"/>
          <p14:tracePt t="60277" x="4265613" y="4560888"/>
          <p14:tracePt t="60293" x="4265613" y="4576763"/>
          <p14:tracePt t="60301" x="4265613" y="4584700"/>
          <p14:tracePt t="60325" x="4265613" y="4600575"/>
          <p14:tracePt t="60357" x="4265613" y="4608513"/>
          <p14:tracePt t="60373" x="4265613" y="4616450"/>
          <p14:tracePt t="60389" x="4265613" y="4624388"/>
          <p14:tracePt t="60421" x="4265613" y="4633913"/>
          <p14:tracePt t="60429" x="4257675" y="4641850"/>
          <p14:tracePt t="60461" x="4257675" y="4649788"/>
          <p14:tracePt t="60469" x="4249738" y="4657725"/>
          <p14:tracePt t="60477" x="4241800" y="4665663"/>
          <p14:tracePt t="60493" x="4233863" y="4689475"/>
          <p14:tracePt t="60509" x="4217988" y="4705350"/>
          <p14:tracePt t="60525" x="4210050" y="4713288"/>
          <p14:tracePt t="60541" x="4202113" y="4729163"/>
          <p14:tracePt t="60549" x="4194175" y="4737100"/>
          <p14:tracePt t="60557" x="4194175" y="4745038"/>
          <p14:tracePt t="60573" x="4186238" y="4745038"/>
          <p14:tracePt t="60581" x="4170363" y="4760913"/>
          <p14:tracePt t="60605" x="4162425" y="4760913"/>
          <p14:tracePt t="60621" x="4146550" y="4768850"/>
          <p14:tracePt t="60637" x="4138613" y="4768850"/>
          <p14:tracePt t="60653" x="4122738" y="4776788"/>
          <p14:tracePt t="60662" x="4114800" y="4784725"/>
          <p14:tracePt t="60677" x="4098925" y="4792663"/>
          <p14:tracePt t="60693" x="4083050" y="4800600"/>
          <p14:tracePt t="60701" x="4067175" y="4808538"/>
          <p14:tracePt t="60709" x="4067175" y="4816475"/>
          <p14:tracePt t="60717" x="4059238" y="4816475"/>
          <p14:tracePt t="60725" x="4043363" y="4816475"/>
          <p14:tracePt t="60741" x="4035425" y="4816475"/>
          <p14:tracePt t="60749" x="4035425" y="4824413"/>
          <p14:tracePt t="60861" x="4027488" y="4824413"/>
          <p14:tracePt t="60877" x="4019550" y="4824413"/>
          <p14:tracePt t="60885" x="4019550" y="4832350"/>
          <p14:tracePt t="68765" x="4019550" y="4856163"/>
          <p14:tracePt t="68773" x="4027488" y="4903788"/>
          <p14:tracePt t="68781" x="4035425" y="4919663"/>
          <p14:tracePt t="68789" x="4051300" y="4935538"/>
          <p14:tracePt t="68797" x="4067175" y="4943475"/>
          <p14:tracePt t="68805" x="4075113" y="4943475"/>
          <p14:tracePt t="68813" x="4090988" y="4959350"/>
          <p14:tracePt t="68829" x="4098925" y="4967288"/>
          <p14:tracePt t="68957" x="4106863" y="4984750"/>
          <p14:tracePt t="68965" x="4106863" y="4992688"/>
          <p14:tracePt t="68973" x="4114800" y="5000625"/>
          <p14:tracePt t="68981" x="4114800" y="5016500"/>
          <p14:tracePt t="68989" x="4138613" y="5032375"/>
          <p14:tracePt t="68997" x="4146550" y="5040313"/>
          <p14:tracePt t="69005" x="4162425" y="5056188"/>
          <p14:tracePt t="69013" x="4186238" y="5064125"/>
          <p14:tracePt t="69021" x="4210050" y="5080000"/>
          <p14:tracePt t="69028" x="4225925" y="5080000"/>
          <p14:tracePt t="69037" x="4241800" y="5087938"/>
          <p14:tracePt t="69045" x="4257675" y="5095875"/>
          <p14:tracePt t="69053" x="4273550" y="5095875"/>
          <p14:tracePt t="69062" x="4297363" y="5103813"/>
          <p14:tracePt t="69069" x="4305300" y="5103813"/>
          <p14:tracePt t="69085" x="4321175" y="5103813"/>
          <p14:tracePt t="69093" x="4329113" y="5103813"/>
          <p14:tracePt t="69101" x="4337050" y="5103813"/>
          <p14:tracePt t="69109" x="4344988" y="5103813"/>
          <p14:tracePt t="69117" x="4362450" y="5103813"/>
          <p14:tracePt t="69125" x="4378325" y="5103813"/>
          <p14:tracePt t="69133" x="4386263" y="5103813"/>
          <p14:tracePt t="69141" x="4402138" y="5103813"/>
          <p14:tracePt t="69149" x="4418013" y="5103813"/>
          <p14:tracePt t="69157" x="4441825" y="5103813"/>
          <p14:tracePt t="69173" x="4465638" y="5103813"/>
          <p14:tracePt t="69181" x="4473575" y="5103813"/>
          <p14:tracePt t="69189" x="4489450" y="5111750"/>
          <p14:tracePt t="69197" x="4505325" y="5111750"/>
          <p14:tracePt t="69205" x="4521200" y="5111750"/>
          <p14:tracePt t="69221" x="4545013" y="5119688"/>
          <p14:tracePt t="69229" x="4552950" y="5119688"/>
          <p14:tracePt t="69237" x="4568825" y="5127625"/>
          <p14:tracePt t="69245" x="4584700" y="5127625"/>
          <p14:tracePt t="69253" x="4608513" y="5127625"/>
          <p14:tracePt t="69262" x="4632325" y="5127625"/>
          <p14:tracePt t="69269" x="4640263" y="5135563"/>
          <p14:tracePt t="69277" x="4656138" y="5135563"/>
          <p14:tracePt t="69285" x="4672013" y="5143500"/>
          <p14:tracePt t="69293" x="4687888" y="5143500"/>
          <p14:tracePt t="69309" x="4695825" y="5143500"/>
          <p14:tracePt t="69317" x="4713288" y="5143500"/>
          <p14:tracePt t="69325" x="4721225" y="5151438"/>
          <p14:tracePt t="69341" x="4729163" y="5151438"/>
          <p14:tracePt t="69349" x="4737100" y="5151438"/>
          <p14:tracePt t="69357" x="4745038" y="5151438"/>
          <p14:tracePt t="69365" x="4760913" y="5151438"/>
          <p14:tracePt t="69373" x="4768850" y="5159375"/>
          <p14:tracePt t="69397" x="4784725" y="5159375"/>
          <p14:tracePt t="69429" x="4800600" y="5167313"/>
          <p14:tracePt t="69541" x="4808538" y="5167313"/>
          <p14:tracePt t="69557" x="4832350" y="5175250"/>
          <p14:tracePt t="69573" x="4840288" y="5175250"/>
          <p14:tracePt t="69581" x="4848225" y="5175250"/>
          <p14:tracePt t="69589" x="4864100" y="5183188"/>
          <p14:tracePt t="69597" x="4872038" y="5183188"/>
          <p14:tracePt t="69613" x="4879975" y="5183188"/>
          <p14:tracePt t="69621" x="4887913" y="5183188"/>
          <p14:tracePt t="69797" x="4895850" y="5191125"/>
          <p14:tracePt t="69813" x="4895850" y="5199063"/>
          <p14:tracePt t="69829" x="4895850" y="5207000"/>
          <p14:tracePt t="69877" x="4895850" y="5214938"/>
          <p14:tracePt t="71621" x="4903788" y="5214938"/>
          <p14:tracePt t="71629" x="4935538" y="5214938"/>
          <p14:tracePt t="71637" x="4959350" y="5214938"/>
          <p14:tracePt t="71645" x="4991100" y="5214938"/>
          <p14:tracePt t="71653" x="5014913" y="5214938"/>
          <p14:tracePt t="71662" x="5046663" y="5214938"/>
          <p14:tracePt t="71669" x="5072063" y="5214938"/>
          <p14:tracePt t="71677" x="5103813" y="5214938"/>
          <p14:tracePt t="71685" x="5127625" y="5214938"/>
          <p14:tracePt t="71693" x="5143500" y="5214938"/>
          <p14:tracePt t="71701" x="5167313" y="5214938"/>
          <p14:tracePt t="71709" x="5183188" y="5214938"/>
          <p14:tracePt t="71717" x="5191125" y="5214938"/>
          <p14:tracePt t="71725" x="5199063" y="5214938"/>
          <p14:tracePt t="71733" x="5207000" y="5214938"/>
          <p14:tracePt t="71757" x="5222875" y="5214938"/>
          <p14:tracePt t="71765" x="5230813" y="5214938"/>
          <p14:tracePt t="71773" x="5238750" y="5214938"/>
          <p14:tracePt t="71781" x="5254625" y="5207000"/>
          <p14:tracePt t="71789" x="5262563" y="5207000"/>
          <p14:tracePt t="71797" x="5270500" y="5207000"/>
          <p14:tracePt t="71805" x="5286375" y="5207000"/>
          <p14:tracePt t="71813" x="5310188" y="5207000"/>
          <p14:tracePt t="71821" x="5326063" y="5207000"/>
          <p14:tracePt t="71829" x="5349875" y="5207000"/>
          <p14:tracePt t="71837" x="5357813" y="5207000"/>
          <p14:tracePt t="71846" x="5389563" y="5207000"/>
          <p14:tracePt t="71853" x="5407025" y="5207000"/>
          <p14:tracePt t="71862" x="5430838" y="5207000"/>
          <p14:tracePt t="71869" x="5446713" y="5207000"/>
          <p14:tracePt t="71877" x="5462588" y="5207000"/>
          <p14:tracePt t="71885" x="5486400" y="5207000"/>
          <p14:tracePt t="71893" x="5494338" y="5207000"/>
          <p14:tracePt t="71901" x="5518150" y="5207000"/>
          <p14:tracePt t="71909" x="5526088" y="5207000"/>
          <p14:tracePt t="71925" x="5541963" y="5207000"/>
          <p14:tracePt t="71933" x="5549900" y="5207000"/>
          <p14:tracePt t="71941" x="5557838" y="5207000"/>
          <p14:tracePt t="71949" x="5565775" y="5207000"/>
          <p14:tracePt t="71973" x="5573713" y="5207000"/>
          <p14:tracePt t="71989" x="5589588" y="5207000"/>
          <p14:tracePt t="72005" x="5597525" y="5207000"/>
          <p14:tracePt t="72029" x="5613400" y="5207000"/>
          <p14:tracePt t="72045" x="5629275" y="5207000"/>
          <p14:tracePt t="72053" x="5637213" y="5207000"/>
          <p14:tracePt t="72069" x="5645150" y="5207000"/>
          <p14:tracePt t="72077" x="5653088" y="5207000"/>
          <p14:tracePt t="72085" x="5661025" y="5207000"/>
          <p14:tracePt t="72117" x="5668963" y="5207000"/>
          <p14:tracePt t="72149" x="5684838" y="5207000"/>
          <p14:tracePt t="72181" x="5692775" y="5207000"/>
          <p14:tracePt t="72213" x="5708650" y="5207000"/>
          <p14:tracePt t="72229" x="5716588" y="5207000"/>
          <p14:tracePt t="72245" x="5724525" y="5199063"/>
          <p14:tracePt t="72261" x="5732463" y="5199063"/>
          <p14:tracePt t="72277" x="5740400" y="5191125"/>
          <p14:tracePt t="72317" x="5749925" y="5191125"/>
          <p14:tracePt t="72333" x="5757863" y="5191125"/>
          <p14:tracePt t="72349" x="5765800" y="5191125"/>
          <p14:tracePt t="72365" x="5773738" y="5191125"/>
          <p14:tracePt t="72381" x="5781675" y="5191125"/>
          <p14:tracePt t="72389" x="5789613" y="5191125"/>
          <p14:tracePt t="72429" x="5797550" y="5191125"/>
          <p14:tracePt t="72469" x="5805488" y="5191125"/>
          <p14:tracePt t="72493" x="5813425" y="5191125"/>
          <p14:tracePt t="72509" x="5821363" y="5191125"/>
          <p14:tracePt t="72525" x="5829300" y="5191125"/>
          <p14:tracePt t="72541" x="5837238" y="5183188"/>
          <p14:tracePt t="72653" x="5845175" y="5183188"/>
          <p14:tracePt t="72669" x="5853113" y="5183188"/>
          <p14:tracePt t="72949" x="5861050" y="5183188"/>
          <p14:tracePt t="72965" x="5868988" y="5183188"/>
          <p14:tracePt t="72973" x="5876925" y="5183188"/>
          <p14:tracePt t="72981" x="5884863" y="5183188"/>
          <p14:tracePt t="72989" x="5892800" y="5183188"/>
          <p14:tracePt t="72997" x="5908675" y="5183188"/>
          <p14:tracePt t="73013" x="5924550" y="5183188"/>
          <p14:tracePt t="73102" x="5932488" y="5183188"/>
          <p14:tracePt t="73149" x="5940425" y="5183188"/>
          <p14:tracePt t="73165" x="5948363" y="5183188"/>
          <p14:tracePt t="73206" x="5956300" y="5183188"/>
          <p14:tracePt t="73269" x="5964238" y="5183188"/>
          <p14:tracePt t="73342" x="5972175" y="5183188"/>
          <p14:tracePt t="74021" x="5964238" y="5183188"/>
          <p14:tracePt t="74029" x="5956300" y="5183188"/>
          <p14:tracePt t="74053" x="5948363" y="5183188"/>
          <p14:tracePt t="74061" x="5932488" y="5183188"/>
          <p14:tracePt t="74077" x="5924550" y="5183188"/>
          <p14:tracePt t="74101" x="5916613" y="5183188"/>
          <p14:tracePt t="74117" x="5908675" y="5183188"/>
          <p14:tracePt t="74493" x="5884863" y="5183188"/>
          <p14:tracePt t="74501" x="5868988" y="5175250"/>
          <p14:tracePt t="74525" x="5861050" y="5175250"/>
          <p14:tracePt t="74541" x="5845175" y="5167313"/>
          <p14:tracePt t="74557" x="5837238" y="5159375"/>
          <p14:tracePt t="74565" x="5829300" y="5151438"/>
          <p14:tracePt t="74589" x="5821363" y="5151438"/>
          <p14:tracePt t="75126" x="5821363" y="5143500"/>
          <p14:tracePt t="75133" x="5853113" y="5127625"/>
          <p14:tracePt t="75141" x="5876925" y="5127625"/>
          <p14:tracePt t="75149" x="5900738" y="5119688"/>
          <p14:tracePt t="75157" x="5924550" y="5111750"/>
          <p14:tracePt t="75173" x="5940425" y="5103813"/>
          <p14:tracePt t="75181" x="5956300" y="5095875"/>
          <p14:tracePt t="75189" x="5980113" y="5087938"/>
          <p14:tracePt t="75197" x="6019800" y="5080000"/>
          <p14:tracePt t="75205" x="6051550" y="5080000"/>
          <p14:tracePt t="75213" x="6091238" y="5080000"/>
          <p14:tracePt t="75221" x="6148388" y="5064125"/>
          <p14:tracePt t="75229" x="6180138" y="5064125"/>
          <p14:tracePt t="75237" x="6227763" y="5056188"/>
          <p14:tracePt t="75245" x="6267450" y="5056188"/>
          <p14:tracePt t="75253" x="6307138" y="5048250"/>
          <p14:tracePt t="75262" x="6330950" y="5048250"/>
          <p14:tracePt t="75269" x="6354763" y="5048250"/>
          <p14:tracePt t="75277" x="6370638" y="5048250"/>
          <p14:tracePt t="75285" x="6386513" y="5048250"/>
          <p14:tracePt t="75301" x="6410325" y="5048250"/>
          <p14:tracePt t="75309" x="6434138" y="5048250"/>
          <p14:tracePt t="75317" x="6451600" y="5048250"/>
          <p14:tracePt t="75325" x="6483350" y="5032375"/>
          <p14:tracePt t="75333" x="6507163" y="5032375"/>
          <p14:tracePt t="75341" x="6515100" y="5032375"/>
          <p14:tracePt t="75349" x="6538913" y="5024438"/>
          <p14:tracePt t="75357" x="6562725" y="5024438"/>
          <p14:tracePt t="75365" x="6586538" y="5024438"/>
          <p14:tracePt t="75373" x="6602413" y="5024438"/>
          <p14:tracePt t="75381" x="6634163" y="5024438"/>
          <p14:tracePt t="75389" x="6689725" y="5024438"/>
          <p14:tracePt t="75397" x="6729413" y="5024438"/>
          <p14:tracePt t="75405" x="6777038" y="5024438"/>
          <p14:tracePt t="75413" x="6818313" y="5024438"/>
          <p14:tracePt t="75421" x="6881813" y="5024438"/>
          <p14:tracePt t="75429" x="6921500" y="5024438"/>
          <p14:tracePt t="75437" x="6969125" y="5024438"/>
          <p14:tracePt t="75445" x="7024688" y="5024438"/>
          <p14:tracePt t="75453" x="7064375" y="5032375"/>
          <p14:tracePt t="75462" x="7112000" y="5040313"/>
          <p14:tracePt t="75469" x="7145338" y="5048250"/>
          <p14:tracePt t="75477" x="7192963" y="5064125"/>
          <p14:tracePt t="75485" x="7256463" y="5080000"/>
          <p14:tracePt t="75493" x="7312025" y="5095875"/>
          <p14:tracePt t="75501" x="7359650" y="5119688"/>
          <p14:tracePt t="75509" x="7407275" y="5119688"/>
          <p14:tracePt t="75517" x="7462838" y="5127625"/>
          <p14:tracePt t="75525" x="7486650" y="5127625"/>
          <p14:tracePt t="75533" x="7519988" y="5143500"/>
          <p14:tracePt t="75541" x="7551738" y="5143500"/>
          <p14:tracePt t="75549" x="7583488" y="5151438"/>
          <p14:tracePt t="75557" x="7615238" y="5151438"/>
          <p14:tracePt t="75565" x="7639050" y="5151438"/>
          <p14:tracePt t="75573" x="7670800" y="5151438"/>
          <p14:tracePt t="75581" x="7686675" y="5151438"/>
          <p14:tracePt t="75589" x="7734300" y="5151438"/>
          <p14:tracePt t="75597" x="7758113" y="5151438"/>
          <p14:tracePt t="75605" x="7789863" y="5159375"/>
          <p14:tracePt t="75613" x="7829550" y="5167313"/>
          <p14:tracePt t="75621" x="7854950" y="5175250"/>
          <p14:tracePt t="75629" x="7894638" y="5175250"/>
          <p14:tracePt t="75637" x="7918450" y="5175250"/>
          <p14:tracePt t="75645" x="7934325" y="5183188"/>
          <p14:tracePt t="75653" x="7966075" y="5183188"/>
          <p14:tracePt t="75662" x="7981950" y="5183188"/>
          <p14:tracePt t="75669" x="8005763" y="5183188"/>
          <p14:tracePt t="75677" x="8013700" y="5183188"/>
          <p14:tracePt t="75685" x="8021638" y="5191125"/>
          <p14:tracePt t="75709" x="8029575" y="5191125"/>
          <p14:tracePt t="75717" x="8037513" y="5191125"/>
          <p14:tracePt t="75725" x="8045450" y="5199063"/>
          <p14:tracePt t="75733" x="8053388" y="5207000"/>
          <p14:tracePt t="75741" x="8061325" y="5207000"/>
          <p14:tracePt t="75749" x="8069263" y="5214938"/>
          <p14:tracePt t="75757" x="8077200" y="5214938"/>
          <p14:tracePt t="75765" x="8085138" y="5214938"/>
          <p14:tracePt t="75773" x="8093075" y="5214938"/>
          <p14:tracePt t="75781" x="8108950" y="5230813"/>
          <p14:tracePt t="75845" x="8116888" y="5238750"/>
          <p14:tracePt t="80349" x="8108950" y="5254625"/>
          <p14:tracePt t="80357" x="8085138" y="5254625"/>
          <p14:tracePt t="80365" x="8053388" y="5262563"/>
          <p14:tracePt t="80373" x="8021638" y="5262563"/>
          <p14:tracePt t="80381" x="7997825" y="5262563"/>
          <p14:tracePt t="80389" x="7966075" y="5262563"/>
          <p14:tracePt t="80397" x="7942263" y="5270500"/>
          <p14:tracePt t="80421" x="7926388" y="5270500"/>
          <p14:tracePt t="80589" x="7894638" y="5278438"/>
          <p14:tracePt t="80605" x="7870825" y="5278438"/>
          <p14:tracePt t="80613" x="7839075" y="5286375"/>
          <p14:tracePt t="80621" x="7805738" y="5294313"/>
          <p14:tracePt t="80629" x="7758113" y="5302250"/>
          <p14:tracePt t="80637" x="7710488" y="5319713"/>
          <p14:tracePt t="80645" x="7654925" y="5327650"/>
          <p14:tracePt t="80653" x="7615238" y="5335588"/>
          <p14:tracePt t="80662" x="7575550" y="5343525"/>
          <p14:tracePt t="80669" x="7543800" y="5343525"/>
          <p14:tracePt t="80677" x="7512050" y="5351463"/>
          <p14:tracePt t="80685" x="7486650" y="5359400"/>
          <p14:tracePt t="80693" x="7470775" y="5367338"/>
          <p14:tracePt t="80701" x="7454900" y="5367338"/>
          <p14:tracePt t="80709" x="7439025" y="5375275"/>
          <p14:tracePt t="80717" x="7431088" y="5375275"/>
          <p14:tracePt t="80725" x="7415213" y="5383213"/>
          <p14:tracePt t="80741" x="7391400" y="5383213"/>
          <p14:tracePt t="80749" x="7383463" y="5383213"/>
          <p14:tracePt t="80757" x="7367588" y="5391150"/>
          <p14:tracePt t="80765" x="7343775" y="5391150"/>
          <p14:tracePt t="80773" x="7327900" y="5391150"/>
          <p14:tracePt t="80781" x="7304088" y="5399088"/>
          <p14:tracePt t="80789" x="7272338" y="5399088"/>
          <p14:tracePt t="80797" x="7240588" y="5399088"/>
          <p14:tracePt t="80805" x="7200900" y="5414963"/>
          <p14:tracePt t="80813" x="7177088" y="5414963"/>
          <p14:tracePt t="80821" x="7135813" y="5422900"/>
          <p14:tracePt t="80829" x="7088188" y="5430838"/>
          <p14:tracePt t="80837" x="7056438" y="5430838"/>
          <p14:tracePt t="80845" x="7000875" y="5438775"/>
          <p14:tracePt t="80853" x="6969125" y="5438775"/>
          <p14:tracePt t="80862" x="6929438" y="5454650"/>
          <p14:tracePt t="80869" x="6889750" y="5454650"/>
          <p14:tracePt t="80877" x="6858000" y="5462588"/>
          <p14:tracePt t="80885" x="6818313" y="5470525"/>
          <p14:tracePt t="80893" x="6794500" y="5470525"/>
          <p14:tracePt t="80901" x="6761163" y="5470525"/>
          <p14:tracePt t="80909" x="6745288" y="5470525"/>
          <p14:tracePt t="80917" x="6721475" y="5470525"/>
          <p14:tracePt t="80925" x="6697663" y="5470525"/>
          <p14:tracePt t="80933" x="6673850" y="5470525"/>
          <p14:tracePt t="80941" x="6657975" y="5470525"/>
          <p14:tracePt t="80949" x="6626225" y="5470525"/>
          <p14:tracePt t="80963" x="6594475" y="5470525"/>
          <p14:tracePt t="80965" x="6562725" y="5470525"/>
          <p14:tracePt t="80973" x="6499225" y="5470525"/>
          <p14:tracePt t="80981" x="6442075" y="5470525"/>
          <p14:tracePt t="80989" x="6386513" y="5470525"/>
          <p14:tracePt t="80997" x="6330950" y="5470525"/>
          <p14:tracePt t="81005" x="6259513" y="5470525"/>
          <p14:tracePt t="81013" x="6219825" y="5470525"/>
          <p14:tracePt t="81021" x="6156325" y="5470525"/>
          <p14:tracePt t="81029" x="6100763" y="5470525"/>
          <p14:tracePt t="81037" x="6067425" y="5470525"/>
          <p14:tracePt t="81045" x="6019800" y="5470525"/>
          <p14:tracePt t="81053" x="5972175" y="5470525"/>
          <p14:tracePt t="81062" x="5940425" y="5470525"/>
          <p14:tracePt t="81069" x="5900738" y="5470525"/>
          <p14:tracePt t="81077" x="5884863" y="5470525"/>
          <p14:tracePt t="81085" x="5853113" y="5470525"/>
          <p14:tracePt t="81093" x="5837238" y="5470525"/>
          <p14:tracePt t="81101" x="5805488" y="5470525"/>
          <p14:tracePt t="81109" x="5781675" y="5470525"/>
          <p14:tracePt t="81117" x="5749925" y="5470525"/>
          <p14:tracePt t="81125" x="5732463" y="5470525"/>
          <p14:tracePt t="81133" x="5708650" y="5470525"/>
          <p14:tracePt t="81141" x="5676900" y="5462588"/>
          <p14:tracePt t="81149" x="5653088" y="5454650"/>
          <p14:tracePt t="81157" x="5637213" y="5454650"/>
          <p14:tracePt t="81165" x="5613400" y="5446713"/>
          <p14:tracePt t="81173" x="5597525" y="5446713"/>
          <p14:tracePt t="81181" x="5573713" y="5430838"/>
          <p14:tracePt t="81189" x="5565775" y="5422900"/>
          <p14:tracePt t="81197" x="5541963" y="5422900"/>
          <p14:tracePt t="81205" x="5534025" y="5422900"/>
          <p14:tracePt t="81213" x="5518150" y="5414963"/>
          <p14:tracePt t="81221" x="5510213" y="5414963"/>
          <p14:tracePt t="81229" x="5494338" y="5399088"/>
          <p14:tracePt t="81237" x="5478463" y="5399088"/>
          <p14:tracePt t="81245" x="5470525" y="5399088"/>
          <p14:tracePt t="81253" x="5454650" y="5391150"/>
          <p14:tracePt t="81262" x="5430838" y="5383213"/>
          <p14:tracePt t="81269" x="5414963" y="5375275"/>
          <p14:tracePt t="81293" x="5397500" y="5375275"/>
          <p14:tracePt t="81309" x="5389563" y="5375275"/>
          <p14:tracePt t="81317" x="5373688" y="5375275"/>
          <p14:tracePt t="81325" x="5365750" y="5375275"/>
          <p14:tracePt t="81333" x="5349875" y="5375275"/>
          <p14:tracePt t="81341" x="5341938" y="5375275"/>
          <p14:tracePt t="81349" x="5318125" y="5375275"/>
          <p14:tracePt t="81357" x="5310188" y="5375275"/>
          <p14:tracePt t="81365" x="5294313" y="5375275"/>
          <p14:tracePt t="81373" x="5286375" y="5375275"/>
          <p14:tracePt t="81381" x="5278438" y="5375275"/>
          <p14:tracePt t="81389" x="5270500" y="5375275"/>
          <p14:tracePt t="81397" x="5262563" y="5375275"/>
          <p14:tracePt t="81413" x="5254625" y="5375275"/>
          <p14:tracePt t="81421" x="5246688" y="5375275"/>
          <p14:tracePt t="81437" x="5238750" y="5375275"/>
          <p14:tracePt t="81469" x="5230813" y="5375275"/>
          <p14:tracePt t="81477" x="5222875" y="5375275"/>
          <p14:tracePt t="81493" x="5214938" y="5375275"/>
          <p14:tracePt t="81509" x="5207000" y="5375275"/>
          <p14:tracePt t="81646" x="5199063" y="5375275"/>
          <p14:tracePt t="81653" x="5191125" y="5375275"/>
          <p14:tracePt t="81669" x="5183188" y="5375275"/>
          <p14:tracePt t="81677" x="5159375" y="5375275"/>
          <p14:tracePt t="81685" x="5135563" y="5375275"/>
          <p14:tracePt t="81693" x="5111750" y="5375275"/>
          <p14:tracePt t="81701" x="5095875" y="5375275"/>
          <p14:tracePt t="81709" x="5064125" y="5375275"/>
          <p14:tracePt t="81717" x="5038725" y="5375275"/>
          <p14:tracePt t="81725" x="5006975" y="5375275"/>
          <p14:tracePt t="81733" x="4983163" y="5375275"/>
          <p14:tracePt t="81741" x="4951413" y="5375275"/>
          <p14:tracePt t="81749" x="4927600" y="5375275"/>
          <p14:tracePt t="81757" x="4911725" y="5375275"/>
          <p14:tracePt t="81765" x="4895850" y="5375275"/>
          <p14:tracePt t="81773" x="4887913" y="5375275"/>
          <p14:tracePt t="81781" x="4872038" y="5375275"/>
          <p14:tracePt t="81789" x="4856163" y="5375275"/>
          <p14:tracePt t="81797" x="4848225" y="5375275"/>
          <p14:tracePt t="81805" x="4840288" y="5375275"/>
          <p14:tracePt t="81813" x="4824413" y="5375275"/>
          <p14:tracePt t="81821" x="4808538" y="5375275"/>
          <p14:tracePt t="81828" x="4792663" y="5375275"/>
          <p14:tracePt t="81837" x="4784725" y="5375275"/>
          <p14:tracePt t="81845" x="4776788" y="5375275"/>
          <p14:tracePt t="81853" x="4768850" y="5375275"/>
          <p14:tracePt t="81869" x="4760913" y="5375275"/>
          <p14:tracePt t="81885" x="4752975" y="5375275"/>
          <p14:tracePt t="81917" x="4745038" y="5375275"/>
          <p14:tracePt t="85989" x="4752975" y="5375275"/>
          <p14:tracePt t="85997" x="4760913" y="5375275"/>
          <p14:tracePt t="86005" x="4768850" y="5383213"/>
          <p14:tracePt t="86013" x="4784725" y="5383213"/>
          <p14:tracePt t="86021" x="4792663" y="5383213"/>
          <p14:tracePt t="86029" x="4808538" y="5391150"/>
          <p14:tracePt t="86037" x="4816475" y="5391150"/>
          <p14:tracePt t="86061" x="4832350" y="5391150"/>
          <p14:tracePt t="86069" x="4848225" y="5391150"/>
          <p14:tracePt t="86077" x="4864100" y="5391150"/>
          <p14:tracePt t="86085" x="4879975" y="5391150"/>
          <p14:tracePt t="86093" x="4895850" y="5391150"/>
          <p14:tracePt t="86101" x="4919663" y="5391150"/>
          <p14:tracePt t="86117" x="4943475" y="5391150"/>
          <p14:tracePt t="86125" x="4959350" y="5391150"/>
          <p14:tracePt t="86133" x="4983163" y="5391150"/>
          <p14:tracePt t="86141" x="5014913" y="5391150"/>
          <p14:tracePt t="86149" x="5038725" y="5391150"/>
          <p14:tracePt t="86157" x="5072063" y="5391150"/>
          <p14:tracePt t="86165" x="5095875" y="5399088"/>
          <p14:tracePt t="86173" x="5111750" y="5399088"/>
          <p14:tracePt t="86181" x="5143500" y="5399088"/>
          <p14:tracePt t="86189" x="5167313" y="5399088"/>
          <p14:tracePt t="86197" x="5207000" y="5399088"/>
          <p14:tracePt t="86205" x="5230813" y="5399088"/>
          <p14:tracePt t="86213" x="5270500" y="5399088"/>
          <p14:tracePt t="86221" x="5310188" y="5399088"/>
          <p14:tracePt t="86229" x="5357813" y="5399088"/>
          <p14:tracePt t="86237" x="5389563" y="5399088"/>
          <p14:tracePt t="86245" x="5430838" y="5399088"/>
          <p14:tracePt t="86253" x="5470525" y="5399088"/>
          <p14:tracePt t="86262" x="5510213" y="5399088"/>
          <p14:tracePt t="86269" x="5549900" y="5399088"/>
          <p14:tracePt t="86277" x="5589588" y="5399088"/>
          <p14:tracePt t="86285" x="5645150" y="5399088"/>
          <p14:tracePt t="86293" x="5676900" y="5407025"/>
          <p14:tracePt t="86301" x="5716588" y="5407025"/>
          <p14:tracePt t="86309" x="5740400" y="5407025"/>
          <p14:tracePt t="86317" x="5773738" y="5407025"/>
          <p14:tracePt t="86325" x="5797550" y="5399088"/>
          <p14:tracePt t="86333" x="5829300" y="5391150"/>
          <p14:tracePt t="86341" x="5853113" y="5391150"/>
          <p14:tracePt t="86349" x="5876925" y="5391150"/>
          <p14:tracePt t="86357" x="5908675" y="5391150"/>
          <p14:tracePt t="86365" x="5924550" y="5391150"/>
          <p14:tracePt t="86373" x="5948363" y="5391150"/>
          <p14:tracePt t="86381" x="5972175" y="5391150"/>
          <p14:tracePt t="86389" x="5995988" y="5391150"/>
          <p14:tracePt t="86397" x="6027738" y="5391150"/>
          <p14:tracePt t="86405" x="6051550" y="5391150"/>
          <p14:tracePt t="86413" x="6075363" y="5391150"/>
          <p14:tracePt t="86421" x="6108700" y="5391150"/>
          <p14:tracePt t="86429" x="6132513" y="5391150"/>
          <p14:tracePt t="86437" x="6156325" y="5399088"/>
          <p14:tracePt t="86445" x="6180138" y="5399088"/>
          <p14:tracePt t="86453" x="6211888" y="5399088"/>
          <p14:tracePt t="86462" x="6243638" y="5399088"/>
          <p14:tracePt t="86469" x="6267450" y="5399088"/>
          <p14:tracePt t="86477" x="6299200" y="5399088"/>
          <p14:tracePt t="86485" x="6338888" y="5399088"/>
          <p14:tracePt t="86493" x="6378575" y="5399088"/>
          <p14:tracePt t="86501" x="6410325" y="5399088"/>
          <p14:tracePt t="86509" x="6442075" y="5399088"/>
          <p14:tracePt t="86517" x="6475413" y="5399088"/>
          <p14:tracePt t="86525" x="6507163" y="5399088"/>
          <p14:tracePt t="86533" x="6530975" y="5399088"/>
          <p14:tracePt t="86541" x="6554788" y="5399088"/>
          <p14:tracePt t="86549" x="6586538" y="5399088"/>
          <p14:tracePt t="86557" x="6618288" y="5399088"/>
          <p14:tracePt t="86565" x="6650038" y="5399088"/>
          <p14:tracePt t="86573" x="6673850" y="5399088"/>
          <p14:tracePt t="86581" x="6697663" y="5399088"/>
          <p14:tracePt t="86589" x="6705600" y="5399088"/>
          <p14:tracePt t="86597" x="6721475" y="5399088"/>
          <p14:tracePt t="86605" x="6745288" y="5399088"/>
          <p14:tracePt t="86613" x="6761163" y="5399088"/>
          <p14:tracePt t="86621" x="6777038" y="5399088"/>
          <p14:tracePt t="86629" x="6802438" y="5399088"/>
          <p14:tracePt t="86637" x="6818313" y="5399088"/>
          <p14:tracePt t="86645" x="6826250" y="5399088"/>
          <p14:tracePt t="86653" x="6834188" y="5399088"/>
          <p14:tracePt t="86662" x="6850063" y="5399088"/>
          <p14:tracePt t="86669" x="6858000" y="5399088"/>
          <p14:tracePt t="86677" x="6873875" y="5407025"/>
          <p14:tracePt t="86685" x="6889750" y="5407025"/>
          <p14:tracePt t="86693" x="6905625" y="5407025"/>
          <p14:tracePt t="86701" x="6921500" y="5414963"/>
          <p14:tracePt t="86717" x="6945313" y="5414963"/>
          <p14:tracePt t="86725" x="6953250" y="5414963"/>
          <p14:tracePt t="86733" x="6977063" y="5414963"/>
          <p14:tracePt t="86741" x="6992938" y="5414963"/>
          <p14:tracePt t="86749" x="7016750" y="5422900"/>
          <p14:tracePt t="86757" x="7032625" y="5422900"/>
          <p14:tracePt t="86765" x="7040563" y="5422900"/>
          <p14:tracePt t="86773" x="7048500" y="5430838"/>
          <p14:tracePt t="86781" x="7056438" y="5430838"/>
          <p14:tracePt t="86789" x="7064375" y="5430838"/>
          <p14:tracePt t="86845" x="7080250" y="5430838"/>
          <p14:tracePt t="86853" x="7088188" y="5438775"/>
          <p14:tracePt t="86861" x="7112000" y="5438775"/>
          <p14:tracePt t="86869" x="7145338" y="5454650"/>
          <p14:tracePt t="86877" x="7153275" y="5462588"/>
          <p14:tracePt t="86885" x="7177088" y="5462588"/>
          <p14:tracePt t="86893" x="7192963" y="5462588"/>
          <p14:tracePt t="86901" x="7216775" y="5470525"/>
          <p14:tracePt t="86909" x="7232650" y="5470525"/>
          <p14:tracePt t="86917" x="7240588" y="5486400"/>
          <p14:tracePt t="86925" x="7248525" y="5486400"/>
          <p14:tracePt t="86933" x="7256463" y="5486400"/>
          <p14:tracePt t="86965" x="7264400" y="5486400"/>
          <p14:tracePt t="86989" x="7280275" y="5494338"/>
          <p14:tracePt t="87005" x="7288213" y="5494338"/>
          <p14:tracePt t="87013" x="7304088" y="5494338"/>
          <p14:tracePt t="87021" x="7312025" y="5494338"/>
          <p14:tracePt t="87037" x="7327900" y="5510213"/>
          <p14:tracePt t="87053" x="7335838" y="5510213"/>
          <p14:tracePt t="87062" x="7343775" y="5510213"/>
          <p14:tracePt t="87157" x="7351713" y="5510213"/>
          <p14:tracePt t="87165" x="7367588" y="5510213"/>
          <p14:tracePt t="87173" x="7391400" y="5510213"/>
          <p14:tracePt t="87189" x="7407275" y="5510213"/>
          <p14:tracePt t="87197" x="7462838" y="5541963"/>
          <p14:tracePt t="87213" x="7470775" y="5541963"/>
          <p14:tracePt t="87245" x="7478713" y="5541963"/>
          <p14:tracePt t="87253" x="7486650" y="5541963"/>
          <p14:tracePt t="87261" x="7496175" y="5541963"/>
          <p14:tracePt t="87269" x="7504113" y="5541963"/>
          <p14:tracePt t="87533" x="7512050" y="5541963"/>
          <p14:tracePt t="87541" x="7527925" y="5541963"/>
          <p14:tracePt t="87557" x="7543800" y="5541963"/>
          <p14:tracePt t="87565" x="7559675" y="5534025"/>
          <p14:tracePt t="87581" x="7575550" y="5534025"/>
          <p14:tracePt t="87589" x="7583488" y="5526088"/>
          <p14:tracePt t="87613" x="7599363" y="5526088"/>
          <p14:tracePt t="91389" x="7599363" y="5518150"/>
          <p14:tracePt t="91437" x="7599363" y="5510213"/>
          <p14:tracePt t="91501" x="7599363" y="5502275"/>
          <p14:tracePt t="91533" x="7599363" y="5494338"/>
          <p14:tracePt t="91541" x="7599363" y="5486400"/>
          <p14:tracePt t="91549" x="7591425" y="5486400"/>
          <p14:tracePt t="91557" x="7575550" y="5486400"/>
          <p14:tracePt t="91565" x="7527925" y="5486400"/>
          <p14:tracePt t="91573" x="7486650" y="5486400"/>
          <p14:tracePt t="91581" x="7431088" y="5486400"/>
          <p14:tracePt t="91589" x="7367588" y="5486400"/>
          <p14:tracePt t="91597" x="7312025" y="5486400"/>
          <p14:tracePt t="91605" x="7248525" y="5486400"/>
          <p14:tracePt t="91613" x="7208838" y="5486400"/>
          <p14:tracePt t="91621" x="7153275" y="5486400"/>
          <p14:tracePt t="91628" x="7096125" y="5486400"/>
          <p14:tracePt t="91637" x="7032625" y="5486400"/>
          <p14:tracePt t="91645" x="6969125" y="5478463"/>
          <p14:tracePt t="91653" x="6905625" y="5478463"/>
          <p14:tracePt t="91662" x="6810375" y="5454650"/>
          <p14:tracePt t="91669" x="6713538" y="5446713"/>
          <p14:tracePt t="91677" x="6578600" y="5438775"/>
          <p14:tracePt t="91685" x="6410325" y="5407025"/>
          <p14:tracePt t="91693" x="6251575" y="5383213"/>
          <p14:tracePt t="91701" x="6059488" y="5343525"/>
          <p14:tracePt t="91709" x="5789613" y="5319713"/>
          <p14:tracePt t="91717" x="5581650" y="5278438"/>
          <p14:tracePt t="91725" x="5357813" y="5254625"/>
          <p14:tracePt t="91733" x="4999038" y="5199063"/>
          <p14:tracePt t="91741" x="4705350" y="5159375"/>
          <p14:tracePt t="91749" x="4410075" y="5111750"/>
          <p14:tracePt t="91757" x="4217988" y="5064125"/>
          <p14:tracePt t="91765" x="4002088" y="5016500"/>
          <p14:tracePt t="91772" x="3787775" y="4967288"/>
          <p14:tracePt t="91781" x="3571875" y="4903788"/>
          <p14:tracePt t="91789" x="3429000" y="4879975"/>
          <p14:tracePt t="91797" x="3189288" y="4800600"/>
          <p14:tracePt t="91805" x="2933700" y="4729163"/>
          <p14:tracePt t="91813" x="2695575" y="4665663"/>
          <p14:tracePt t="91821" x="2424113" y="4568825"/>
          <p14:tracePt t="91829" x="2168525" y="4497388"/>
          <p14:tracePt t="91837" x="1889125" y="4433888"/>
          <p14:tracePt t="91845" x="1611313" y="4346575"/>
          <p14:tracePt t="91853" x="1244600" y="4257675"/>
          <p14:tracePt t="91862" x="941388" y="4170363"/>
          <p14:tracePt t="91869" x="661988" y="4098925"/>
          <p14:tracePt t="91877" x="303213" y="4043363"/>
        </p14:tracePtLst>
      </p14:laserTrace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BAC30173-1B81-4D1B-ABA1-86B95632089D}"/>
              </a:ext>
            </a:extLst>
          </p:cNvPr>
          <p:cNvPicPr>
            <a:picLocks noChangeAspect="1"/>
          </p:cNvPicPr>
          <p:nvPr/>
        </p:nvPicPr>
        <p:blipFill>
          <a:blip r:embed="rId3"/>
          <a:stretch>
            <a:fillRect/>
          </a:stretch>
        </p:blipFill>
        <p:spPr>
          <a:xfrm>
            <a:off x="360411" y="2034130"/>
            <a:ext cx="11346370" cy="3692287"/>
          </a:xfrm>
          <a:prstGeom prst="rect">
            <a:avLst/>
          </a:prstGeom>
        </p:spPr>
      </p:pic>
      <p:sp>
        <p:nvSpPr>
          <p:cNvPr id="11" name="Rechteck 10">
            <a:extLst>
              <a:ext uri="{FF2B5EF4-FFF2-40B4-BE49-F238E27FC236}">
                <a16:creationId xmlns:a16="http://schemas.microsoft.com/office/drawing/2014/main" id="{AE422252-3B80-4EED-A869-1E274317A9ED}"/>
              </a:ext>
            </a:extLst>
          </p:cNvPr>
          <p:cNvSpPr/>
          <p:nvPr/>
        </p:nvSpPr>
        <p:spPr>
          <a:xfrm>
            <a:off x="0" y="5586993"/>
            <a:ext cx="12192000" cy="71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a:xfrm>
            <a:off x="360410" y="1216698"/>
            <a:ext cx="11473273" cy="574730"/>
          </a:xfrm>
        </p:spPr>
        <p:txBody>
          <a:bodyPr/>
          <a:lstStyle/>
          <a:p>
            <a:r>
              <a:rPr lang="de-DE" dirty="0"/>
              <a:t>Praktikum anmelden (1)</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a:xfrm>
            <a:off x="11114432" y="6169593"/>
            <a:ext cx="719251" cy="359625"/>
          </a:xfrm>
        </p:spPr>
        <p:txBody>
          <a:bodyPr/>
          <a:lstStyle/>
          <a:p>
            <a:fld id="{6C8FC03C-C266-4645-ABC5-645062898383}" type="slidenum">
              <a:rPr lang="de-DE" smtClean="0"/>
              <a:pPr/>
              <a:t>31</a:t>
            </a:fld>
            <a:r>
              <a:rPr lang="de-DE"/>
              <a:t> </a:t>
            </a:r>
            <a:endParaRPr lang="de-DE" sz="1399" dirty="0"/>
          </a:p>
        </p:txBody>
      </p:sp>
      <p:sp>
        <p:nvSpPr>
          <p:cNvPr id="7" name="Textfeld 6">
            <a:extLst>
              <a:ext uri="{FF2B5EF4-FFF2-40B4-BE49-F238E27FC236}">
                <a16:creationId xmlns:a16="http://schemas.microsoft.com/office/drawing/2014/main" id="{9C5CA05C-C7AB-4311-8D43-8BF0E5D34619}"/>
              </a:ext>
            </a:extLst>
          </p:cNvPr>
          <p:cNvSpPr txBox="1"/>
          <p:nvPr/>
        </p:nvSpPr>
        <p:spPr>
          <a:xfrm>
            <a:off x="10196186" y="1004671"/>
            <a:ext cx="1510595" cy="230592"/>
          </a:xfrm>
          <a:prstGeom prst="rect">
            <a:avLst/>
          </a:prstGeom>
          <a:noFill/>
        </p:spPr>
        <p:txBody>
          <a:bodyPr wrap="square" rtlCol="0">
            <a:spAutoFit/>
          </a:bodyPr>
          <a:lstStyle/>
          <a:p>
            <a:pPr algn="r"/>
            <a:r>
              <a:rPr lang="de-DE" sz="899" b="1" dirty="0">
                <a:solidFill>
                  <a:schemeClr val="accent5"/>
                </a:solidFill>
              </a:rPr>
              <a:t>Praktikum anmelden</a:t>
            </a:r>
          </a:p>
        </p:txBody>
      </p:sp>
      <p:pic>
        <p:nvPicPr>
          <p:cNvPr id="22" name="Grafik 21">
            <a:extLst>
              <a:ext uri="{FF2B5EF4-FFF2-40B4-BE49-F238E27FC236}">
                <a16:creationId xmlns:a16="http://schemas.microsoft.com/office/drawing/2014/main" id="{14AEA4E1-0D60-49F3-9864-5489DF8D4F0B}"/>
              </a:ext>
            </a:extLst>
          </p:cNvPr>
          <p:cNvPicPr>
            <a:picLocks noChangeAspect="1"/>
          </p:cNvPicPr>
          <p:nvPr/>
        </p:nvPicPr>
        <p:blipFill>
          <a:blip r:embed="rId4">
            <a:duotone>
              <a:schemeClr val="accent5">
                <a:shade val="45000"/>
                <a:satMod val="135000"/>
              </a:schemeClr>
              <a:prstClr val="white"/>
            </a:duotone>
          </a:blip>
          <a:stretch>
            <a:fillRect/>
          </a:stretch>
        </p:blipFill>
        <p:spPr>
          <a:xfrm>
            <a:off x="10699717" y="263946"/>
            <a:ext cx="795532" cy="795532"/>
          </a:xfrm>
          <a:prstGeom prst="rect">
            <a:avLst/>
          </a:prstGeom>
        </p:spPr>
      </p:pic>
      <p:sp>
        <p:nvSpPr>
          <p:cNvPr id="24" name="Textfeld 23">
            <a:extLst>
              <a:ext uri="{FF2B5EF4-FFF2-40B4-BE49-F238E27FC236}">
                <a16:creationId xmlns:a16="http://schemas.microsoft.com/office/drawing/2014/main" id="{2429FCE4-4585-4F5B-A988-8817B3A70BD2}"/>
              </a:ext>
            </a:extLst>
          </p:cNvPr>
          <p:cNvSpPr txBox="1"/>
          <p:nvPr/>
        </p:nvSpPr>
        <p:spPr>
          <a:xfrm>
            <a:off x="2571280" y="3213201"/>
            <a:ext cx="5900848" cy="1383554"/>
          </a:xfrm>
          <a:prstGeom prst="rect">
            <a:avLst/>
          </a:prstGeom>
          <a:solidFill>
            <a:srgbClr val="FFFFFF"/>
          </a:solidFill>
        </p:spPr>
        <p:txBody>
          <a:bodyPr wrap="square" rtlCol="0">
            <a:spAutoFit/>
          </a:bodyPr>
          <a:lstStyle/>
          <a:p>
            <a:pPr defTabSz="913486" eaLnBrk="0" fontAlgn="base" hangingPunct="0">
              <a:spcBef>
                <a:spcPct val="0"/>
              </a:spcBef>
              <a:spcAft>
                <a:spcPct val="0"/>
              </a:spcAft>
              <a:defRPr/>
            </a:pPr>
            <a:r>
              <a:rPr lang="de-DE" sz="1399" kern="0" dirty="0">
                <a:solidFill>
                  <a:schemeClr val="accent1"/>
                </a:solidFill>
                <a:latin typeface="MetaNormal-Roman"/>
                <a:ea typeface="ＭＳ Ｐゴシック" pitchFamily="1" charset="-128"/>
              </a:rPr>
              <a:t>Nun folgt als letzter Schritt die </a:t>
            </a:r>
            <a:r>
              <a:rPr lang="de-DE" sz="1399" b="1" kern="0" dirty="0">
                <a:solidFill>
                  <a:schemeClr val="accent1"/>
                </a:solidFill>
                <a:latin typeface="MetaNormal-Roman"/>
                <a:ea typeface="ＭＳ Ｐゴシック" pitchFamily="1" charset="-128"/>
              </a:rPr>
              <a:t>verbindliche Anmeldung zum schulpraktischen Teil.</a:t>
            </a:r>
            <a:r>
              <a:rPr lang="de-DE" sz="1399" kern="0" dirty="0">
                <a:solidFill>
                  <a:schemeClr val="accent1"/>
                </a:solidFill>
                <a:latin typeface="MetaNormal-Roman"/>
                <a:ea typeface="ＭＳ Ｐゴシック" pitchFamily="1" charset="-128"/>
              </a:rPr>
              <a:t>  Dies ist notwendig, damit Sie am Verteilverfahren und am Praxissemester teilnehmen dürfen. Klicken Sie auf „verbindlich anmelden“, um die Anmeldung vorzunehmen. </a:t>
            </a:r>
          </a:p>
          <a:p>
            <a:pPr defTabSz="913486" eaLnBrk="0" fontAlgn="base" hangingPunct="0">
              <a:spcBef>
                <a:spcPct val="0"/>
              </a:spcBef>
              <a:spcAft>
                <a:spcPct val="0"/>
              </a:spcAft>
              <a:defRPr/>
            </a:pPr>
            <a:r>
              <a:rPr lang="de-DE" sz="1399" kern="0" dirty="0">
                <a:solidFill>
                  <a:schemeClr val="accent1"/>
                </a:solidFill>
                <a:latin typeface="MetaNormal-Roman"/>
                <a:ea typeface="ＭＳ Ｐゴシック" pitchFamily="1" charset="-128"/>
              </a:rPr>
              <a:t>Ergänzend können Sie sich zur über Anmeldeformular eine Dokumentation Ihrer Auswahl herunterladen. Dieses müssen Sie nicht einreichen.</a:t>
            </a:r>
            <a:endParaRPr lang="de-DE" sz="1798" kern="0" dirty="0">
              <a:solidFill>
                <a:schemeClr val="accent1"/>
              </a:solidFill>
              <a:latin typeface="MetaNormal-Roman"/>
              <a:ea typeface="ＭＳ Ｐゴシック" pitchFamily="1" charset="-128"/>
            </a:endParaRPr>
          </a:p>
        </p:txBody>
      </p:sp>
      <p:cxnSp>
        <p:nvCxnSpPr>
          <p:cNvPr id="17" name="Gerade Verbindung mit Pfeil 16">
            <a:extLst>
              <a:ext uri="{FF2B5EF4-FFF2-40B4-BE49-F238E27FC236}">
                <a16:creationId xmlns:a16="http://schemas.microsoft.com/office/drawing/2014/main" id="{3513215F-7FB1-4A37-9C41-817A1F960F02}"/>
              </a:ext>
            </a:extLst>
          </p:cNvPr>
          <p:cNvCxnSpPr>
            <a:cxnSpLocks/>
          </p:cNvCxnSpPr>
          <p:nvPr/>
        </p:nvCxnSpPr>
        <p:spPr bwMode="auto">
          <a:xfrm flipV="1">
            <a:off x="8472128" y="3213201"/>
            <a:ext cx="1364392" cy="736219"/>
          </a:xfrm>
          <a:prstGeom prst="straightConnector1">
            <a:avLst/>
          </a:prstGeom>
          <a:noFill/>
          <a:ln w="19050"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23" name="Rechteck 22">
            <a:extLst>
              <a:ext uri="{FF2B5EF4-FFF2-40B4-BE49-F238E27FC236}">
                <a16:creationId xmlns:a16="http://schemas.microsoft.com/office/drawing/2014/main" id="{499D081A-3F39-41D6-B1FA-4B4AA0B5F8BF}"/>
              </a:ext>
            </a:extLst>
          </p:cNvPr>
          <p:cNvSpPr/>
          <p:nvPr/>
        </p:nvSpPr>
        <p:spPr bwMode="auto">
          <a:xfrm>
            <a:off x="9860281" y="3141268"/>
            <a:ext cx="974821" cy="287732"/>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defRPr/>
            </a:pPr>
            <a:endParaRPr lang="de-DE" sz="2398" kern="0">
              <a:solidFill>
                <a:prstClr val="white"/>
              </a:solidFill>
              <a:latin typeface="Arial" charset="0"/>
              <a:ea typeface="ＭＳ Ｐゴシック" pitchFamily="34" charset="-128"/>
              <a:cs typeface="Arial" charset="0"/>
            </a:endParaRPr>
          </a:p>
        </p:txBody>
      </p:sp>
    </p:spTree>
    <p:extLst>
      <p:ext uri="{BB962C8B-B14F-4D97-AF65-F5344CB8AC3E}">
        <p14:creationId xmlns:p14="http://schemas.microsoft.com/office/powerpoint/2010/main" val="2996010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189DBDE-E4C0-4BD5-822A-B64EB9887A25}"/>
              </a:ext>
            </a:extLst>
          </p:cNvPr>
          <p:cNvPicPr>
            <a:picLocks noChangeAspect="1"/>
          </p:cNvPicPr>
          <p:nvPr/>
        </p:nvPicPr>
        <p:blipFill rotWithShape="1">
          <a:blip r:embed="rId3"/>
          <a:srcRect l="1298" t="1840" r="2567"/>
          <a:stretch/>
        </p:blipFill>
        <p:spPr>
          <a:xfrm>
            <a:off x="3692179" y="1619401"/>
            <a:ext cx="4274081" cy="4404942"/>
          </a:xfrm>
          <a:prstGeom prst="rect">
            <a:avLst/>
          </a:prstGeom>
        </p:spPr>
      </p:pic>
      <p:sp>
        <p:nvSpPr>
          <p:cNvPr id="2" name="Titel 1">
            <a:extLst>
              <a:ext uri="{FF2B5EF4-FFF2-40B4-BE49-F238E27FC236}">
                <a16:creationId xmlns:a16="http://schemas.microsoft.com/office/drawing/2014/main" id="{48958E33-25A3-41C6-8EE4-9E6F29695564}"/>
              </a:ext>
            </a:extLst>
          </p:cNvPr>
          <p:cNvSpPr>
            <a:spLocks noGrp="1"/>
          </p:cNvSpPr>
          <p:nvPr>
            <p:ph type="title"/>
          </p:nvPr>
        </p:nvSpPr>
        <p:spPr>
          <a:xfrm>
            <a:off x="379156" y="1003770"/>
            <a:ext cx="11473273" cy="574730"/>
          </a:xfrm>
        </p:spPr>
        <p:txBody>
          <a:bodyPr/>
          <a:lstStyle/>
          <a:p>
            <a:r>
              <a:rPr lang="de-DE" dirty="0"/>
              <a:t>Praktikum anmelden (2)</a:t>
            </a:r>
          </a:p>
        </p:txBody>
      </p:sp>
      <p:sp>
        <p:nvSpPr>
          <p:cNvPr id="6" name="Foliennummernplatzhalter 5">
            <a:extLst>
              <a:ext uri="{FF2B5EF4-FFF2-40B4-BE49-F238E27FC236}">
                <a16:creationId xmlns:a16="http://schemas.microsoft.com/office/drawing/2014/main" id="{B42B5698-BDCA-42E3-ABF7-C034165E822C}"/>
              </a:ext>
            </a:extLst>
          </p:cNvPr>
          <p:cNvSpPr>
            <a:spLocks noGrp="1"/>
          </p:cNvSpPr>
          <p:nvPr>
            <p:ph type="sldNum" sz="quarter" idx="12"/>
          </p:nvPr>
        </p:nvSpPr>
        <p:spPr>
          <a:xfrm>
            <a:off x="11114432" y="6169593"/>
            <a:ext cx="719251" cy="359625"/>
          </a:xfrm>
        </p:spPr>
        <p:txBody>
          <a:bodyPr/>
          <a:lstStyle/>
          <a:p>
            <a:fld id="{6C8FC03C-C266-4645-ABC5-645062898383}" type="slidenum">
              <a:rPr lang="de-DE" smtClean="0"/>
              <a:pPr/>
              <a:t>32</a:t>
            </a:fld>
            <a:r>
              <a:rPr lang="de-DE"/>
              <a:t> </a:t>
            </a:r>
            <a:endParaRPr lang="de-DE" sz="1399" dirty="0"/>
          </a:p>
        </p:txBody>
      </p:sp>
      <p:sp>
        <p:nvSpPr>
          <p:cNvPr id="7" name="Textfeld 6">
            <a:extLst>
              <a:ext uri="{FF2B5EF4-FFF2-40B4-BE49-F238E27FC236}">
                <a16:creationId xmlns:a16="http://schemas.microsoft.com/office/drawing/2014/main" id="{9C5CA05C-C7AB-4311-8D43-8BF0E5D34619}"/>
              </a:ext>
            </a:extLst>
          </p:cNvPr>
          <p:cNvSpPr txBox="1"/>
          <p:nvPr/>
        </p:nvSpPr>
        <p:spPr>
          <a:xfrm>
            <a:off x="10196186" y="1004671"/>
            <a:ext cx="1510595" cy="230592"/>
          </a:xfrm>
          <a:prstGeom prst="rect">
            <a:avLst/>
          </a:prstGeom>
          <a:noFill/>
        </p:spPr>
        <p:txBody>
          <a:bodyPr wrap="square" rtlCol="0">
            <a:spAutoFit/>
          </a:bodyPr>
          <a:lstStyle/>
          <a:p>
            <a:pPr algn="r"/>
            <a:r>
              <a:rPr lang="de-DE" sz="899" b="1" dirty="0">
                <a:solidFill>
                  <a:schemeClr val="accent5"/>
                </a:solidFill>
              </a:rPr>
              <a:t>Praktikum anmelden</a:t>
            </a:r>
          </a:p>
        </p:txBody>
      </p:sp>
      <p:pic>
        <p:nvPicPr>
          <p:cNvPr id="22" name="Grafik 21">
            <a:extLst>
              <a:ext uri="{FF2B5EF4-FFF2-40B4-BE49-F238E27FC236}">
                <a16:creationId xmlns:a16="http://schemas.microsoft.com/office/drawing/2014/main" id="{14AEA4E1-0D60-49F3-9864-5489DF8D4F0B}"/>
              </a:ext>
            </a:extLst>
          </p:cNvPr>
          <p:cNvPicPr>
            <a:picLocks noChangeAspect="1"/>
          </p:cNvPicPr>
          <p:nvPr/>
        </p:nvPicPr>
        <p:blipFill>
          <a:blip r:embed="rId4">
            <a:duotone>
              <a:schemeClr val="accent5">
                <a:shade val="45000"/>
                <a:satMod val="135000"/>
              </a:schemeClr>
              <a:prstClr val="white"/>
            </a:duotone>
          </a:blip>
          <a:stretch>
            <a:fillRect/>
          </a:stretch>
        </p:blipFill>
        <p:spPr>
          <a:xfrm>
            <a:off x="10699717" y="263946"/>
            <a:ext cx="795532" cy="795532"/>
          </a:xfrm>
          <a:prstGeom prst="rect">
            <a:avLst/>
          </a:prstGeom>
        </p:spPr>
      </p:pic>
      <p:sp>
        <p:nvSpPr>
          <p:cNvPr id="24" name="Textfeld 23">
            <a:extLst>
              <a:ext uri="{FF2B5EF4-FFF2-40B4-BE49-F238E27FC236}">
                <a16:creationId xmlns:a16="http://schemas.microsoft.com/office/drawing/2014/main" id="{2429FCE4-4585-4F5B-A988-8817B3A70BD2}"/>
              </a:ext>
            </a:extLst>
          </p:cNvPr>
          <p:cNvSpPr txBox="1"/>
          <p:nvPr/>
        </p:nvSpPr>
        <p:spPr>
          <a:xfrm>
            <a:off x="9332988" y="1499911"/>
            <a:ext cx="2733457" cy="4150660"/>
          </a:xfrm>
          <a:prstGeom prst="rect">
            <a:avLst/>
          </a:prstGeom>
          <a:solidFill>
            <a:schemeClr val="bg1"/>
          </a:solidFill>
          <a:ln>
            <a:solidFill>
              <a:schemeClr val="bg1"/>
            </a:solidFill>
          </a:ln>
        </p:spPr>
        <p:txBody>
          <a:bodyPr wrap="square" rtlCol="0">
            <a:spAutoFit/>
          </a:bodyPr>
          <a:lstStyle/>
          <a:p>
            <a:pPr defTabSz="913486" eaLnBrk="0" fontAlgn="base" hangingPunct="0">
              <a:spcBef>
                <a:spcPct val="0"/>
              </a:spcBef>
              <a:spcAft>
                <a:spcPct val="0"/>
              </a:spcAft>
              <a:defRPr/>
            </a:pPr>
            <a:r>
              <a:rPr lang="de-DE" sz="1199" kern="0" dirty="0">
                <a:solidFill>
                  <a:schemeClr val="accent1"/>
                </a:solidFill>
                <a:latin typeface="MetaNormal-Roman"/>
                <a:ea typeface="ＭＳ Ｐゴシック" pitchFamily="1" charset="-128"/>
              </a:rPr>
              <a:t>Lesen Sie sich die Rechtsgrundlagen zur Anmeldung zum schulpraktischen Teil des Praxissemesters gut durch. </a:t>
            </a:r>
          </a:p>
          <a:p>
            <a:pPr defTabSz="913486" eaLnBrk="0" fontAlgn="base" hangingPunct="0">
              <a:spcBef>
                <a:spcPct val="0"/>
              </a:spcBef>
              <a:spcAft>
                <a:spcPct val="0"/>
              </a:spcAft>
              <a:defRPr/>
            </a:pPr>
            <a:endParaRPr lang="de-DE" sz="1199" kern="0" dirty="0">
              <a:solidFill>
                <a:schemeClr val="accent1"/>
              </a:solidFill>
              <a:latin typeface="MetaNormal-Roman"/>
              <a:ea typeface="ＭＳ Ｐゴシック" pitchFamily="1" charset="-128"/>
            </a:endParaRPr>
          </a:p>
          <a:p>
            <a:pPr defTabSz="913486" eaLnBrk="0" fontAlgn="base" hangingPunct="0">
              <a:spcBef>
                <a:spcPct val="0"/>
              </a:spcBef>
              <a:spcAft>
                <a:spcPct val="0"/>
              </a:spcAft>
              <a:defRPr/>
            </a:pPr>
            <a:r>
              <a:rPr lang="de-DE" sz="1199" b="1" kern="0" dirty="0">
                <a:solidFill>
                  <a:schemeClr val="accent1"/>
                </a:solidFill>
                <a:latin typeface="MetaNormal-Roman"/>
                <a:ea typeface="ＭＳ Ｐゴシック" pitchFamily="1" charset="-128"/>
              </a:rPr>
              <a:t>Für die Anmeldung müssen Sie keine Unterlagen bei uns einreichen!</a:t>
            </a:r>
          </a:p>
          <a:p>
            <a:pPr defTabSz="913486" eaLnBrk="0" fontAlgn="base" hangingPunct="0">
              <a:spcBef>
                <a:spcPct val="0"/>
              </a:spcBef>
              <a:spcAft>
                <a:spcPct val="0"/>
              </a:spcAft>
              <a:defRPr/>
            </a:pPr>
            <a:endParaRPr lang="de-DE" sz="1199" b="1" kern="0" dirty="0">
              <a:solidFill>
                <a:schemeClr val="accent1"/>
              </a:solidFill>
              <a:latin typeface="MetaNormal-Roman"/>
              <a:ea typeface="ＭＳ Ｐゴシック" pitchFamily="1" charset="-128"/>
            </a:endParaRPr>
          </a:p>
          <a:p>
            <a:pPr defTabSz="913486" eaLnBrk="0" fontAlgn="base" hangingPunct="0">
              <a:spcBef>
                <a:spcPct val="0"/>
              </a:spcBef>
              <a:spcAft>
                <a:spcPct val="0"/>
              </a:spcAft>
              <a:defRPr/>
            </a:pPr>
            <a:r>
              <a:rPr lang="de-DE" sz="1199" kern="0" dirty="0">
                <a:solidFill>
                  <a:schemeClr val="accent1"/>
                </a:solidFill>
                <a:latin typeface="MetaNormal-Roman"/>
                <a:ea typeface="ＭＳ Ｐゴシック" pitchFamily="1" charset="-128"/>
              </a:rPr>
              <a:t>Erst bei der Annahme des Schulplatzes reichen Sie die unterschriebene Annahmeerklärung bei uns ein.</a:t>
            </a:r>
          </a:p>
          <a:p>
            <a:pPr defTabSz="913486" eaLnBrk="0" fontAlgn="base" hangingPunct="0">
              <a:spcBef>
                <a:spcPct val="0"/>
              </a:spcBef>
              <a:spcAft>
                <a:spcPct val="0"/>
              </a:spcAft>
              <a:defRPr/>
            </a:pPr>
            <a:endParaRPr lang="de-DE" sz="1199" kern="0" dirty="0">
              <a:solidFill>
                <a:schemeClr val="accent1"/>
              </a:solidFill>
              <a:latin typeface="MetaNormal-Roman"/>
              <a:ea typeface="ＭＳ Ｐゴシック" pitchFamily="1" charset="-128"/>
            </a:endParaRPr>
          </a:p>
          <a:p>
            <a:pPr defTabSz="913486" eaLnBrk="0" fontAlgn="base" hangingPunct="0">
              <a:spcBef>
                <a:spcPct val="0"/>
              </a:spcBef>
              <a:spcAft>
                <a:spcPct val="0"/>
              </a:spcAft>
              <a:defRPr/>
            </a:pPr>
            <a:r>
              <a:rPr lang="de-DE" sz="1199" kern="0" dirty="0">
                <a:solidFill>
                  <a:schemeClr val="accent1"/>
                </a:solidFill>
                <a:latin typeface="MetaNormal-Roman"/>
                <a:ea typeface="ＭＳ Ｐゴシック" pitchFamily="1" charset="-128"/>
              </a:rPr>
              <a:t>Bitte beachten Sie insbesondere auch die Hinweise zum Nicht-Antritt des Praxissemesters! </a:t>
            </a:r>
            <a:br>
              <a:rPr lang="de-DE" sz="1199" kern="0" dirty="0">
                <a:solidFill>
                  <a:schemeClr val="accent1"/>
                </a:solidFill>
                <a:latin typeface="MetaNormal-Roman"/>
                <a:ea typeface="ＭＳ Ｐゴシック" pitchFamily="1" charset="-128"/>
              </a:rPr>
            </a:br>
            <a:br>
              <a:rPr lang="de-DE" sz="1199" kern="0" dirty="0">
                <a:solidFill>
                  <a:schemeClr val="accent1"/>
                </a:solidFill>
                <a:latin typeface="MetaNormal-Roman"/>
                <a:ea typeface="ＭＳ Ｐゴシック" pitchFamily="1" charset="-128"/>
              </a:rPr>
            </a:br>
            <a:r>
              <a:rPr lang="de-DE" sz="1199" kern="0" dirty="0">
                <a:solidFill>
                  <a:schemeClr val="accent1"/>
                </a:solidFill>
                <a:latin typeface="MetaNormal-Roman"/>
                <a:ea typeface="ＭＳ Ｐゴシック" pitchFamily="1" charset="-128"/>
              </a:rPr>
              <a:t>Klicken Sie auf „bestätigen“ und „verbindlich anmelden“. Sie können </a:t>
            </a:r>
            <a:r>
              <a:rPr lang="de-DE" sz="1199" kern="0">
                <a:solidFill>
                  <a:schemeClr val="accent1"/>
                </a:solidFill>
                <a:latin typeface="MetaNormal-Roman"/>
                <a:ea typeface="ＭＳ Ｐゴシック" pitchFamily="1" charset="-128"/>
              </a:rPr>
              <a:t>PVP nun </a:t>
            </a:r>
            <a:r>
              <a:rPr lang="de-DE" sz="1199" kern="0" dirty="0">
                <a:solidFill>
                  <a:schemeClr val="accent1"/>
                </a:solidFill>
                <a:latin typeface="MetaNormal-Roman"/>
                <a:ea typeface="ＭＳ Ｐゴシック" pitchFamily="1" charset="-128"/>
              </a:rPr>
              <a:t>verlassen.</a:t>
            </a:r>
          </a:p>
          <a:p>
            <a:pPr defTabSz="913486" eaLnBrk="0" fontAlgn="base" hangingPunct="0">
              <a:spcBef>
                <a:spcPct val="0"/>
              </a:spcBef>
              <a:spcAft>
                <a:spcPct val="0"/>
              </a:spcAft>
              <a:defRPr/>
            </a:pPr>
            <a:endParaRPr lang="de-DE" sz="1199" kern="0" dirty="0">
              <a:solidFill>
                <a:schemeClr val="accent1"/>
              </a:solidFill>
              <a:latin typeface="MetaNormal-Roman"/>
              <a:ea typeface="ＭＳ Ｐゴシック" pitchFamily="1" charset="-128"/>
            </a:endParaRPr>
          </a:p>
          <a:p>
            <a:pPr defTabSz="913486" eaLnBrk="0" fontAlgn="base" hangingPunct="0">
              <a:spcBef>
                <a:spcPct val="0"/>
              </a:spcBef>
              <a:spcAft>
                <a:spcPct val="0"/>
              </a:spcAft>
              <a:defRPr/>
            </a:pPr>
            <a:r>
              <a:rPr lang="de-DE" sz="1199" kern="0" dirty="0">
                <a:solidFill>
                  <a:schemeClr val="accent1"/>
                </a:solidFill>
                <a:latin typeface="MetaNormal-Roman"/>
                <a:ea typeface="ＭＳ Ｐゴシック" pitchFamily="1" charset="-128"/>
              </a:rPr>
              <a:t>Nun nehmen Sie am Verfahren teil und warten ab, bis die Schulplätze verteilt wurden.</a:t>
            </a:r>
            <a:endParaRPr lang="de-DE" sz="1598" kern="0" dirty="0">
              <a:solidFill>
                <a:schemeClr val="accent1"/>
              </a:solidFill>
              <a:latin typeface="MetaNormal-Roman"/>
              <a:ea typeface="ＭＳ Ｐゴシック" pitchFamily="1" charset="-128"/>
            </a:endParaRPr>
          </a:p>
        </p:txBody>
      </p:sp>
      <p:cxnSp>
        <p:nvCxnSpPr>
          <p:cNvPr id="17" name="Gerade Verbindung mit Pfeil 16">
            <a:extLst>
              <a:ext uri="{FF2B5EF4-FFF2-40B4-BE49-F238E27FC236}">
                <a16:creationId xmlns:a16="http://schemas.microsoft.com/office/drawing/2014/main" id="{3513215F-7FB1-4A37-9C41-817A1F960F02}"/>
              </a:ext>
            </a:extLst>
          </p:cNvPr>
          <p:cNvCxnSpPr>
            <a:cxnSpLocks/>
          </p:cNvCxnSpPr>
          <p:nvPr/>
        </p:nvCxnSpPr>
        <p:spPr bwMode="auto">
          <a:xfrm flipH="1" flipV="1">
            <a:off x="8110127" y="4136884"/>
            <a:ext cx="1150928" cy="287732"/>
          </a:xfrm>
          <a:prstGeom prst="straightConnector1">
            <a:avLst/>
          </a:prstGeom>
          <a:noFill/>
          <a:ln w="28575" cap="flat" cmpd="sng" algn="ctr">
            <a:solidFill>
              <a:schemeClr val="accent1"/>
            </a:solidFill>
            <a:prstDash val="solid"/>
            <a:headEnd type="none" w="med" len="med"/>
            <a:tailEnd type="triangle"/>
          </a:ln>
          <a:effectLst>
            <a:outerShdw blurRad="40000" dist="23000" dir="5400000" rotWithShape="0">
              <a:srgbClr val="000000">
                <a:alpha val="35000"/>
              </a:srgbClr>
            </a:outerShdw>
          </a:effectLst>
        </p:spPr>
      </p:cxnSp>
      <p:sp>
        <p:nvSpPr>
          <p:cNvPr id="23" name="Rechteck 22">
            <a:extLst>
              <a:ext uri="{FF2B5EF4-FFF2-40B4-BE49-F238E27FC236}">
                <a16:creationId xmlns:a16="http://schemas.microsoft.com/office/drawing/2014/main" id="{499D081A-3F39-41D6-B1FA-4B4AA0B5F8BF}"/>
              </a:ext>
            </a:extLst>
          </p:cNvPr>
          <p:cNvSpPr/>
          <p:nvPr/>
        </p:nvSpPr>
        <p:spPr bwMode="auto">
          <a:xfrm>
            <a:off x="3754451" y="5120559"/>
            <a:ext cx="974821" cy="394500"/>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defRPr/>
            </a:pPr>
            <a:endParaRPr lang="de-DE" sz="2398" kern="0">
              <a:solidFill>
                <a:prstClr val="white"/>
              </a:solidFill>
              <a:latin typeface="Arial" charset="0"/>
              <a:ea typeface="ＭＳ Ｐゴシック" pitchFamily="34" charset="-128"/>
              <a:cs typeface="Arial" charset="0"/>
            </a:endParaRPr>
          </a:p>
        </p:txBody>
      </p:sp>
      <p:sp>
        <p:nvSpPr>
          <p:cNvPr id="31" name="Rechteck 30">
            <a:extLst>
              <a:ext uri="{FF2B5EF4-FFF2-40B4-BE49-F238E27FC236}">
                <a16:creationId xmlns:a16="http://schemas.microsoft.com/office/drawing/2014/main" id="{D85CD35E-8E09-44D3-82DB-F674A565FDC9}"/>
              </a:ext>
            </a:extLst>
          </p:cNvPr>
          <p:cNvSpPr/>
          <p:nvPr/>
        </p:nvSpPr>
        <p:spPr bwMode="auto">
          <a:xfrm>
            <a:off x="6167933" y="5667301"/>
            <a:ext cx="1222862" cy="394500"/>
          </a:xfrm>
          <a:prstGeom prst="rect">
            <a:avLst/>
          </a:prstGeom>
          <a:noFill/>
          <a:ln w="34925" cap="flat" cmpd="sng" algn="ctr">
            <a:solidFill>
              <a:schemeClr val="accent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defTabSz="913486" eaLnBrk="0" fontAlgn="base" hangingPunct="0">
              <a:spcBef>
                <a:spcPct val="0"/>
              </a:spcBef>
              <a:spcAft>
                <a:spcPct val="0"/>
              </a:spcAft>
              <a:defRPr/>
            </a:pPr>
            <a:endParaRPr lang="de-DE" sz="2398" kern="0">
              <a:solidFill>
                <a:prstClr val="white"/>
              </a:solidFill>
              <a:latin typeface="Arial" charset="0"/>
              <a:ea typeface="ＭＳ Ｐゴシック" pitchFamily="34" charset="-128"/>
              <a:cs typeface="Arial" charset="0"/>
            </a:endParaRPr>
          </a:p>
        </p:txBody>
      </p:sp>
      <p:sp>
        <p:nvSpPr>
          <p:cNvPr id="11" name="Rechteck 10">
            <a:hlinkClick r:id="rId5" action="ppaction://hlinksldjump"/>
            <a:extLst>
              <a:ext uri="{FF2B5EF4-FFF2-40B4-BE49-F238E27FC236}">
                <a16:creationId xmlns:a16="http://schemas.microsoft.com/office/drawing/2014/main" id="{E939CD93-C78B-4318-8E5B-471D1EC5F204}"/>
              </a:ext>
            </a:extLst>
          </p:cNvPr>
          <p:cNvSpPr/>
          <p:nvPr/>
        </p:nvSpPr>
        <p:spPr>
          <a:xfrm>
            <a:off x="9170192" y="6169593"/>
            <a:ext cx="2301858" cy="3596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99" dirty="0"/>
              <a:t>Zurück zur Übersicht</a:t>
            </a:r>
          </a:p>
        </p:txBody>
      </p:sp>
      <p:sp>
        <p:nvSpPr>
          <p:cNvPr id="3" name="Rechteck 2">
            <a:extLst>
              <a:ext uri="{FF2B5EF4-FFF2-40B4-BE49-F238E27FC236}">
                <a16:creationId xmlns:a16="http://schemas.microsoft.com/office/drawing/2014/main" id="{9375E4B8-FECC-4D78-8185-2644B6798359}"/>
              </a:ext>
            </a:extLst>
          </p:cNvPr>
          <p:cNvSpPr/>
          <p:nvPr/>
        </p:nvSpPr>
        <p:spPr>
          <a:xfrm>
            <a:off x="4110518" y="3213201"/>
            <a:ext cx="3855742" cy="2877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
        <p:nvSpPr>
          <p:cNvPr id="4" name="Rechteck 3">
            <a:extLst>
              <a:ext uri="{FF2B5EF4-FFF2-40B4-BE49-F238E27FC236}">
                <a16:creationId xmlns:a16="http://schemas.microsoft.com/office/drawing/2014/main" id="{A547B369-691C-4314-84B9-4F6AB09BE474}"/>
              </a:ext>
            </a:extLst>
          </p:cNvPr>
          <p:cNvSpPr/>
          <p:nvPr/>
        </p:nvSpPr>
        <p:spPr>
          <a:xfrm>
            <a:off x="3754451" y="3357067"/>
            <a:ext cx="471289" cy="1438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spTree>
    <p:extLst>
      <p:ext uri="{BB962C8B-B14F-4D97-AF65-F5344CB8AC3E}">
        <p14:creationId xmlns:p14="http://schemas.microsoft.com/office/powerpoint/2010/main" val="671675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369707B8-3AED-448F-AC57-7336322A781C}"/>
              </a:ext>
            </a:extLst>
          </p:cNvPr>
          <p:cNvSpPr>
            <a:spLocks noGrp="1"/>
          </p:cNvSpPr>
          <p:nvPr>
            <p:ph type="sldNum" sz="quarter" idx="12"/>
          </p:nvPr>
        </p:nvSpPr>
        <p:spPr/>
        <p:txBody>
          <a:bodyPr/>
          <a:lstStyle/>
          <a:p>
            <a:fld id="{6C8FC03C-C266-4645-ABC5-645062898383}" type="slidenum">
              <a:rPr lang="de-DE" sz="1598">
                <a:latin typeface="Calibri" panose="020F0502020204030204" pitchFamily="34" charset="0"/>
                <a:cs typeface="Calibri" panose="020F0502020204030204" pitchFamily="34" charset="0"/>
              </a:rPr>
              <a:pPr/>
              <a:t>33</a:t>
            </a:fld>
            <a:r>
              <a:rPr lang="de-DE"/>
              <a:t> </a:t>
            </a:r>
            <a:endParaRPr lang="de-DE" sz="1399" dirty="0"/>
          </a:p>
        </p:txBody>
      </p:sp>
      <p:sp>
        <p:nvSpPr>
          <p:cNvPr id="5" name="Titel 4">
            <a:extLst>
              <a:ext uri="{FF2B5EF4-FFF2-40B4-BE49-F238E27FC236}">
                <a16:creationId xmlns:a16="http://schemas.microsoft.com/office/drawing/2014/main" id="{6AAF82EA-67FE-446D-8BA2-F6FC622D8900}"/>
              </a:ext>
            </a:extLst>
          </p:cNvPr>
          <p:cNvSpPr>
            <a:spLocks noGrp="1"/>
          </p:cNvSpPr>
          <p:nvPr>
            <p:ph type="title"/>
          </p:nvPr>
        </p:nvSpPr>
        <p:spPr/>
        <p:txBody>
          <a:bodyPr/>
          <a:lstStyle/>
          <a:p>
            <a:r>
              <a:rPr lang="de-DE" dirty="0">
                <a:latin typeface="+mn-lt"/>
              </a:rPr>
              <a:t>Platzverteilung durch den Algorithmus </a:t>
            </a:r>
          </a:p>
        </p:txBody>
      </p:sp>
      <p:sp>
        <p:nvSpPr>
          <p:cNvPr id="7" name="Rechteck 6">
            <a:extLst>
              <a:ext uri="{FF2B5EF4-FFF2-40B4-BE49-F238E27FC236}">
                <a16:creationId xmlns:a16="http://schemas.microsoft.com/office/drawing/2014/main" id="{83C239A3-BE5E-455B-95DA-6DB523E7832A}"/>
              </a:ext>
            </a:extLst>
          </p:cNvPr>
          <p:cNvSpPr/>
          <p:nvPr/>
        </p:nvSpPr>
        <p:spPr bwMode="auto">
          <a:xfrm>
            <a:off x="353058" y="2069368"/>
            <a:ext cx="11118993" cy="3889108"/>
          </a:xfrm>
          <a:prstGeom prst="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defTabSz="913486">
              <a:defRPr/>
            </a:pPr>
            <a:endParaRPr lang="de-DE" sz="3197" b="1" dirty="0">
              <a:solidFill>
                <a:sysClr val="window" lastClr="FFFFFF"/>
              </a:solidFill>
              <a:latin typeface="MetaNormal-Roman"/>
              <a:ea typeface="ＭＳ Ｐゴシック" pitchFamily="34" charset="-128"/>
              <a:cs typeface="Arial" charset="0"/>
            </a:endParaRPr>
          </a:p>
          <a:p>
            <a:pPr algn="ctr" defTabSz="913486" eaLnBrk="0" fontAlgn="base" hangingPunct="0">
              <a:spcBef>
                <a:spcPct val="0"/>
              </a:spcBef>
              <a:spcAft>
                <a:spcPct val="0"/>
              </a:spcAft>
              <a:defRPr/>
            </a:pPr>
            <a:r>
              <a:rPr lang="de-DE" sz="2797" kern="0" dirty="0">
                <a:solidFill>
                  <a:prstClr val="white"/>
                </a:solidFill>
                <a:latin typeface="+mj-lt"/>
                <a:ea typeface="ＭＳ Ｐゴシック" pitchFamily="34" charset="-128"/>
                <a:cs typeface="Calibri" panose="020F0502020204030204" pitchFamily="34" charset="0"/>
              </a:rPr>
              <a:t>Der Verteilalgorithmus versucht </a:t>
            </a:r>
          </a:p>
          <a:p>
            <a:pPr algn="ctr" defTabSz="913486" eaLnBrk="0" fontAlgn="base" hangingPunct="0">
              <a:spcBef>
                <a:spcPct val="0"/>
              </a:spcBef>
              <a:spcAft>
                <a:spcPct val="0"/>
              </a:spcAft>
              <a:defRPr/>
            </a:pPr>
            <a:r>
              <a:rPr lang="de-DE" sz="2797" kern="0" dirty="0">
                <a:solidFill>
                  <a:prstClr val="white"/>
                </a:solidFill>
                <a:latin typeface="+mj-lt"/>
                <a:ea typeface="ＭＳ Ｐゴシック" pitchFamily="34" charset="-128"/>
                <a:cs typeface="Calibri" panose="020F0502020204030204" pitchFamily="34" charset="0"/>
              </a:rPr>
              <a:t>auf Grundlage aller Daten</a:t>
            </a:r>
          </a:p>
          <a:p>
            <a:pPr algn="ctr" defTabSz="913486" eaLnBrk="0" fontAlgn="base" hangingPunct="0">
              <a:spcBef>
                <a:spcPct val="0"/>
              </a:spcBef>
              <a:spcAft>
                <a:spcPct val="0"/>
              </a:spcAft>
              <a:defRPr/>
            </a:pPr>
            <a:r>
              <a:rPr lang="de-DE" sz="2797" kern="0" dirty="0">
                <a:solidFill>
                  <a:prstClr val="white"/>
                </a:solidFill>
                <a:latin typeface="+mj-lt"/>
                <a:ea typeface="ＭＳ Ｐゴシック" pitchFamily="34" charset="-128"/>
                <a:cs typeface="Calibri" panose="020F0502020204030204" pitchFamily="34" charset="0"/>
              </a:rPr>
              <a:t>eine optimale Lösung zu ermitteln</a:t>
            </a:r>
          </a:p>
          <a:p>
            <a:pPr algn="ctr" defTabSz="913486" eaLnBrk="0" fontAlgn="base" hangingPunct="0">
              <a:spcBef>
                <a:spcPct val="0"/>
              </a:spcBef>
              <a:spcAft>
                <a:spcPct val="0"/>
              </a:spcAft>
              <a:defRPr/>
            </a:pPr>
            <a:endParaRPr lang="de-DE" sz="3197" b="1" kern="0" dirty="0">
              <a:solidFill>
                <a:prstClr val="white"/>
              </a:solidFill>
              <a:ea typeface="ＭＳ Ｐゴシック" pitchFamily="34" charset="-128"/>
              <a:cs typeface="Arial" charset="0"/>
            </a:endParaRPr>
          </a:p>
          <a:p>
            <a:pPr algn="ctr" defTabSz="913486" eaLnBrk="0" fontAlgn="base" hangingPunct="0">
              <a:spcBef>
                <a:spcPct val="0"/>
              </a:spcBef>
              <a:spcAft>
                <a:spcPct val="0"/>
              </a:spcAft>
              <a:defRPr/>
            </a:pPr>
            <a:br>
              <a:rPr lang="de-DE" sz="2398" kern="0" dirty="0">
                <a:solidFill>
                  <a:prstClr val="white"/>
                </a:solidFill>
                <a:latin typeface="MetaNormal-Roman"/>
                <a:ea typeface="ＭＳ Ｐゴシック" pitchFamily="34" charset="-128"/>
                <a:cs typeface="Arial" charset="0"/>
              </a:rPr>
            </a:br>
            <a:endParaRPr lang="de-DE" sz="2398" kern="0" dirty="0">
              <a:solidFill>
                <a:prstClr val="white"/>
              </a:solidFill>
              <a:latin typeface="MetaNormal-Roman"/>
              <a:ea typeface="ＭＳ Ｐゴシック" pitchFamily="34" charset="-128"/>
              <a:cs typeface="Arial" charset="0"/>
            </a:endParaRPr>
          </a:p>
        </p:txBody>
      </p:sp>
      <p:sp>
        <p:nvSpPr>
          <p:cNvPr id="8" name="Ellipse 7">
            <a:extLst>
              <a:ext uri="{FF2B5EF4-FFF2-40B4-BE49-F238E27FC236}">
                <a16:creationId xmlns:a16="http://schemas.microsoft.com/office/drawing/2014/main" id="{6D416ED8-0362-4E25-BEA9-9391081CBA34}"/>
              </a:ext>
            </a:extLst>
          </p:cNvPr>
          <p:cNvSpPr/>
          <p:nvPr/>
        </p:nvSpPr>
        <p:spPr bwMode="auto">
          <a:xfrm rot="1501220">
            <a:off x="9005377" y="1204766"/>
            <a:ext cx="1827103" cy="1729205"/>
          </a:xfrm>
          <a:prstGeom prst="ellipse">
            <a:avLst/>
          </a:prstGeom>
          <a:solidFill>
            <a:srgbClr val="008E96"/>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p:spPr>
        <p:txBody>
          <a:bodyPr vert="horz" wrap="square" lIns="91345" tIns="45672" rIns="91345" bIns="45672" numCol="1" rtlCol="0" anchor="ctr" anchorCtr="0" compatLnSpc="1">
            <a:prstTxWarp prst="textNoShape">
              <a:avLst/>
            </a:prstTxWarp>
          </a:bodyPr>
          <a:lstStyle/>
          <a:p>
            <a:pPr algn="ctr" defTabSz="913486" eaLnBrk="0" fontAlgn="base" hangingPunct="0">
              <a:spcBef>
                <a:spcPct val="0"/>
              </a:spcBef>
              <a:spcAft>
                <a:spcPct val="0"/>
              </a:spcAft>
              <a:defRPr/>
            </a:pPr>
            <a:r>
              <a:rPr lang="de-DE" sz="1598" kern="0" dirty="0">
                <a:solidFill>
                  <a:prstClr val="white"/>
                </a:solidFill>
                <a:latin typeface="MetaNormal-Roman"/>
                <a:ea typeface="ＭＳ Ｐゴシック" pitchFamily="34" charset="-128"/>
                <a:cs typeface="Arial" charset="0"/>
              </a:rPr>
              <a:t>Warten bis Mitte Dezember bzw. Mitte Juni</a:t>
            </a:r>
          </a:p>
        </p:txBody>
      </p:sp>
      <p:sp>
        <p:nvSpPr>
          <p:cNvPr id="12" name="Textfeld 11">
            <a:extLst>
              <a:ext uri="{FF2B5EF4-FFF2-40B4-BE49-F238E27FC236}">
                <a16:creationId xmlns:a16="http://schemas.microsoft.com/office/drawing/2014/main" id="{C13040DE-B8C7-4412-B066-A658EFBB8A33}"/>
              </a:ext>
            </a:extLst>
          </p:cNvPr>
          <p:cNvSpPr txBox="1"/>
          <p:nvPr/>
        </p:nvSpPr>
        <p:spPr>
          <a:xfrm>
            <a:off x="1586065" y="3744792"/>
            <a:ext cx="7851965" cy="2213685"/>
          </a:xfrm>
          <a:prstGeom prst="rect">
            <a:avLst/>
          </a:prstGeom>
          <a:noFill/>
        </p:spPr>
        <p:txBody>
          <a:bodyPr wrap="square">
            <a:spAutoFit/>
          </a:bodyPr>
          <a:lstStyle/>
          <a:p>
            <a:pPr algn="ctr" defTabSz="913486" eaLnBrk="0" fontAlgn="base" hangingPunct="0">
              <a:spcBef>
                <a:spcPct val="0"/>
              </a:spcBef>
              <a:spcAft>
                <a:spcPct val="0"/>
              </a:spcAft>
              <a:defRPr/>
            </a:pPr>
            <a:r>
              <a:rPr lang="de-DE" sz="13786" kern="0" dirty="0">
                <a:solidFill>
                  <a:prstClr val="white"/>
                </a:solidFill>
                <a:latin typeface="MetaNormal-Roman"/>
                <a:ea typeface="ＭＳ Ｐゴシック" pitchFamily="34" charset="-128"/>
                <a:cs typeface="Arial" charset="0"/>
                <a:sym typeface="Wingdings" panose="05000000000000000000" pitchFamily="2" charset="2"/>
              </a:rPr>
              <a:t></a:t>
            </a:r>
            <a:endParaRPr lang="de-DE" sz="13786" kern="0" dirty="0">
              <a:solidFill>
                <a:prstClr val="white"/>
              </a:solidFill>
              <a:latin typeface="MetaNormal-Roman"/>
              <a:ea typeface="ＭＳ Ｐゴシック" pitchFamily="34" charset="-128"/>
              <a:cs typeface="Arial" charset="0"/>
            </a:endParaRPr>
          </a:p>
        </p:txBody>
      </p:sp>
      <p:sp>
        <p:nvSpPr>
          <p:cNvPr id="9" name="Rechteck 8">
            <a:hlinkClick r:id="rId2" action="ppaction://hlinksldjump"/>
            <a:extLst>
              <a:ext uri="{FF2B5EF4-FFF2-40B4-BE49-F238E27FC236}">
                <a16:creationId xmlns:a16="http://schemas.microsoft.com/office/drawing/2014/main" id="{23C85C98-42AC-4303-B75A-B34530BCDAA1}"/>
              </a:ext>
            </a:extLst>
          </p:cNvPr>
          <p:cNvSpPr/>
          <p:nvPr/>
        </p:nvSpPr>
        <p:spPr>
          <a:xfrm>
            <a:off x="9170192" y="6169593"/>
            <a:ext cx="2301858" cy="3596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99" dirty="0"/>
              <a:t>Zurück zur Übersicht</a:t>
            </a:r>
          </a:p>
        </p:txBody>
      </p:sp>
    </p:spTree>
    <p:extLst>
      <p:ext uri="{BB962C8B-B14F-4D97-AF65-F5344CB8AC3E}">
        <p14:creationId xmlns:p14="http://schemas.microsoft.com/office/powerpoint/2010/main" val="5044990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a:xfrm>
            <a:off x="451996" y="1015899"/>
            <a:ext cx="11233633" cy="575329"/>
          </a:xfrm>
        </p:spPr>
        <p:txBody>
          <a:bodyPr/>
          <a:lstStyle/>
          <a:p>
            <a:r>
              <a:rPr lang="de-DE" dirty="0">
                <a:highlight>
                  <a:srgbClr val="F6F6F6"/>
                </a:highlight>
              </a:rPr>
              <a:t>Themenbereich: Annahme des Schulplatzes/Erweitertes Führungszeugnis</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Bestätigung des PS-Durchgangs/Angabe der Studiendaten</a:t>
            </a:r>
          </a:p>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b="1" dirty="0">
                <a:solidFill>
                  <a:schemeClr val="accent5"/>
                </a:solidFill>
              </a:rPr>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1939322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12E94561-EC82-40FE-93C4-B4001681F4E0}"/>
              </a:ext>
            </a:extLst>
          </p:cNvPr>
          <p:cNvSpPr/>
          <p:nvPr/>
        </p:nvSpPr>
        <p:spPr>
          <a:xfrm>
            <a:off x="0" y="5558725"/>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07368" y="1085028"/>
            <a:ext cx="10153128" cy="575329"/>
          </a:xfrm>
        </p:spPr>
        <p:txBody>
          <a:bodyPr/>
          <a:lstStyle/>
          <a:p>
            <a:r>
              <a:rPr lang="de-DE" dirty="0"/>
              <a:t>Aufgaben nach der Veröffentlichung des Schulplatzes</a:t>
            </a:r>
          </a:p>
        </p:txBody>
      </p:sp>
      <p:graphicFrame>
        <p:nvGraphicFramePr>
          <p:cNvPr id="11" name="Inhaltsplatzhalter 4">
            <a:extLst>
              <a:ext uri="{FF2B5EF4-FFF2-40B4-BE49-F238E27FC236}">
                <a16:creationId xmlns:a16="http://schemas.microsoft.com/office/drawing/2014/main" id="{242AA3C0-E60C-4077-A3C3-AAF98ED1B932}"/>
              </a:ext>
            </a:extLst>
          </p:cNvPr>
          <p:cNvGraphicFramePr>
            <a:graphicFrameLocks/>
          </p:cNvGraphicFramePr>
          <p:nvPr/>
        </p:nvGraphicFramePr>
        <p:xfrm>
          <a:off x="393351" y="1863899"/>
          <a:ext cx="11337946" cy="4373034"/>
        </p:xfrm>
        <a:graphic>
          <a:graphicData uri="http://schemas.openxmlformats.org/drawingml/2006/table">
            <a:tbl>
              <a:tblPr firstRow="1" bandRow="1">
                <a:tableStyleId>{7DF18680-E054-41AD-8BC1-D1AEF772440D}</a:tableStyleId>
              </a:tblPr>
              <a:tblGrid>
                <a:gridCol w="8364976">
                  <a:extLst>
                    <a:ext uri="{9D8B030D-6E8A-4147-A177-3AD203B41FA5}">
                      <a16:colId xmlns:a16="http://schemas.microsoft.com/office/drawing/2014/main" val="20000"/>
                    </a:ext>
                  </a:extLst>
                </a:gridCol>
                <a:gridCol w="2972970">
                  <a:extLst>
                    <a:ext uri="{9D8B030D-6E8A-4147-A177-3AD203B41FA5}">
                      <a16:colId xmlns:a16="http://schemas.microsoft.com/office/drawing/2014/main" val="20001"/>
                    </a:ext>
                  </a:extLst>
                </a:gridCol>
              </a:tblGrid>
              <a:tr h="404335">
                <a:tc gridSpan="2">
                  <a:txBody>
                    <a:bodyPr/>
                    <a:lstStyle/>
                    <a:p>
                      <a:r>
                        <a:rPr lang="de-DE" sz="1800" b="1" dirty="0">
                          <a:solidFill>
                            <a:schemeClr val="bg1"/>
                          </a:solidFill>
                        </a:rPr>
                        <a:t>1. Schulplatz in PVP einsehen und annehmen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sz="1050" dirty="0"/>
                    </a:p>
                  </a:txBody>
                  <a:tcPr/>
                </a:tc>
                <a:extLst>
                  <a:ext uri="{0D108BD9-81ED-4DB2-BD59-A6C34878D82A}">
                    <a16:rowId xmlns:a16="http://schemas.microsoft.com/office/drawing/2014/main" val="10001"/>
                  </a:ext>
                </a:extLst>
              </a:tr>
              <a:tr h="788453">
                <a:tc>
                  <a:txBody>
                    <a:bodyPr/>
                    <a:lstStyle/>
                    <a:p>
                      <a:pPr marL="628639" marR="0" lvl="1"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400" dirty="0">
                          <a:solidFill>
                            <a:schemeClr val="accent5"/>
                          </a:solidFill>
                        </a:rPr>
                        <a:t>Zuweisungsbescheid über den Schulplatz und</a:t>
                      </a:r>
                    </a:p>
                    <a:p>
                      <a:pPr marL="628639" marR="0" lvl="1"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400" dirty="0">
                          <a:solidFill>
                            <a:schemeClr val="accent5"/>
                          </a:solidFill>
                        </a:rPr>
                        <a:t>A1: Unterschriebene Annahmeerklärung des Schulplatzes im ZfL einreichen</a:t>
                      </a:r>
                    </a:p>
                    <a:p>
                      <a:pPr lvl="1"/>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baseline="0" dirty="0">
                          <a:solidFill>
                            <a:schemeClr val="accent5"/>
                          </a:solidFill>
                        </a:rPr>
                        <a:t>Im</a:t>
                      </a:r>
                      <a:r>
                        <a:rPr lang="de-DE" sz="1400" dirty="0">
                          <a:solidFill>
                            <a:schemeClr val="accent5"/>
                          </a:solidFill>
                        </a:rPr>
                        <a:t> Learnweb-Kurs des </a:t>
                      </a:r>
                      <a:r>
                        <a:rPr lang="de-DE" sz="1400" baseline="0" dirty="0">
                          <a:solidFill>
                            <a:schemeClr val="accent5"/>
                          </a:solidFill>
                        </a:rPr>
                        <a:t>ZfL</a:t>
                      </a:r>
                      <a:r>
                        <a:rPr lang="de-DE" sz="1400" dirty="0">
                          <a:solidFill>
                            <a:schemeClr val="accent5"/>
                          </a:solidFill>
                        </a:rPr>
                        <a:t> </a:t>
                      </a:r>
                      <a:br>
                        <a:rPr lang="de-DE" sz="1400" dirty="0">
                          <a:solidFill>
                            <a:schemeClr val="accent5"/>
                          </a:solidFill>
                        </a:rPr>
                      </a:br>
                      <a:r>
                        <a:rPr lang="de-DE" sz="1400" b="1" baseline="0" dirty="0">
                          <a:solidFill>
                            <a:schemeClr val="accent5"/>
                          </a:solidFill>
                        </a:rPr>
                        <a:t>bis vorauss. 20.06.2024</a:t>
                      </a:r>
                      <a:r>
                        <a:rPr lang="de-DE" sz="1400" b="0" baseline="0" dirty="0">
                          <a:solidFill>
                            <a:schemeClr val="accent5"/>
                          </a:solidFill>
                        </a:rPr>
                        <a:t>hochladen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54102">
                <a:tc>
                  <a:txBody>
                    <a:bodyPr/>
                    <a:lstStyle/>
                    <a:p>
                      <a:pPr lvl="0"/>
                      <a:r>
                        <a:rPr lang="de-DE" sz="1800" b="1" kern="1200" dirty="0">
                          <a:solidFill>
                            <a:schemeClr val="bg1"/>
                          </a:solidFill>
                          <a:latin typeface="+mn-lt"/>
                          <a:ea typeface="+mn-ea"/>
                          <a:cs typeface="+mn-cs"/>
                        </a:rPr>
                        <a:t>2. Formblätter und Masernschutznachweis in der Schule einreichen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sz="16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11347289"/>
                  </a:ext>
                </a:extLst>
              </a:tr>
              <a:tr h="749997">
                <a:tc>
                  <a:txBody>
                    <a:bodyPr/>
                    <a:lstStyle/>
                    <a:p>
                      <a:pPr marL="628639" lvl="1" indent="-171450">
                        <a:buFont typeface="Arial" panose="020B0604020202020204" pitchFamily="34" charset="0"/>
                        <a:buChar char="•"/>
                      </a:pPr>
                      <a:r>
                        <a:rPr lang="de-DE" sz="1400" dirty="0">
                          <a:solidFill>
                            <a:schemeClr val="accent5"/>
                          </a:solidFill>
                        </a:rPr>
                        <a:t>A</a:t>
                      </a:r>
                      <a:r>
                        <a:rPr lang="de-DE" sz="1400" baseline="0" dirty="0">
                          <a:solidFill>
                            <a:schemeClr val="accent5"/>
                          </a:solidFill>
                        </a:rPr>
                        <a:t>2: </a:t>
                      </a:r>
                      <a:r>
                        <a:rPr lang="de-DE" sz="1400" dirty="0">
                          <a:solidFill>
                            <a:schemeClr val="accent5"/>
                          </a:solidFill>
                        </a:rPr>
                        <a:t>Belehrung zur Verschwiegenheitspflicht und A3: Belehrung zum </a:t>
                      </a:r>
                      <a:br>
                        <a:rPr lang="de-DE" sz="1400" dirty="0">
                          <a:solidFill>
                            <a:schemeClr val="accent5"/>
                          </a:solidFill>
                        </a:rPr>
                      </a:br>
                      <a:r>
                        <a:rPr lang="de-DE" sz="1400" dirty="0">
                          <a:solidFill>
                            <a:schemeClr val="accent5"/>
                          </a:solidFill>
                        </a:rPr>
                        <a:t>Infektionsschutz, sowie Nachweis des Masernschutzes in der Schule einreichen</a:t>
                      </a: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de-DE" sz="1400" baseline="0" dirty="0">
                          <a:solidFill>
                            <a:schemeClr val="accent5"/>
                          </a:solidFill>
                        </a:rPr>
                        <a:t>Bei Antritt des Praxissemesters in der Schule abgeben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566068">
                <a:tc gridSpan="2">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400" dirty="0">
                          <a:solidFill>
                            <a:schemeClr val="accent5"/>
                          </a:solidFill>
                        </a:rPr>
                        <a:t>Die Anlagen A4:</a:t>
                      </a:r>
                      <a:r>
                        <a:rPr lang="de-DE" sz="1400" baseline="0" dirty="0">
                          <a:solidFill>
                            <a:schemeClr val="accent5"/>
                          </a:solidFill>
                        </a:rPr>
                        <a:t> Praxissemesterordnung, </a:t>
                      </a:r>
                      <a:r>
                        <a:rPr lang="de-DE" sz="1400" dirty="0">
                          <a:solidFill>
                            <a:schemeClr val="accent5"/>
                          </a:solidFill>
                        </a:rPr>
                        <a:t>A5: Verfahrenshinweise</a:t>
                      </a:r>
                      <a:r>
                        <a:rPr lang="de-DE" sz="1400" baseline="0" dirty="0">
                          <a:solidFill>
                            <a:schemeClr val="accent5"/>
                          </a:solidFill>
                        </a:rPr>
                        <a:t> zum Praxissemester, A6: Rechthinweise sowie A7: Hinweise zum Antrag auf Schulplatzänderung müssen zur Kenntnis genommen werden.</a:t>
                      </a:r>
                      <a:endParaRPr lang="de-DE" sz="1400"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de-DE"/>
                    </a:p>
                  </a:txBody>
                  <a:tcPr/>
                </a:tc>
                <a:extLst>
                  <a:ext uri="{0D108BD9-81ED-4DB2-BD59-A6C34878D82A}">
                    <a16:rowId xmlns:a16="http://schemas.microsoft.com/office/drawing/2014/main" val="10005"/>
                  </a:ext>
                </a:extLst>
              </a:tr>
              <a:tr h="404335">
                <a:tc gridSpan="2">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b="1" kern="1200" dirty="0">
                          <a:solidFill>
                            <a:schemeClr val="bg1"/>
                          </a:solidFill>
                        </a:rPr>
                        <a:t>3. Erweitertes Führungszeugnis (EFZ) beantragen</a:t>
                      </a:r>
                      <a:endParaRPr lang="de-DE" sz="1800" dirty="0">
                        <a:solidFill>
                          <a:schemeClr val="bg1"/>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endParaRPr lang="de-DE"/>
                    </a:p>
                  </a:txBody>
                  <a:tcPr/>
                </a:tc>
                <a:extLst>
                  <a:ext uri="{0D108BD9-81ED-4DB2-BD59-A6C34878D82A}">
                    <a16:rowId xmlns:a16="http://schemas.microsoft.com/office/drawing/2014/main" val="2348092949"/>
                  </a:ext>
                </a:extLst>
              </a:tr>
              <a:tr h="566068">
                <a:tc>
                  <a:txBody>
                    <a:bodyPr/>
                    <a:lstStyle/>
                    <a:p>
                      <a:r>
                        <a:rPr lang="de-DE" sz="1400" baseline="0" dirty="0">
                          <a:solidFill>
                            <a:schemeClr val="accent5"/>
                          </a:solidFill>
                        </a:rPr>
                        <a:t>Umgehend Erweitertes Führungszeugnis (EFZ) mit dem Aufforderungsschreiben </a:t>
                      </a:r>
                      <a:br>
                        <a:rPr lang="de-DE" sz="1400" baseline="0" dirty="0">
                          <a:solidFill>
                            <a:schemeClr val="accent5"/>
                          </a:solidFill>
                        </a:rPr>
                      </a:br>
                      <a:r>
                        <a:rPr lang="de-DE" sz="1400" baseline="0" dirty="0">
                          <a:solidFill>
                            <a:schemeClr val="accent5"/>
                          </a:solidFill>
                        </a:rPr>
                        <a:t>aus PVP im zuständigen Bürgerbüro beantragen.</a:t>
                      </a:r>
                    </a:p>
                    <a:p>
                      <a:endParaRPr lang="de-DE" sz="1600" baseline="0" dirty="0">
                        <a:solidFill>
                          <a:schemeClr val="accent5"/>
                        </a:solidFill>
                      </a:endParaRPr>
                    </a:p>
                    <a:p>
                      <a:r>
                        <a:rPr lang="de-DE" sz="1600" b="1" baseline="0" dirty="0">
                          <a:solidFill>
                            <a:schemeClr val="bg2"/>
                          </a:solidFill>
                        </a:rPr>
                        <a:t>Das EFZ ist eine zwingende Voraussetzung für den Antritt des Praxissemesters!</a:t>
                      </a:r>
                      <a:endParaRPr lang="de-DE" sz="1600" b="1" dirty="0">
                        <a:solidFill>
                          <a:schemeClr val="bg2"/>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accent5"/>
                          </a:solidFill>
                        </a:rPr>
                        <a:t>Ab vorauss. </a:t>
                      </a:r>
                      <a:r>
                        <a:rPr lang="de-DE" sz="1400" b="1" dirty="0">
                          <a:solidFill>
                            <a:schemeClr val="accent5"/>
                          </a:solidFill>
                        </a:rPr>
                        <a:t>13.06.2024</a:t>
                      </a:r>
                      <a:br>
                        <a:rPr lang="de-DE" sz="1400" dirty="0">
                          <a:solidFill>
                            <a:schemeClr val="accent5"/>
                          </a:solidFill>
                        </a:rPr>
                      </a:br>
                      <a:r>
                        <a:rPr lang="de-DE" sz="1400" b="1" dirty="0">
                          <a:solidFill>
                            <a:schemeClr val="accent5"/>
                          </a:solidFill>
                        </a:rPr>
                        <a:t>Vorlage</a:t>
                      </a:r>
                      <a:r>
                        <a:rPr lang="de-DE" sz="1400" b="1" baseline="0" dirty="0">
                          <a:solidFill>
                            <a:schemeClr val="accent5"/>
                          </a:solidFill>
                        </a:rPr>
                        <a:t> im ZfsL bis 02.09.2024</a:t>
                      </a:r>
                      <a:endParaRPr lang="de-DE" sz="1400" b="1" dirty="0">
                        <a:solidFill>
                          <a:schemeClr val="accent5"/>
                        </a:solidFill>
                      </a:endParaRPr>
                    </a:p>
                  </a:txBody>
                  <a:tcPr marL="91345" marR="91345" marT="45672" marB="4567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pic>
        <p:nvPicPr>
          <p:cNvPr id="22" name="Grafik 21">
            <a:extLst>
              <a:ext uri="{FF2B5EF4-FFF2-40B4-BE49-F238E27FC236}">
                <a16:creationId xmlns:a16="http://schemas.microsoft.com/office/drawing/2014/main" id="{492594B9-6277-4C9E-B035-84A1C26879E5}"/>
              </a:ext>
            </a:extLst>
          </p:cNvPr>
          <p:cNvPicPr>
            <a:picLocks noChangeAspect="1"/>
          </p:cNvPicPr>
          <p:nvPr/>
        </p:nvPicPr>
        <p:blipFill>
          <a:blip r:embed="rId4">
            <a:duotone>
              <a:schemeClr val="bg2">
                <a:shade val="45000"/>
                <a:satMod val="135000"/>
              </a:schemeClr>
              <a:prstClr val="white"/>
            </a:duotone>
          </a:blip>
          <a:stretch>
            <a:fillRect/>
          </a:stretch>
        </p:blipFill>
        <p:spPr>
          <a:xfrm>
            <a:off x="11562253" y="2139239"/>
            <a:ext cx="576000" cy="576000"/>
          </a:xfrm>
          <a:prstGeom prst="rect">
            <a:avLst/>
          </a:prstGeom>
        </p:spPr>
      </p:pic>
      <p:pic>
        <p:nvPicPr>
          <p:cNvPr id="23" name="Grafik 22">
            <a:extLst>
              <a:ext uri="{FF2B5EF4-FFF2-40B4-BE49-F238E27FC236}">
                <a16:creationId xmlns:a16="http://schemas.microsoft.com/office/drawing/2014/main" id="{77A94DEF-857C-4DB5-A1C0-7CDF619F50E9}"/>
              </a:ext>
            </a:extLst>
          </p:cNvPr>
          <p:cNvPicPr>
            <a:picLocks noChangeAspect="1"/>
          </p:cNvPicPr>
          <p:nvPr/>
        </p:nvPicPr>
        <p:blipFill>
          <a:blip r:embed="rId4">
            <a:duotone>
              <a:schemeClr val="bg2">
                <a:shade val="45000"/>
                <a:satMod val="135000"/>
              </a:schemeClr>
              <a:prstClr val="white"/>
            </a:duotone>
          </a:blip>
          <a:stretch>
            <a:fillRect/>
          </a:stretch>
        </p:blipFill>
        <p:spPr>
          <a:xfrm>
            <a:off x="11568672" y="3717096"/>
            <a:ext cx="576000" cy="576000"/>
          </a:xfrm>
          <a:prstGeom prst="rect">
            <a:avLst/>
          </a:prstGeom>
        </p:spPr>
      </p:pic>
      <p:pic>
        <p:nvPicPr>
          <p:cNvPr id="24" name="Grafik 23">
            <a:extLst>
              <a:ext uri="{FF2B5EF4-FFF2-40B4-BE49-F238E27FC236}">
                <a16:creationId xmlns:a16="http://schemas.microsoft.com/office/drawing/2014/main" id="{99C4BAFC-3392-464A-8A04-D63C0EA2A62F}"/>
              </a:ext>
            </a:extLst>
          </p:cNvPr>
          <p:cNvPicPr>
            <a:picLocks noChangeAspect="1"/>
          </p:cNvPicPr>
          <p:nvPr/>
        </p:nvPicPr>
        <p:blipFill>
          <a:blip r:embed="rId4">
            <a:duotone>
              <a:schemeClr val="bg2">
                <a:shade val="45000"/>
                <a:satMod val="135000"/>
              </a:schemeClr>
              <a:prstClr val="white"/>
            </a:duotone>
          </a:blip>
          <a:stretch>
            <a:fillRect/>
          </a:stretch>
        </p:blipFill>
        <p:spPr>
          <a:xfrm>
            <a:off x="11568672" y="5839079"/>
            <a:ext cx="576000" cy="576000"/>
          </a:xfrm>
          <a:prstGeom prst="rect">
            <a:avLst/>
          </a:prstGeom>
        </p:spPr>
      </p:pic>
      <p:sp>
        <p:nvSpPr>
          <p:cNvPr id="25" name="Pfeil: nach rechts 24">
            <a:extLst>
              <a:ext uri="{FF2B5EF4-FFF2-40B4-BE49-F238E27FC236}">
                <a16:creationId xmlns:a16="http://schemas.microsoft.com/office/drawing/2014/main" id="{09CEAA79-C92F-4684-9A72-6D20F39C9B4C}"/>
              </a:ext>
            </a:extLst>
          </p:cNvPr>
          <p:cNvSpPr/>
          <p:nvPr/>
        </p:nvSpPr>
        <p:spPr>
          <a:xfrm>
            <a:off x="7896200" y="2443798"/>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6" name="Pfeil: nach rechts 25">
            <a:extLst>
              <a:ext uri="{FF2B5EF4-FFF2-40B4-BE49-F238E27FC236}">
                <a16:creationId xmlns:a16="http://schemas.microsoft.com/office/drawing/2014/main" id="{AF0C58B4-DA06-4501-83A9-878B96751D38}"/>
              </a:ext>
            </a:extLst>
          </p:cNvPr>
          <p:cNvSpPr/>
          <p:nvPr/>
        </p:nvSpPr>
        <p:spPr>
          <a:xfrm>
            <a:off x="7878911" y="3568746"/>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Pfeil: nach rechts 26">
            <a:extLst>
              <a:ext uri="{FF2B5EF4-FFF2-40B4-BE49-F238E27FC236}">
                <a16:creationId xmlns:a16="http://schemas.microsoft.com/office/drawing/2014/main" id="{D9D2FF32-7E1C-459D-A419-C97DF585AAC4}"/>
              </a:ext>
            </a:extLst>
          </p:cNvPr>
          <p:cNvSpPr/>
          <p:nvPr/>
        </p:nvSpPr>
        <p:spPr>
          <a:xfrm>
            <a:off x="7843744" y="5355183"/>
            <a:ext cx="620992" cy="365563"/>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91539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6350674-736F-4E19-8367-180D2633C708}"/>
              </a:ext>
            </a:extLst>
          </p:cNvPr>
          <p:cNvSpPr>
            <a:spLocks noGrp="1"/>
          </p:cNvSpPr>
          <p:nvPr>
            <p:ph type="sldNum" sz="quarter" idx="12"/>
          </p:nvPr>
        </p:nvSpPr>
        <p:spPr/>
        <p:txBody>
          <a:bodyPr/>
          <a:lstStyle/>
          <a:p>
            <a:fld id="{6C8FC03C-C266-4645-ABC5-645062898383}" type="slidenum">
              <a:rPr lang="de-DE" smtClean="0"/>
              <a:pPr/>
              <a:t>36</a:t>
            </a:fld>
            <a:r>
              <a:rPr lang="de-DE"/>
              <a:t> </a:t>
            </a:r>
            <a:endParaRPr lang="de-DE" dirty="0"/>
          </a:p>
        </p:txBody>
      </p:sp>
      <p:sp>
        <p:nvSpPr>
          <p:cNvPr id="6" name="Inhaltsplatzhalter 2">
            <a:extLst>
              <a:ext uri="{FF2B5EF4-FFF2-40B4-BE49-F238E27FC236}">
                <a16:creationId xmlns:a16="http://schemas.microsoft.com/office/drawing/2014/main" id="{01537620-B86B-4C7A-B421-E7B5C780824D}"/>
              </a:ext>
            </a:extLst>
          </p:cNvPr>
          <p:cNvSpPr txBox="1">
            <a:spLocks/>
          </p:cNvSpPr>
          <p:nvPr/>
        </p:nvSpPr>
        <p:spPr>
          <a:xfrm>
            <a:off x="479502" y="2439400"/>
            <a:ext cx="11294500" cy="4093048"/>
          </a:xfrm>
          <a:prstGeom prst="rect">
            <a:avLst/>
          </a:prstGeom>
        </p:spPr>
        <p:txBody>
          <a:bodyPr/>
          <a:lstStyle>
            <a:lvl1pPr marL="0" indent="0" algn="l" defTabSz="914299"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Calibri" panose="020F0502020204030204" pitchFamily="34" charset="0"/>
                <a:ea typeface="+mn-ea"/>
                <a:cs typeface="Calibri" panose="020F0502020204030204" pitchFamily="34" charset="0"/>
              </a:defRPr>
            </a:lvl1pPr>
            <a:lvl2pPr marL="323972"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2pPr>
            <a:lvl3pPr marL="503958"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3pPr>
            <a:lvl4pPr marL="683942"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4pPr>
            <a:lvl5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5pPr>
            <a:lvl6pPr marL="719938" indent="0" algn="l" defTabSz="914299" rtl="0" eaLnBrk="1" latinLnBrk="0" hangingPunct="1">
              <a:lnSpc>
                <a:spcPct val="112000"/>
              </a:lnSpc>
              <a:spcBef>
                <a:spcPts val="1300"/>
              </a:spcBef>
              <a:spcAft>
                <a:spcPts val="0"/>
              </a:spcAft>
              <a:buFont typeface="Meta Offc Pro" panose="020B0504030101020102" pitchFamily="34" charset="0"/>
              <a:buNone/>
              <a:defRPr sz="2000" b="1" kern="1200" baseline="0">
                <a:solidFill>
                  <a:schemeClr val="tx1"/>
                </a:solidFill>
                <a:latin typeface="Calibri" panose="020F0502020204030204" pitchFamily="34" charset="0"/>
                <a:ea typeface="+mn-ea"/>
                <a:cs typeface="Calibri" panose="020F0502020204030204" pitchFamily="34" charset="0"/>
              </a:defRPr>
            </a:lvl6pPr>
            <a:lvl7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7pPr>
            <a:lvl8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8pPr>
            <a:lvl9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9pPr>
          </a:lstStyle>
          <a:p>
            <a:pPr marL="285464" indent="-285464">
              <a:buFont typeface="Arial" panose="020B0604020202020204" pitchFamily="34" charset="0"/>
              <a:buChar char="•"/>
            </a:pPr>
            <a:r>
              <a:rPr lang="de-DE" sz="1998" b="1" dirty="0"/>
              <a:t>Persönlicher Dienstantritt in der Schule (Vorstellungstermin): </a:t>
            </a:r>
            <a:r>
              <a:rPr lang="de-DE" sz="1998" dirty="0"/>
              <a:t>bis spätestens 06.09.2024</a:t>
            </a:r>
          </a:p>
          <a:p>
            <a:pPr marL="285464" indent="-285464">
              <a:buFont typeface="Arial" panose="020B0604020202020204" pitchFamily="34" charset="0"/>
              <a:buChar char="•"/>
            </a:pPr>
            <a:r>
              <a:rPr lang="de-DE" sz="1998" b="1" dirty="0"/>
              <a:t>ZfsL-Einführungsveranstaltungen: </a:t>
            </a:r>
            <a:r>
              <a:rPr lang="de-DE" sz="1998" dirty="0"/>
              <a:t>im Zeitrahmen 02.09. bis 05.09.2024</a:t>
            </a:r>
          </a:p>
          <a:p>
            <a:pPr marL="285464" indent="-285464">
              <a:buFont typeface="Arial" panose="020B0604020202020204" pitchFamily="34" charset="0"/>
              <a:buChar char="•"/>
            </a:pPr>
            <a:r>
              <a:rPr lang="de-DE" sz="1998" b="1" dirty="0"/>
              <a:t>Termine der PBS in </a:t>
            </a:r>
            <a:r>
              <a:rPr lang="de-DE" sz="1998" b="1" dirty="0" err="1"/>
              <a:t>BilWiss</a:t>
            </a:r>
            <a:r>
              <a:rPr lang="de-DE" sz="1998" b="1" dirty="0"/>
              <a:t>: </a:t>
            </a:r>
            <a:r>
              <a:rPr lang="de-DE" sz="1998" dirty="0"/>
              <a:t>im Zeitrahmen 07.09.2024 sowie 09.09. - 11.09.2024</a:t>
            </a:r>
          </a:p>
          <a:p>
            <a:pPr marL="285464" indent="-285464">
              <a:buFont typeface="Arial" panose="020B0604020202020204" pitchFamily="34" charset="0"/>
              <a:buChar char="•"/>
            </a:pPr>
            <a:r>
              <a:rPr lang="de-DE" sz="1998" b="1" dirty="0"/>
              <a:t>Regelmäßige Präsenzlernphase an der Schule: </a:t>
            </a:r>
            <a:r>
              <a:rPr lang="de-DE" sz="1998" dirty="0"/>
              <a:t>Spätestens ab dem 12.09.2024</a:t>
            </a:r>
            <a:br>
              <a:rPr lang="de-DE" sz="1998" dirty="0"/>
            </a:br>
            <a:br>
              <a:rPr lang="de-DE" sz="1798" dirty="0"/>
            </a:br>
            <a:r>
              <a:rPr lang="de-DE" sz="1798" dirty="0"/>
              <a:t>Der konkrete Starttermin der regelmäßigen Präsenzzeit an der Schule ist abhängig von der terminlichen Lage der ZfsL-Einführungsveranstaltung bzw. der PBS in den Bildungswissenschaften und sollte mit der Schule vereinbart werden.</a:t>
            </a:r>
          </a:p>
          <a:p>
            <a:pPr algn="r"/>
            <a:r>
              <a:rPr lang="de-DE" sz="1798" dirty="0">
                <a:solidFill>
                  <a:schemeClr val="accent3"/>
                </a:solidFill>
                <a:sym typeface="Wingdings" panose="05000000000000000000" pitchFamily="2" charset="2"/>
                <a:hlinkClick r:id="rId2">
                  <a:extLst>
                    <a:ext uri="{A12FA001-AC4F-418D-AE19-62706E023703}">
                      <ahyp:hlinkClr xmlns:ahyp="http://schemas.microsoft.com/office/drawing/2018/hyperlinkcolor" val="tx"/>
                    </a:ext>
                  </a:extLst>
                </a:hlinkClick>
              </a:rPr>
              <a:t> </a:t>
            </a:r>
            <a:r>
              <a:rPr lang="de-DE" sz="1798" dirty="0">
                <a:solidFill>
                  <a:schemeClr val="accent3"/>
                </a:solidFill>
                <a:hlinkClick r:id="rId2">
                  <a:extLst>
                    <a:ext uri="{A12FA001-AC4F-418D-AE19-62706E023703}">
                      <ahyp:hlinkClr xmlns:ahyp="http://schemas.microsoft.com/office/drawing/2018/hyperlinkcolor" val="tx"/>
                    </a:ext>
                  </a:extLst>
                </a:hlinkClick>
              </a:rPr>
              <a:t>Alle Termine im Überblick</a:t>
            </a:r>
            <a:endParaRPr lang="de-DE" sz="1998" dirty="0">
              <a:solidFill>
                <a:schemeClr val="accent3"/>
              </a:solidFill>
            </a:endParaRPr>
          </a:p>
        </p:txBody>
      </p:sp>
      <p:sp>
        <p:nvSpPr>
          <p:cNvPr id="7" name="Titel 6">
            <a:extLst>
              <a:ext uri="{FF2B5EF4-FFF2-40B4-BE49-F238E27FC236}">
                <a16:creationId xmlns:a16="http://schemas.microsoft.com/office/drawing/2014/main" id="{573A3488-7E8F-4AD5-90D1-837676C10BEE}"/>
              </a:ext>
            </a:extLst>
          </p:cNvPr>
          <p:cNvSpPr>
            <a:spLocks noGrp="1"/>
          </p:cNvSpPr>
          <p:nvPr>
            <p:ph type="title"/>
          </p:nvPr>
        </p:nvSpPr>
        <p:spPr>
          <a:xfrm>
            <a:off x="479502" y="1353126"/>
            <a:ext cx="11221943" cy="574730"/>
          </a:xfrm>
        </p:spPr>
        <p:txBody>
          <a:bodyPr/>
          <a:lstStyle/>
          <a:p>
            <a:r>
              <a:rPr lang="de-DE" dirty="0">
                <a:solidFill>
                  <a:schemeClr val="accent5"/>
                </a:solidFill>
              </a:rPr>
              <a:t>Termine zum Antritt des schulpraktischen Teils ab 09/2024</a:t>
            </a:r>
          </a:p>
        </p:txBody>
      </p:sp>
    </p:spTree>
    <p:extLst>
      <p:ext uri="{BB962C8B-B14F-4D97-AF65-F5344CB8AC3E}">
        <p14:creationId xmlns:p14="http://schemas.microsoft.com/office/powerpoint/2010/main" val="15873045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a:xfrm>
            <a:off x="451996" y="1311319"/>
            <a:ext cx="11233633" cy="575329"/>
          </a:xfrm>
        </p:spPr>
        <p:txBody>
          <a:bodyPr/>
          <a:lstStyle/>
          <a:p>
            <a:r>
              <a:rPr lang="de-DE" dirty="0">
                <a:highlight>
                  <a:srgbClr val="F6F6F6"/>
                </a:highlight>
              </a:rPr>
              <a:t>Themenbereich: Verschiedenes</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3841" y="1988840"/>
            <a:ext cx="11233635" cy="3421062"/>
          </a:xfrm>
        </p:spPr>
        <p:txBody>
          <a:bodyPr/>
          <a:lstStyle/>
          <a:p>
            <a:pPr marL="457200" indent="-457200">
              <a:buFont typeface="+mj-lt"/>
              <a:buAutoNum type="arabicPeriod"/>
            </a:pPr>
            <a:r>
              <a:rPr lang="de-DE" dirty="0"/>
              <a:t>Bestätigung des PS-Durchgangs/Angabe der Studiendaten</a:t>
            </a:r>
          </a:p>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b="1" dirty="0">
                <a:solidFill>
                  <a:schemeClr val="accent5"/>
                </a:solidFill>
              </a:rPr>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spTree>
    <p:extLst>
      <p:ext uri="{BB962C8B-B14F-4D97-AF65-F5344CB8AC3E}">
        <p14:creationId xmlns:p14="http://schemas.microsoft.com/office/powerpoint/2010/main" val="190500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6350674-736F-4E19-8367-180D2633C708}"/>
              </a:ext>
            </a:extLst>
          </p:cNvPr>
          <p:cNvSpPr>
            <a:spLocks noGrp="1"/>
          </p:cNvSpPr>
          <p:nvPr>
            <p:ph type="sldNum" sz="quarter" idx="12"/>
          </p:nvPr>
        </p:nvSpPr>
        <p:spPr/>
        <p:txBody>
          <a:bodyPr/>
          <a:lstStyle/>
          <a:p>
            <a:fld id="{6C8FC03C-C266-4645-ABC5-645062898383}" type="slidenum">
              <a:rPr lang="de-DE" smtClean="0"/>
              <a:pPr/>
              <a:t>38</a:t>
            </a:fld>
            <a:r>
              <a:rPr lang="de-DE"/>
              <a:t> </a:t>
            </a:r>
            <a:endParaRPr lang="de-DE" dirty="0"/>
          </a:p>
        </p:txBody>
      </p:sp>
      <p:sp>
        <p:nvSpPr>
          <p:cNvPr id="6" name="Inhaltsplatzhalter 2">
            <a:extLst>
              <a:ext uri="{FF2B5EF4-FFF2-40B4-BE49-F238E27FC236}">
                <a16:creationId xmlns:a16="http://schemas.microsoft.com/office/drawing/2014/main" id="{01537620-B86B-4C7A-B421-E7B5C780824D}"/>
              </a:ext>
            </a:extLst>
          </p:cNvPr>
          <p:cNvSpPr txBox="1">
            <a:spLocks/>
          </p:cNvSpPr>
          <p:nvPr/>
        </p:nvSpPr>
        <p:spPr>
          <a:xfrm>
            <a:off x="479502" y="2439400"/>
            <a:ext cx="11294500" cy="4093048"/>
          </a:xfrm>
          <a:prstGeom prst="rect">
            <a:avLst/>
          </a:prstGeom>
        </p:spPr>
        <p:txBody>
          <a:bodyPr/>
          <a:lstStyle>
            <a:lvl1pPr marL="0" indent="0" algn="l" defTabSz="914299"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Calibri" panose="020F0502020204030204" pitchFamily="34" charset="0"/>
                <a:ea typeface="+mn-ea"/>
                <a:cs typeface="Calibri" panose="020F0502020204030204" pitchFamily="34" charset="0"/>
              </a:defRPr>
            </a:lvl1pPr>
            <a:lvl2pPr marL="323972"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2pPr>
            <a:lvl3pPr marL="503958"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3pPr>
            <a:lvl4pPr marL="683942"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4pPr>
            <a:lvl5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5pPr>
            <a:lvl6pPr marL="719938" indent="0" algn="l" defTabSz="914299" rtl="0" eaLnBrk="1" latinLnBrk="0" hangingPunct="1">
              <a:lnSpc>
                <a:spcPct val="112000"/>
              </a:lnSpc>
              <a:spcBef>
                <a:spcPts val="1300"/>
              </a:spcBef>
              <a:spcAft>
                <a:spcPts val="0"/>
              </a:spcAft>
              <a:buFont typeface="Meta Offc Pro" panose="020B0504030101020102" pitchFamily="34" charset="0"/>
              <a:buNone/>
              <a:defRPr sz="2000" b="1" kern="1200" baseline="0">
                <a:solidFill>
                  <a:schemeClr val="tx1"/>
                </a:solidFill>
                <a:latin typeface="Calibri" panose="020F0502020204030204" pitchFamily="34" charset="0"/>
                <a:ea typeface="+mn-ea"/>
                <a:cs typeface="Calibri" panose="020F0502020204030204" pitchFamily="34" charset="0"/>
              </a:defRPr>
            </a:lvl6pPr>
            <a:lvl7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7pPr>
            <a:lvl8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8pPr>
            <a:lvl9pPr marL="863926" indent="-143988" algn="l" defTabSz="914299"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Calibri" panose="020F0502020204030204" pitchFamily="34" charset="0"/>
                <a:ea typeface="+mn-ea"/>
                <a:cs typeface="Calibri" panose="020F0502020204030204" pitchFamily="34" charset="0"/>
              </a:defRPr>
            </a:lvl9pPr>
          </a:lstStyle>
          <a:p>
            <a:pPr marL="285464" indent="-285464">
              <a:buFont typeface="Arial" panose="020B0604020202020204" pitchFamily="34" charset="0"/>
              <a:buChar char="•"/>
            </a:pPr>
            <a:r>
              <a:rPr lang="de-DE" sz="1998" b="1" dirty="0"/>
              <a:t>Persönlicher Dienstantritt in der Schule (Vorstellungstermin): </a:t>
            </a:r>
            <a:r>
              <a:rPr lang="de-DE" sz="1998" dirty="0"/>
              <a:t>bis spätestens 06.09.2024</a:t>
            </a:r>
          </a:p>
          <a:p>
            <a:pPr marL="285464" indent="-285464">
              <a:buFont typeface="Arial" panose="020B0604020202020204" pitchFamily="34" charset="0"/>
              <a:buChar char="•"/>
            </a:pPr>
            <a:r>
              <a:rPr lang="de-DE" sz="1998" b="1" dirty="0"/>
              <a:t>ZfsL-Einführungsveranstaltungen: </a:t>
            </a:r>
            <a:r>
              <a:rPr lang="de-DE" sz="1998" dirty="0"/>
              <a:t>im Zeitrahmen 02.09. bis 05.09.2024</a:t>
            </a:r>
          </a:p>
          <a:p>
            <a:pPr marL="285464" indent="-285464">
              <a:buFont typeface="Arial" panose="020B0604020202020204" pitchFamily="34" charset="0"/>
              <a:buChar char="•"/>
            </a:pPr>
            <a:r>
              <a:rPr lang="de-DE" sz="1998" b="1" dirty="0"/>
              <a:t>Termine der PBS in </a:t>
            </a:r>
            <a:r>
              <a:rPr lang="de-DE" sz="1998" b="1" dirty="0" err="1"/>
              <a:t>BilWiss</a:t>
            </a:r>
            <a:r>
              <a:rPr lang="de-DE" sz="1998" b="1" dirty="0"/>
              <a:t>: </a:t>
            </a:r>
            <a:r>
              <a:rPr lang="de-DE" sz="1998" dirty="0"/>
              <a:t>im Zeitrahmen 07.09.2024 sowie 09.09. - 11.09.2024</a:t>
            </a:r>
          </a:p>
          <a:p>
            <a:pPr marL="285464" indent="-285464">
              <a:buFont typeface="Arial" panose="020B0604020202020204" pitchFamily="34" charset="0"/>
              <a:buChar char="•"/>
            </a:pPr>
            <a:r>
              <a:rPr lang="de-DE" sz="1998" b="1" dirty="0"/>
              <a:t>Regelmäßige Präsenzlernphase an der Schule: </a:t>
            </a:r>
            <a:r>
              <a:rPr lang="de-DE" sz="1998" dirty="0"/>
              <a:t>Spätestens ab dem 12.09.2024</a:t>
            </a:r>
            <a:br>
              <a:rPr lang="de-DE" sz="1998" dirty="0"/>
            </a:br>
            <a:br>
              <a:rPr lang="de-DE" sz="1798" dirty="0"/>
            </a:br>
            <a:r>
              <a:rPr lang="de-DE" sz="1798" dirty="0"/>
              <a:t>Der konkrete Starttermin der regelmäßigen Präsenzzeit an der Schule ist abhängig von der terminlichen Lage der ZfsL-Einführungsveranstaltung bzw. der PBS in den Bildungswissenschaften und sollte mit der Schule vereinbart werden.</a:t>
            </a:r>
          </a:p>
          <a:p>
            <a:pPr algn="r"/>
            <a:r>
              <a:rPr lang="de-DE" sz="1798" dirty="0">
                <a:solidFill>
                  <a:schemeClr val="accent3"/>
                </a:solidFill>
                <a:sym typeface="Wingdings" panose="05000000000000000000" pitchFamily="2" charset="2"/>
                <a:hlinkClick r:id="rId2">
                  <a:extLst>
                    <a:ext uri="{A12FA001-AC4F-418D-AE19-62706E023703}">
                      <ahyp:hlinkClr xmlns:ahyp="http://schemas.microsoft.com/office/drawing/2018/hyperlinkcolor" val="tx"/>
                    </a:ext>
                  </a:extLst>
                </a:hlinkClick>
              </a:rPr>
              <a:t> </a:t>
            </a:r>
            <a:r>
              <a:rPr lang="de-DE" sz="1798" dirty="0">
                <a:solidFill>
                  <a:schemeClr val="accent3"/>
                </a:solidFill>
                <a:hlinkClick r:id="rId2">
                  <a:extLst>
                    <a:ext uri="{A12FA001-AC4F-418D-AE19-62706E023703}">
                      <ahyp:hlinkClr xmlns:ahyp="http://schemas.microsoft.com/office/drawing/2018/hyperlinkcolor" val="tx"/>
                    </a:ext>
                  </a:extLst>
                </a:hlinkClick>
              </a:rPr>
              <a:t>Alle Termine im Überblick</a:t>
            </a:r>
            <a:endParaRPr lang="de-DE" sz="1998" dirty="0">
              <a:solidFill>
                <a:schemeClr val="accent3"/>
              </a:solidFill>
            </a:endParaRPr>
          </a:p>
        </p:txBody>
      </p:sp>
      <p:sp>
        <p:nvSpPr>
          <p:cNvPr id="7" name="Titel 6">
            <a:extLst>
              <a:ext uri="{FF2B5EF4-FFF2-40B4-BE49-F238E27FC236}">
                <a16:creationId xmlns:a16="http://schemas.microsoft.com/office/drawing/2014/main" id="{573A3488-7E8F-4AD5-90D1-837676C10BEE}"/>
              </a:ext>
            </a:extLst>
          </p:cNvPr>
          <p:cNvSpPr>
            <a:spLocks noGrp="1"/>
          </p:cNvSpPr>
          <p:nvPr>
            <p:ph type="title"/>
          </p:nvPr>
        </p:nvSpPr>
        <p:spPr>
          <a:xfrm>
            <a:off x="479502" y="1353126"/>
            <a:ext cx="11221943" cy="574730"/>
          </a:xfrm>
        </p:spPr>
        <p:txBody>
          <a:bodyPr/>
          <a:lstStyle/>
          <a:p>
            <a:r>
              <a:rPr lang="de-DE" dirty="0">
                <a:solidFill>
                  <a:schemeClr val="accent5"/>
                </a:solidFill>
              </a:rPr>
              <a:t>Termine zum Antritt des schulpraktischen Teils ab 09/2024</a:t>
            </a:r>
          </a:p>
        </p:txBody>
      </p:sp>
    </p:spTree>
    <p:extLst>
      <p:ext uri="{BB962C8B-B14F-4D97-AF65-F5344CB8AC3E}">
        <p14:creationId xmlns:p14="http://schemas.microsoft.com/office/powerpoint/2010/main" val="2305321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610" y="1449256"/>
            <a:ext cx="8425225"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479688" y="2562237"/>
            <a:ext cx="10483200" cy="3226026"/>
          </a:xfrm>
          <a:solidFill>
            <a:schemeClr val="accent6">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Besonderheiten der Schulorganisation (G8 / G9, Konfessionell gebundene Schule, Schule des Gemeinsamen Lernens, Schwerpunktschule für neu zugewanderte Kinder/Jugendliche,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Stundentafel, Bildungsgänge, Differenzierungsangebote, Angebote zur Berufswahl- und Studienorientierung, AG-Angebote</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Halbtagsschule, gebundener oder offener Ganztag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Rhythmisierungsmodell der Schule (45-60-90-Minuten,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Vorhandene Gütesiegel (MINT, UNESCO-Schule, Europaschule, Individuelle Förderung, Schule mit Courage – Schule  ohne Rassismus,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Schülermitwirkung (SV, Streitschlichter, Sanitätshelfer, Projekte des Sozialen Lernens,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Ggf.: Mitfahrgelegenheiten</a:t>
            </a:r>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479376" y="2162127"/>
            <a:ext cx="10483512" cy="400110"/>
          </a:xfrm>
          <a:prstGeom prst="rect">
            <a:avLst/>
          </a:prstGeom>
          <a:solidFill>
            <a:schemeClr val="accent5"/>
          </a:solidFill>
        </p:spPr>
        <p:txBody>
          <a:bodyPr wrap="square" rtlCol="0">
            <a:spAutoFit/>
          </a:bodyPr>
          <a:lstStyle/>
          <a:p>
            <a:r>
              <a:rPr lang="de-DE" sz="2000" b="1" dirty="0">
                <a:solidFill>
                  <a:schemeClr val="bg1"/>
                </a:solidFill>
              </a:rPr>
              <a:t>1. Schulprofil/ Leitbild/ Organisation</a:t>
            </a:r>
          </a:p>
        </p:txBody>
      </p:sp>
    </p:spTree>
    <p:extLst>
      <p:ext uri="{BB962C8B-B14F-4D97-AF65-F5344CB8AC3E}">
        <p14:creationId xmlns:p14="http://schemas.microsoft.com/office/powerpoint/2010/main" val="419122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8">
            <a:extLst>
              <a:ext uri="{FF2B5EF4-FFF2-40B4-BE49-F238E27FC236}">
                <a16:creationId xmlns:a16="http://schemas.microsoft.com/office/drawing/2014/main" id="{A8780256-F3A8-4EED-941C-D5F8D43ECF56}"/>
              </a:ext>
            </a:extLst>
          </p:cNvPr>
          <p:cNvSpPr>
            <a:spLocks noGrp="1"/>
          </p:cNvSpPr>
          <p:nvPr>
            <p:ph type="subTitle" idx="1"/>
          </p:nvPr>
        </p:nvSpPr>
        <p:spPr>
          <a:xfrm>
            <a:off x="479376" y="1700808"/>
            <a:ext cx="8544000" cy="900000"/>
          </a:xfrm>
        </p:spPr>
        <p:txBody>
          <a:bodyPr/>
          <a:lstStyle/>
          <a:p>
            <a:r>
              <a:rPr lang="de-DE" sz="3600" b="1" dirty="0">
                <a:solidFill>
                  <a:schemeClr val="accent5"/>
                </a:solidFill>
              </a:rPr>
              <a:t>Umfrage: </a:t>
            </a:r>
            <a:br>
              <a:rPr lang="de-DE" sz="3600" b="1" dirty="0">
                <a:solidFill>
                  <a:schemeClr val="accent5"/>
                </a:solidFill>
              </a:rPr>
            </a:br>
            <a:br>
              <a:rPr lang="de-DE" sz="3600" b="1" dirty="0">
                <a:solidFill>
                  <a:schemeClr val="accent5"/>
                </a:solidFill>
              </a:rPr>
            </a:br>
            <a:r>
              <a:rPr lang="de-DE" sz="3600" b="1" dirty="0">
                <a:solidFill>
                  <a:schemeClr val="accent5"/>
                </a:solidFill>
              </a:rPr>
              <a:t>Welches Lehramt studieren Sie?</a:t>
            </a:r>
            <a:br>
              <a:rPr lang="de-DE" sz="3600" b="1" dirty="0">
                <a:solidFill>
                  <a:schemeClr val="accent5"/>
                </a:solidFill>
              </a:rPr>
            </a:br>
            <a:br>
              <a:rPr lang="de-DE" sz="3600" b="1" dirty="0">
                <a:solidFill>
                  <a:schemeClr val="accent5"/>
                </a:solidFill>
              </a:rPr>
            </a:br>
            <a:r>
              <a:rPr lang="de-DE" sz="3600" b="1" dirty="0">
                <a:solidFill>
                  <a:schemeClr val="accent5"/>
                </a:solidFill>
              </a:rPr>
              <a:t>Haben Sie die Videos gesichtet?</a:t>
            </a:r>
            <a:endParaRPr lang="de-DE" sz="1400" b="1" dirty="0">
              <a:solidFill>
                <a:schemeClr val="accent5"/>
              </a:solidFill>
            </a:endParaRPr>
          </a:p>
        </p:txBody>
      </p:sp>
    </p:spTree>
    <p:extLst>
      <p:ext uri="{BB962C8B-B14F-4D97-AF65-F5344CB8AC3E}">
        <p14:creationId xmlns:p14="http://schemas.microsoft.com/office/powerpoint/2010/main" val="22380712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5331" y="1350362"/>
            <a:ext cx="11073277"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511286" y="2384719"/>
            <a:ext cx="10481258" cy="3634807"/>
          </a:xfrm>
          <a:solidFill>
            <a:schemeClr val="accent6">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Konzepte zur Individuellen Förderung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Deutsch als Fremdsprache (DaF), Deutsch als Zweitsprache (DaZ)</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Sprachenfolge, Angebote bilingualen Unterrichts</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Zusätzliche Zertifikate/Abschlüsse (DELF, Wirtschaftsenglisch,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Ausstattung der Schule (Fachräume, Sportanlagen,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Austauschprogramme, Studienfahrten, Exkursionen,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Wettbewerbe (Jugend debattiert,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Musikklassen, Big-Band, Chor, Konzerte,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Tage religiöser Orientierung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Theaterprojekte</a:t>
            </a:r>
          </a:p>
          <a:p>
            <a:pPr marL="285750" indent="-285750">
              <a:lnSpc>
                <a:spcPct val="107000"/>
              </a:lnSpc>
              <a:spcBef>
                <a:spcPts val="800"/>
              </a:spcBef>
              <a:buFont typeface="Wingdings" panose="05000000000000000000" pitchFamily="2" charset="2"/>
              <a:buChar char="ü"/>
            </a:pPr>
            <a:endParaRPr lang="de-DE" dirty="0">
              <a:solidFill>
                <a:schemeClr val="bg1">
                  <a:lumMod val="10000"/>
                </a:schemeClr>
              </a:solidFill>
            </a:endParaRPr>
          </a:p>
          <a:p>
            <a:pPr marL="285750" indent="-285750">
              <a:lnSpc>
                <a:spcPct val="107000"/>
              </a:lnSpc>
              <a:spcBef>
                <a:spcPts val="800"/>
              </a:spcBef>
              <a:buFont typeface="Wingdings" panose="05000000000000000000" pitchFamily="2" charset="2"/>
              <a:buChar char="ü"/>
            </a:pPr>
            <a:endParaRPr lang="de-DE" dirty="0"/>
          </a:p>
          <a:p>
            <a:pPr marL="285750" indent="-285750">
              <a:lnSpc>
                <a:spcPct val="107000"/>
              </a:lnSpc>
              <a:spcBef>
                <a:spcPts val="800"/>
              </a:spcBef>
              <a:buFont typeface="Wingdings" panose="05000000000000000000" pitchFamily="2" charset="2"/>
              <a:buChar char="ü"/>
            </a:pP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40</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501279" y="1984609"/>
            <a:ext cx="10481258" cy="400110"/>
          </a:xfrm>
          <a:prstGeom prst="rect">
            <a:avLst/>
          </a:prstGeom>
          <a:solidFill>
            <a:schemeClr val="accent5"/>
          </a:solidFill>
        </p:spPr>
        <p:txBody>
          <a:bodyPr wrap="square" rtlCol="0">
            <a:spAutoFit/>
          </a:bodyPr>
          <a:lstStyle/>
          <a:p>
            <a:r>
              <a:rPr lang="de-DE" sz="2000" b="1" dirty="0">
                <a:solidFill>
                  <a:schemeClr val="bg1"/>
                </a:solidFill>
              </a:rPr>
              <a:t>2. Fachspezifische Aspekte </a:t>
            </a:r>
          </a:p>
        </p:txBody>
      </p:sp>
    </p:spTree>
    <p:extLst>
      <p:ext uri="{BB962C8B-B14F-4D97-AF65-F5344CB8AC3E}">
        <p14:creationId xmlns:p14="http://schemas.microsoft.com/office/powerpoint/2010/main" val="5891362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solidFill>
                  <a:schemeClr val="accent5"/>
                </a:solidFill>
              </a:rPr>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ea typeface="ＭＳ Ｐゴシック" pitchFamily="1" charset="-128"/>
              </a:rPr>
              <a:t>Homepage: </a:t>
            </a:r>
            <a:r>
              <a:rPr lang="de-DE" sz="2400" b="1" dirty="0">
                <a:solidFill>
                  <a:srgbClr val="44546A">
                    <a:lumMod val="50000"/>
                  </a:srgbClr>
                </a:solidFill>
                <a:ea typeface="ＭＳ Ｐゴシック" pitchFamily="1" charset="-128"/>
                <a:hlinkClick r:id="rId3"/>
              </a:rPr>
              <a:t>http://uni.ms/praxissemester</a:t>
            </a:r>
            <a:r>
              <a:rPr lang="de-DE" sz="2400" b="1" dirty="0">
                <a:solidFill>
                  <a:srgbClr val="44546A">
                    <a:lumMod val="50000"/>
                  </a:srgbClr>
                </a:solidFill>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ea typeface="ＭＳ Ｐゴシック" pitchFamily="1" charset="-128"/>
              </a:rPr>
            </a:br>
            <a:r>
              <a:rPr lang="de-DE" sz="2400" b="1" dirty="0">
                <a:ea typeface="ＭＳ Ｐゴシック" pitchFamily="1" charset="-128"/>
              </a:rPr>
              <a:t>E-Mail: </a:t>
            </a:r>
            <a:r>
              <a:rPr lang="de-DE" sz="2400" dirty="0">
                <a:ea typeface="ＭＳ Ｐゴシック" pitchFamily="1" charset="-128"/>
              </a:rPr>
              <a:t>praxissemester@uni-muenster.de </a:t>
            </a:r>
            <a:br>
              <a:rPr lang="de-DE" sz="2800" dirty="0">
                <a:ea typeface="ＭＳ Ｐゴシック" pitchFamily="1" charset="-128"/>
              </a:rPr>
            </a:br>
            <a:endParaRPr lang="de-DE" sz="2800" dirty="0">
              <a:ea typeface="ＭＳ Ｐゴシック" pitchFamily="1" charset="-128"/>
            </a:endParaRPr>
          </a:p>
          <a:p>
            <a:pPr defTabSz="914400" eaLnBrk="0" fontAlgn="base" hangingPunct="0">
              <a:lnSpc>
                <a:spcPct val="100000"/>
              </a:lnSpc>
              <a:spcBef>
                <a:spcPct val="0"/>
              </a:spcBef>
              <a:spcAft>
                <a:spcPct val="0"/>
              </a:spcAft>
            </a:pPr>
            <a:r>
              <a:rPr lang="de-DE" sz="2400" b="1" dirty="0">
                <a:ea typeface="ＭＳ Ｐゴシック" pitchFamily="1" charset="-128"/>
              </a:rPr>
              <a:t>Sprechstunden:</a:t>
            </a:r>
          </a:p>
          <a:p>
            <a:pPr defTabSz="914400" eaLnBrk="0" fontAlgn="base" hangingPunct="0">
              <a:lnSpc>
                <a:spcPct val="100000"/>
              </a:lnSpc>
              <a:spcBef>
                <a:spcPct val="0"/>
              </a:spcBef>
              <a:spcAft>
                <a:spcPct val="0"/>
              </a:spcAft>
            </a:pPr>
            <a:r>
              <a:rPr lang="de-DE" sz="1800" dirty="0">
                <a:ea typeface="ＭＳ Ｐゴシック" pitchFamily="1" charset="-128"/>
              </a:rPr>
              <a:t>Frau Haarmann: nach Vereinbarung</a:t>
            </a:r>
            <a:br>
              <a:rPr lang="de-DE" sz="1800" dirty="0">
                <a:ea typeface="ＭＳ Ｐゴシック" pitchFamily="1" charset="-128"/>
              </a:rPr>
            </a:br>
            <a:r>
              <a:rPr lang="de-DE" sz="1800" dirty="0">
                <a:ea typeface="ＭＳ Ｐゴシック" pitchFamily="1" charset="-128"/>
              </a:rPr>
              <a:t>Herr Albersmann: nach Vereinbarung</a:t>
            </a:r>
          </a:p>
          <a:p>
            <a:pPr defTabSz="914400" eaLnBrk="0" fontAlgn="base" hangingPunct="0">
              <a:lnSpc>
                <a:spcPct val="100000"/>
              </a:lnSpc>
              <a:spcBef>
                <a:spcPct val="0"/>
              </a:spcBef>
              <a:spcAft>
                <a:spcPct val="0"/>
              </a:spcAft>
            </a:pPr>
            <a:r>
              <a:rPr lang="de-DE" sz="1800" dirty="0">
                <a:ea typeface="ＭＳ Ｐゴシック" pitchFamily="1" charset="-128"/>
              </a:rPr>
              <a:t>Frau Mattstedt: nach Vereinbarung</a:t>
            </a:r>
          </a:p>
          <a:p>
            <a:pPr defTabSz="914400" eaLnBrk="0" fontAlgn="base" hangingPunct="0">
              <a:lnSpc>
                <a:spcPct val="100000"/>
              </a:lnSpc>
              <a:spcBef>
                <a:spcPct val="0"/>
              </a:spcBef>
              <a:spcAft>
                <a:spcPct val="0"/>
              </a:spcAft>
            </a:pPr>
            <a:endParaRPr lang="de-DE" sz="1800" dirty="0">
              <a:ea typeface="ＭＳ Ｐゴシック" pitchFamily="1" charset="-128"/>
            </a:endParaRPr>
          </a:p>
          <a:p>
            <a:pPr defTabSz="914400" eaLnBrk="0" fontAlgn="base" hangingPunct="0">
              <a:lnSpc>
                <a:spcPct val="100000"/>
              </a:lnSpc>
              <a:spcBef>
                <a:spcPct val="0"/>
              </a:spcBef>
              <a:spcAft>
                <a:spcPct val="0"/>
              </a:spcAft>
            </a:pPr>
            <a:r>
              <a:rPr lang="de-DE" sz="1800" dirty="0">
                <a:ea typeface="ＭＳ Ｐゴシック" pitchFamily="1" charset="-128"/>
              </a:rPr>
              <a:t>für BK-Studierende: Frau Mester im IBL</a:t>
            </a:r>
            <a:br>
              <a:rPr lang="de-DE" sz="1400" dirty="0">
                <a:ea typeface="ＭＳ Ｐゴシック" pitchFamily="1" charset="-128"/>
              </a:rPr>
            </a:br>
            <a:endParaRPr lang="de-DE" sz="1400" dirty="0">
              <a:ea typeface="ＭＳ Ｐゴシック" pitchFamily="1" charset="-128"/>
            </a:endParaRPr>
          </a:p>
          <a:p>
            <a:pPr defTabSz="914400" eaLnBrk="0" fontAlgn="base" hangingPunct="0">
              <a:lnSpc>
                <a:spcPct val="100000"/>
              </a:lnSpc>
              <a:spcBef>
                <a:spcPct val="0"/>
              </a:spcBef>
              <a:spcAft>
                <a:spcPct val="0"/>
              </a:spcAft>
            </a:pPr>
            <a:r>
              <a:rPr lang="de-DE" sz="1400" dirty="0">
                <a:ea typeface="ＭＳ Ｐゴシック" pitchFamily="1" charset="-128"/>
              </a:rPr>
              <a:t>Präsenzzeiten zur Beratung siehe Homepage der Abteilung Praxisphasen: </a:t>
            </a:r>
            <a:r>
              <a:rPr lang="de-DE" sz="1400" dirty="0">
                <a:ea typeface="ＭＳ Ｐゴシック" pitchFamily="1" charset="-128"/>
                <a:hlinkClick r:id="rId4">
                  <a:extLst>
                    <a:ext uri="{A12FA001-AC4F-418D-AE19-62706E023703}">
                      <ahyp:hlinkClr xmlns:ahyp="http://schemas.microsoft.com/office/drawing/2018/hyperlinkcolor" val="tx"/>
                    </a:ext>
                  </a:extLst>
                </a:hlinkClick>
              </a:rPr>
              <a:t>http://uni.ms/iz2p3</a:t>
            </a:r>
            <a:r>
              <a:rPr lang="de-DE" sz="1400" dirty="0">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41</a:t>
            </a:fld>
            <a:r>
              <a:rPr lang="de-DE"/>
              <a:t> </a:t>
            </a:r>
            <a:endParaRPr lang="de-DE" sz="1400" dirty="0"/>
          </a:p>
        </p:txBody>
      </p:sp>
      <p:sp>
        <p:nvSpPr>
          <p:cNvPr id="7" name="Ellipse 6"/>
          <p:cNvSpPr>
            <a:spLocks noChangeArrowheads="1"/>
          </p:cNvSpPr>
          <p:nvPr/>
        </p:nvSpPr>
        <p:spPr bwMode="auto">
          <a:xfrm rot="816535">
            <a:off x="9293602" y="1356502"/>
            <a:ext cx="2054583" cy="2007088"/>
          </a:xfrm>
          <a:prstGeom prst="ellipse">
            <a:avLst/>
          </a:prstGeom>
          <a:solidFill>
            <a:schemeClr val="bg2"/>
          </a:solidFill>
          <a:ln>
            <a:noFill/>
          </a:ln>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13420090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42</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extLst>
                <a:ext uri="{FF2B5EF4-FFF2-40B4-BE49-F238E27FC236}">
                  <a16:creationId xmlns:a16="http://schemas.microsoft.com/office/drawing/2014/main" id="{A9687D0A-BD73-426F-9655-A989C6D4F23A}"/>
                </a:ext>
              </a:extLst>
            </p:cNvPr>
            <p:cNvPicPr>
              <a:picLocks noChangeAspect="1"/>
            </p:cNvPicPr>
            <p:nvPr/>
          </p:nvPicPr>
          <p:blipFill rotWithShape="1">
            <a:blip r:embed="rId5"/>
            <a:srcRect b="1471"/>
            <a:stretch/>
          </p:blipFill>
          <p:spPr>
            <a:xfrm rot="665513">
              <a:off x="2019852" y="313452"/>
              <a:ext cx="3229642" cy="4642377"/>
            </a:xfrm>
            <a:prstGeom prst="rect">
              <a:avLst/>
            </a:prstGeom>
          </p:spPr>
        </p:pic>
        <p:pic>
          <p:nvPicPr>
            <p:cNvPr id="11" name="Grafik 10">
              <a:extLst>
                <a:ext uri="{FF2B5EF4-FFF2-40B4-BE49-F238E27FC236}">
                  <a16:creationId xmlns:a16="http://schemas.microsoft.com/office/drawing/2014/main" id="{0407A5A9-8F84-4747-BF74-CCABB4A8C9C6}"/>
                </a:ext>
              </a:extLst>
            </p:cNvPr>
            <p:cNvPicPr>
              <a:picLocks noChangeAspect="1"/>
            </p:cNvPicPr>
            <p:nvPr/>
          </p:nvPicPr>
          <p:blipFill rotWithShape="1">
            <a:blip r:embed="rId6"/>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3724930"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http://uni.ms/wyj8h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sp>
        <p:nvSpPr>
          <p:cNvPr id="6" name="Rechteck 5"/>
          <p:cNvSpPr/>
          <p:nvPr/>
        </p:nvSpPr>
        <p:spPr>
          <a:xfrm>
            <a:off x="1364" y="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2736920" y="329708"/>
            <a:ext cx="8388937" cy="3724096"/>
          </a:xfrm>
          <a:prstGeom prst="rect">
            <a:avLst/>
          </a:prstGeom>
          <a:noFill/>
        </p:spPr>
        <p:txBody>
          <a:bodyPr wrap="square" rtlCol="0">
            <a:spAutoFit/>
          </a:bodyPr>
          <a:lstStyle/>
          <a:p>
            <a:pPr algn="ctr"/>
            <a:r>
              <a:rPr lang="de-DE" sz="3600" dirty="0">
                <a:solidFill>
                  <a:schemeClr val="bg1"/>
                </a:solidFill>
                <a:latin typeface="Calibri" panose="020F0502020204030204" pitchFamily="34" charset="0"/>
              </a:rPr>
              <a:t>Bitte geben Sie uns ein Feedback!</a:t>
            </a:r>
          </a:p>
          <a:p>
            <a:pPr algn="ctr"/>
            <a:r>
              <a:rPr lang="de-DE" sz="36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3600" dirty="0">
                <a:solidFill>
                  <a:schemeClr val="bg1"/>
                </a:solidFill>
                <a:latin typeface="Calibri" panose="020F0502020204030204" pitchFamily="34" charset="0"/>
                <a:cs typeface="Arabic Typesetting" panose="03020402040406030203" pitchFamily="66" charset="-78"/>
              </a:rPr>
              <a:t>Füllen Sie den </a:t>
            </a:r>
            <a:r>
              <a:rPr lang="de-DE" sz="3600" b="1" dirty="0">
                <a:solidFill>
                  <a:schemeClr val="bg1"/>
                </a:solidFill>
                <a:latin typeface="Calibri" panose="020F0502020204030204" pitchFamily="34" charset="0"/>
                <a:cs typeface="Arabic Typesetting" panose="03020402040406030203" pitchFamily="66" charset="-78"/>
              </a:rPr>
              <a:t>Online-Fragebogen</a:t>
            </a:r>
            <a:r>
              <a:rPr lang="de-DE" sz="3600" dirty="0">
                <a:solidFill>
                  <a:schemeClr val="bg1"/>
                </a:solidFill>
                <a:latin typeface="Calibri" panose="020F0502020204030204" pitchFamily="34" charset="0"/>
                <a:cs typeface="Arabic Typesetting" panose="03020402040406030203" pitchFamily="66" charset="-78"/>
              </a:rPr>
              <a:t> aus:</a:t>
            </a:r>
          </a:p>
          <a:p>
            <a:pPr algn="ctr"/>
            <a:br>
              <a:rPr lang="de-DE" sz="3600" b="1" dirty="0">
                <a:solidFill>
                  <a:schemeClr val="bg1"/>
                </a:solidFill>
                <a:highlight>
                  <a:srgbClr val="FFFF00"/>
                </a:highlight>
              </a:rPr>
            </a:br>
            <a:endParaRPr lang="de-DE" sz="3600" b="1" dirty="0">
              <a:solidFill>
                <a:schemeClr val="bg1"/>
              </a:solidFill>
              <a:highlight>
                <a:srgbClr val="FFFF00"/>
              </a:highlight>
            </a:endParaRPr>
          </a:p>
          <a:p>
            <a:pPr algn="ctr"/>
            <a:endParaRPr lang="de-DE" sz="2400" dirty="0">
              <a:solidFill>
                <a:schemeClr val="bg1"/>
              </a:solidFill>
              <a:highlight>
                <a:srgbClr val="FFFF00"/>
              </a:highlight>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 name="Grafik 2">
            <a:extLst>
              <a:ext uri="{FF2B5EF4-FFF2-40B4-BE49-F238E27FC236}">
                <a16:creationId xmlns:a16="http://schemas.microsoft.com/office/drawing/2014/main" id="{661334E7-65CD-4EB9-8792-1CAE07E7551C}"/>
              </a:ext>
            </a:extLst>
          </p:cNvPr>
          <p:cNvPicPr>
            <a:picLocks noChangeAspect="1"/>
          </p:cNvPicPr>
          <p:nvPr/>
        </p:nvPicPr>
        <p:blipFill>
          <a:blip r:embed="rId3"/>
          <a:stretch>
            <a:fillRect/>
          </a:stretch>
        </p:blipFill>
        <p:spPr>
          <a:xfrm>
            <a:off x="368760" y="2072964"/>
            <a:ext cx="11454479" cy="4373981"/>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03280B2E-BBB5-4F72-ADB5-092D8F62280A}"/>
              </a:ext>
            </a:extLst>
          </p:cNvPr>
          <p:cNvSpPr/>
          <p:nvPr/>
        </p:nvSpPr>
        <p:spPr>
          <a:xfrm>
            <a:off x="113279" y="258206"/>
            <a:ext cx="12072363"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14AA8437-183E-446B-8DF8-3AD081F9B547}"/>
              </a:ext>
            </a:extLst>
          </p:cNvPr>
          <p:cNvSpPr/>
          <p:nvPr/>
        </p:nvSpPr>
        <p:spPr>
          <a:xfrm>
            <a:off x="0" y="56357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4" name="Grafik 3">
            <a:extLst>
              <a:ext uri="{FF2B5EF4-FFF2-40B4-BE49-F238E27FC236}">
                <a16:creationId xmlns:a16="http://schemas.microsoft.com/office/drawing/2014/main" id="{6C472E5D-17B1-4CE8-BC48-DD6E05265EA4}"/>
              </a:ext>
            </a:extLst>
          </p:cNvPr>
          <p:cNvPicPr>
            <a:picLocks noChangeAspect="1"/>
          </p:cNvPicPr>
          <p:nvPr/>
        </p:nvPicPr>
        <p:blipFill>
          <a:blip r:embed="rId4"/>
          <a:stretch>
            <a:fillRect/>
          </a:stretch>
        </p:blipFill>
        <p:spPr>
          <a:xfrm>
            <a:off x="1055440" y="394828"/>
            <a:ext cx="9741871" cy="1164913"/>
          </a:xfrm>
          <a:prstGeom prst="rect">
            <a:avLst/>
          </a:prstGeom>
        </p:spPr>
      </p:pic>
      <p:pic>
        <p:nvPicPr>
          <p:cNvPr id="13" name="Grafik 12">
            <a:extLst>
              <a:ext uri="{FF2B5EF4-FFF2-40B4-BE49-F238E27FC236}">
                <a16:creationId xmlns:a16="http://schemas.microsoft.com/office/drawing/2014/main" id="{F7013028-D1A9-46A1-A57D-F82C72F16560}"/>
              </a:ext>
            </a:extLst>
          </p:cNvPr>
          <p:cNvPicPr>
            <a:picLocks noChangeAspect="1"/>
          </p:cNvPicPr>
          <p:nvPr/>
        </p:nvPicPr>
        <p:blipFill rotWithShape="1">
          <a:blip r:embed="rId5"/>
          <a:srcRect t="19063" b="64344"/>
          <a:stretch/>
        </p:blipFill>
        <p:spPr>
          <a:xfrm>
            <a:off x="1055440" y="1582357"/>
            <a:ext cx="9741871" cy="1012941"/>
          </a:xfrm>
          <a:prstGeom prst="rect">
            <a:avLst/>
          </a:prstGeom>
        </p:spPr>
      </p:pic>
      <p:pic>
        <p:nvPicPr>
          <p:cNvPr id="5" name="Grafik 4">
            <a:extLst>
              <a:ext uri="{FF2B5EF4-FFF2-40B4-BE49-F238E27FC236}">
                <a16:creationId xmlns:a16="http://schemas.microsoft.com/office/drawing/2014/main" id="{9B4391BE-F452-4BED-9D96-7E8494FAF802}"/>
              </a:ext>
            </a:extLst>
          </p:cNvPr>
          <p:cNvPicPr>
            <a:picLocks noChangeAspect="1"/>
          </p:cNvPicPr>
          <p:nvPr/>
        </p:nvPicPr>
        <p:blipFill>
          <a:blip r:embed="rId6"/>
          <a:stretch>
            <a:fillRect/>
          </a:stretch>
        </p:blipFill>
        <p:spPr>
          <a:xfrm>
            <a:off x="1055440" y="2572275"/>
            <a:ext cx="9741871" cy="673822"/>
          </a:xfrm>
          <a:prstGeom prst="rect">
            <a:avLst/>
          </a:prstGeom>
        </p:spPr>
      </p:pic>
      <p:pic>
        <p:nvPicPr>
          <p:cNvPr id="6" name="Grafik 5">
            <a:extLst>
              <a:ext uri="{FF2B5EF4-FFF2-40B4-BE49-F238E27FC236}">
                <a16:creationId xmlns:a16="http://schemas.microsoft.com/office/drawing/2014/main" id="{E0CC7076-D6BB-4650-9E3C-D69ECDCB0C43}"/>
              </a:ext>
            </a:extLst>
          </p:cNvPr>
          <p:cNvPicPr>
            <a:picLocks noChangeAspect="1"/>
          </p:cNvPicPr>
          <p:nvPr/>
        </p:nvPicPr>
        <p:blipFill>
          <a:blip r:embed="rId7"/>
          <a:stretch>
            <a:fillRect/>
          </a:stretch>
        </p:blipFill>
        <p:spPr>
          <a:xfrm>
            <a:off x="1055440" y="3238459"/>
            <a:ext cx="9741870" cy="810872"/>
          </a:xfrm>
          <a:prstGeom prst="rect">
            <a:avLst/>
          </a:prstGeom>
        </p:spPr>
      </p:pic>
      <p:pic>
        <p:nvPicPr>
          <p:cNvPr id="8" name="Grafik 7">
            <a:extLst>
              <a:ext uri="{FF2B5EF4-FFF2-40B4-BE49-F238E27FC236}">
                <a16:creationId xmlns:a16="http://schemas.microsoft.com/office/drawing/2014/main" id="{82945FB0-F07F-4A61-BE8C-73364690526F}"/>
              </a:ext>
            </a:extLst>
          </p:cNvPr>
          <p:cNvPicPr>
            <a:picLocks noChangeAspect="1"/>
          </p:cNvPicPr>
          <p:nvPr/>
        </p:nvPicPr>
        <p:blipFill>
          <a:blip r:embed="rId8"/>
          <a:stretch>
            <a:fillRect/>
          </a:stretch>
        </p:blipFill>
        <p:spPr>
          <a:xfrm>
            <a:off x="1055434" y="4071849"/>
            <a:ext cx="9741876" cy="810871"/>
          </a:xfrm>
          <a:prstGeom prst="rect">
            <a:avLst/>
          </a:prstGeom>
        </p:spPr>
      </p:pic>
      <p:pic>
        <p:nvPicPr>
          <p:cNvPr id="9" name="Grafik 8">
            <a:extLst>
              <a:ext uri="{FF2B5EF4-FFF2-40B4-BE49-F238E27FC236}">
                <a16:creationId xmlns:a16="http://schemas.microsoft.com/office/drawing/2014/main" id="{5EA6BB35-8E89-4864-9FE2-1F4062305A0F}"/>
              </a:ext>
            </a:extLst>
          </p:cNvPr>
          <p:cNvPicPr>
            <a:picLocks noChangeAspect="1"/>
          </p:cNvPicPr>
          <p:nvPr/>
        </p:nvPicPr>
        <p:blipFill>
          <a:blip r:embed="rId9"/>
          <a:stretch>
            <a:fillRect/>
          </a:stretch>
        </p:blipFill>
        <p:spPr>
          <a:xfrm>
            <a:off x="1055439" y="4929810"/>
            <a:ext cx="9741871" cy="803446"/>
          </a:xfrm>
          <a:prstGeom prst="rect">
            <a:avLst/>
          </a:prstGeom>
        </p:spPr>
      </p:pic>
      <p:pic>
        <p:nvPicPr>
          <p:cNvPr id="21" name="Grafik 20">
            <a:extLst>
              <a:ext uri="{FF2B5EF4-FFF2-40B4-BE49-F238E27FC236}">
                <a16:creationId xmlns:a16="http://schemas.microsoft.com/office/drawing/2014/main" id="{2773217F-2C21-4F5C-9E29-C1CB9695B53E}"/>
              </a:ext>
            </a:extLst>
          </p:cNvPr>
          <p:cNvPicPr>
            <a:picLocks noChangeAspect="1"/>
          </p:cNvPicPr>
          <p:nvPr/>
        </p:nvPicPr>
        <p:blipFill rotWithShape="1">
          <a:blip r:embed="rId10"/>
          <a:srcRect t="86564"/>
          <a:stretch/>
        </p:blipFill>
        <p:spPr>
          <a:xfrm>
            <a:off x="1600459" y="5733256"/>
            <a:ext cx="9196852" cy="815801"/>
          </a:xfrm>
          <a:prstGeom prst="rect">
            <a:avLst/>
          </a:prstGeom>
        </p:spPr>
      </p:pic>
      <p:sp>
        <p:nvSpPr>
          <p:cNvPr id="2" name="Rechteck 1">
            <a:extLst>
              <a:ext uri="{FF2B5EF4-FFF2-40B4-BE49-F238E27FC236}">
                <a16:creationId xmlns:a16="http://schemas.microsoft.com/office/drawing/2014/main" id="{012DFE89-38EC-4F69-A701-BE21FBDB53EB}"/>
              </a:ext>
            </a:extLst>
          </p:cNvPr>
          <p:cNvSpPr/>
          <p:nvPr/>
        </p:nvSpPr>
        <p:spPr>
          <a:xfrm rot="170778">
            <a:off x="9781980" y="4752320"/>
            <a:ext cx="1242704" cy="5774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t>Bis 02.05.2024</a:t>
            </a:r>
          </a:p>
        </p:txBody>
      </p:sp>
      <p:sp>
        <p:nvSpPr>
          <p:cNvPr id="14" name="Rechteck 13">
            <a:extLst>
              <a:ext uri="{FF2B5EF4-FFF2-40B4-BE49-F238E27FC236}">
                <a16:creationId xmlns:a16="http://schemas.microsoft.com/office/drawing/2014/main" id="{E38FC053-12AA-4DE6-91F9-118428E3A0B8}"/>
              </a:ext>
            </a:extLst>
          </p:cNvPr>
          <p:cNvSpPr/>
          <p:nvPr/>
        </p:nvSpPr>
        <p:spPr>
          <a:xfrm rot="170778">
            <a:off x="10605112" y="5860920"/>
            <a:ext cx="1242704" cy="5774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t>Bis 20.06.2024</a:t>
            </a:r>
          </a:p>
        </p:txBody>
      </p:sp>
    </p:spTree>
    <p:custDataLst>
      <p:tags r:id="rId1"/>
    </p:custDataLst>
    <p:extLst>
      <p:ext uri="{BB962C8B-B14F-4D97-AF65-F5344CB8AC3E}">
        <p14:creationId xmlns:p14="http://schemas.microsoft.com/office/powerpoint/2010/main" val="42085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Bestätigung des PS-Durchgangs</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accent5"/>
                </a:solidFill>
                <a:highlight>
                  <a:srgbClr val="F6F6F6"/>
                </a:highlight>
              </a:rPr>
              <a:t>Bestätigung des PS-Durchgangs/Angabe der Studiendaten</a:t>
            </a:r>
            <a:endParaRPr lang="de-DE" b="1" dirty="0">
              <a:solidFill>
                <a:schemeClr val="accent5"/>
              </a:solidFill>
            </a:endParaRPr>
          </a:p>
          <a:p>
            <a:pPr marL="457200" indent="-457200">
              <a:buFont typeface="+mj-lt"/>
              <a:buAutoNum type="arabicPeriod"/>
            </a:pPr>
            <a:r>
              <a:rPr lang="de-DE" dirty="0"/>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spTree>
    <p:extLst>
      <p:ext uri="{BB962C8B-B14F-4D97-AF65-F5344CB8AC3E}">
        <p14:creationId xmlns:p14="http://schemas.microsoft.com/office/powerpoint/2010/main" val="2510636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3D8E99EB-F032-4D04-BADC-41742A7341EF}"/>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399" dirty="0"/>
          </a:p>
        </p:txBody>
      </p:sp>
      <p:sp>
        <p:nvSpPr>
          <p:cNvPr id="14" name="Rechteck 13">
            <a:extLst>
              <a:ext uri="{FF2B5EF4-FFF2-40B4-BE49-F238E27FC236}">
                <a16:creationId xmlns:a16="http://schemas.microsoft.com/office/drawing/2014/main" id="{2645419A-0A7E-4904-956C-3CAB0D5DEB44}"/>
              </a:ext>
            </a:extLst>
          </p:cNvPr>
          <p:cNvSpPr/>
          <p:nvPr/>
        </p:nvSpPr>
        <p:spPr bwMode="auto">
          <a:xfrm>
            <a:off x="418218" y="1199075"/>
            <a:ext cx="11072762" cy="4459850"/>
          </a:xfrm>
          <a:prstGeom prst="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345" tIns="45672" rIns="91345" bIns="45672" numCol="1" rtlCol="0" anchor="t" anchorCtr="0" compatLnSpc="1">
            <a:prstTxWarp prst="textNoShape">
              <a:avLst/>
            </a:prstTxWarp>
          </a:bodyPr>
          <a:lstStyle/>
          <a:p>
            <a:pPr algn="ctr" defTabSz="913486" eaLnBrk="0" fontAlgn="base" hangingPunct="0">
              <a:spcBef>
                <a:spcPct val="0"/>
              </a:spcBef>
              <a:spcAft>
                <a:spcPct val="0"/>
              </a:spcAft>
              <a:defRPr/>
            </a:pPr>
            <a:r>
              <a:rPr lang="de-DE" sz="3197" b="1" kern="0" dirty="0">
                <a:solidFill>
                  <a:prstClr val="white"/>
                </a:solidFill>
                <a:ea typeface="ＭＳ Ｐゴシック" pitchFamily="34" charset="-128"/>
                <a:cs typeface="Calibri" panose="020F0502020204030204" pitchFamily="34" charset="0"/>
              </a:rPr>
              <a:t>Zuweisung zum Praxissemester-Durchgang bestätigen</a:t>
            </a:r>
            <a:br>
              <a:rPr lang="de-DE" sz="3197" b="1" kern="0" dirty="0">
                <a:solidFill>
                  <a:prstClr val="white"/>
                </a:solidFill>
                <a:ea typeface="ＭＳ Ｐゴシック" pitchFamily="34" charset="-128"/>
                <a:cs typeface="Calibri" panose="020F0502020204030204" pitchFamily="34" charset="0"/>
              </a:rPr>
            </a:br>
            <a:endParaRPr lang="de-DE" sz="3197" b="1" kern="0" dirty="0">
              <a:solidFill>
                <a:prstClr val="white"/>
              </a:solidFill>
              <a:ea typeface="ＭＳ Ｐゴシック" pitchFamily="34" charset="-128"/>
              <a:cs typeface="Calibri" panose="020F0502020204030204" pitchFamily="34" charset="0"/>
            </a:endParaRPr>
          </a:p>
          <a:p>
            <a:pPr marL="342557" indent="-342557" defTabSz="913486" eaLnBrk="0" fontAlgn="base" hangingPunct="0">
              <a:spcBef>
                <a:spcPct val="0"/>
              </a:spcBef>
              <a:spcAft>
                <a:spcPct val="0"/>
              </a:spcAft>
              <a:buFont typeface="Arial" panose="020B0604020202020204" pitchFamily="34" charset="0"/>
              <a:buChar char="•"/>
              <a:defRPr/>
            </a:pPr>
            <a:r>
              <a:rPr lang="de-DE" sz="2398" kern="0" dirty="0">
                <a:solidFill>
                  <a:prstClr val="white"/>
                </a:solidFill>
                <a:ea typeface="ＭＳ Ｐゴシック" pitchFamily="34" charset="-128"/>
                <a:cs typeface="Calibri" panose="020F0502020204030204" pitchFamily="34" charset="0"/>
              </a:rPr>
              <a:t>Einloggen und Authentifizieren</a:t>
            </a:r>
          </a:p>
          <a:p>
            <a:pPr marL="342557" indent="-342557" defTabSz="913486" eaLnBrk="0" fontAlgn="base" hangingPunct="0">
              <a:spcBef>
                <a:spcPct val="0"/>
              </a:spcBef>
              <a:spcAft>
                <a:spcPct val="0"/>
              </a:spcAft>
              <a:buFont typeface="Arial" panose="020B0604020202020204" pitchFamily="34" charset="0"/>
              <a:buChar char="•"/>
              <a:defRPr/>
            </a:pPr>
            <a:r>
              <a:rPr lang="de-DE" sz="2398" kern="0" dirty="0">
                <a:solidFill>
                  <a:prstClr val="white"/>
                </a:solidFill>
                <a:ea typeface="ＭＳ Ｐゴシック" pitchFamily="34" charset="-128"/>
                <a:cs typeface="Calibri" panose="020F0502020204030204" pitchFamily="34" charset="0"/>
              </a:rPr>
              <a:t>Persönliche Daten prüfen</a:t>
            </a:r>
          </a:p>
          <a:p>
            <a:pPr marL="342557" indent="-342557" defTabSz="913486" eaLnBrk="0" fontAlgn="base" hangingPunct="0">
              <a:spcBef>
                <a:spcPct val="0"/>
              </a:spcBef>
              <a:spcAft>
                <a:spcPct val="0"/>
              </a:spcAft>
              <a:buFont typeface="Arial" panose="020B0604020202020204" pitchFamily="34" charset="0"/>
              <a:buChar char="•"/>
              <a:defRPr/>
            </a:pPr>
            <a:r>
              <a:rPr lang="de-DE" sz="2398" kern="0" dirty="0">
                <a:solidFill>
                  <a:prstClr val="white"/>
                </a:solidFill>
                <a:ea typeface="ＭＳ Ｐゴシック" pitchFamily="34" charset="-128"/>
                <a:cs typeface="Calibri" panose="020F0502020204030204" pitchFamily="34" charset="0"/>
              </a:rPr>
              <a:t>Studiendaten prüfen </a:t>
            </a:r>
            <a:r>
              <a:rPr lang="de-DE" sz="1598" kern="0" dirty="0">
                <a:solidFill>
                  <a:prstClr val="white"/>
                </a:solidFill>
                <a:ea typeface="ＭＳ Ｐゴシック" pitchFamily="34" charset="-128"/>
                <a:cs typeface="Calibri" panose="020F0502020204030204" pitchFamily="34" charset="0"/>
              </a:rPr>
              <a:t>(Angabe von Studiengang, Fächer, Studienrichtung)</a:t>
            </a:r>
          </a:p>
          <a:p>
            <a:pPr marL="342557" indent="-342557" defTabSz="913486" eaLnBrk="0" fontAlgn="base" hangingPunct="0">
              <a:spcBef>
                <a:spcPct val="0"/>
              </a:spcBef>
              <a:spcAft>
                <a:spcPct val="0"/>
              </a:spcAft>
              <a:buFont typeface="Arial" panose="020B0604020202020204" pitchFamily="34" charset="0"/>
              <a:buChar char="•"/>
              <a:defRPr/>
            </a:pPr>
            <a:r>
              <a:rPr lang="de-DE" sz="2398" kern="0" dirty="0">
                <a:solidFill>
                  <a:prstClr val="white"/>
                </a:solidFill>
                <a:ea typeface="ＭＳ Ｐゴシック" pitchFamily="34" charset="-128"/>
                <a:cs typeface="Calibri" panose="020F0502020204030204" pitchFamily="34" charset="0"/>
              </a:rPr>
              <a:t>Besuchte Schulen im studierten Lehramt angeben</a:t>
            </a:r>
          </a:p>
          <a:p>
            <a:pPr marL="342557" indent="-342557" defTabSz="913486" eaLnBrk="0" fontAlgn="base" hangingPunct="0">
              <a:spcBef>
                <a:spcPct val="0"/>
              </a:spcBef>
              <a:spcAft>
                <a:spcPct val="0"/>
              </a:spcAft>
              <a:buFont typeface="Arial" panose="020B0604020202020204" pitchFamily="34" charset="0"/>
              <a:buChar char="•"/>
              <a:defRPr/>
            </a:pPr>
            <a:r>
              <a:rPr lang="de-DE" sz="2398" kern="0" dirty="0">
                <a:solidFill>
                  <a:prstClr val="white"/>
                </a:solidFill>
                <a:ea typeface="ＭＳ Ｐゴシック" pitchFamily="34" charset="-128"/>
                <a:cs typeface="Calibri" panose="020F0502020204030204" pitchFamily="34" charset="0"/>
              </a:rPr>
              <a:t>Profildaten bestätigen</a:t>
            </a:r>
          </a:p>
          <a:p>
            <a:pPr algn="ctr" defTabSz="913486" eaLnBrk="0" fontAlgn="base" hangingPunct="0">
              <a:spcBef>
                <a:spcPct val="0"/>
              </a:spcBef>
              <a:spcAft>
                <a:spcPct val="0"/>
              </a:spcAft>
              <a:defRPr/>
            </a:pPr>
            <a:endParaRPr lang="de-DE" sz="3197" b="1" kern="0" dirty="0">
              <a:solidFill>
                <a:prstClr val="white"/>
              </a:solidFill>
              <a:ea typeface="ＭＳ Ｐゴシック" pitchFamily="34" charset="-128"/>
              <a:cs typeface="Arial" charset="0"/>
            </a:endParaRPr>
          </a:p>
          <a:p>
            <a:pPr algn="ctr" defTabSz="913486" eaLnBrk="0" fontAlgn="base" hangingPunct="0">
              <a:spcBef>
                <a:spcPct val="0"/>
              </a:spcBef>
              <a:spcAft>
                <a:spcPct val="0"/>
              </a:spcAft>
              <a:defRPr/>
            </a:pPr>
            <a:br>
              <a:rPr lang="de-DE" sz="2398" kern="0" dirty="0">
                <a:solidFill>
                  <a:prstClr val="white"/>
                </a:solidFill>
                <a:latin typeface="MetaNormal-Roman"/>
                <a:ea typeface="ＭＳ Ｐゴシック" pitchFamily="34" charset="-128"/>
                <a:cs typeface="Arial" charset="0"/>
              </a:rPr>
            </a:br>
            <a:endParaRPr lang="de-DE" sz="2398" kern="0" dirty="0">
              <a:solidFill>
                <a:prstClr val="white"/>
              </a:solidFill>
              <a:latin typeface="MetaNormal-Roman"/>
              <a:ea typeface="ＭＳ Ｐゴシック" pitchFamily="34" charset="-128"/>
              <a:cs typeface="Arial" charset="0"/>
            </a:endParaRPr>
          </a:p>
        </p:txBody>
      </p:sp>
      <p:sp>
        <p:nvSpPr>
          <p:cNvPr id="2" name="Rechteck 1">
            <a:hlinkClick r:id="rId2" action="ppaction://hlinksldjump"/>
            <a:extLst>
              <a:ext uri="{FF2B5EF4-FFF2-40B4-BE49-F238E27FC236}">
                <a16:creationId xmlns:a16="http://schemas.microsoft.com/office/drawing/2014/main" id="{42804D35-0A70-4DAF-B28C-586A9AB0DD08}"/>
              </a:ext>
            </a:extLst>
          </p:cNvPr>
          <p:cNvSpPr/>
          <p:nvPr/>
        </p:nvSpPr>
        <p:spPr>
          <a:xfrm>
            <a:off x="9170192" y="6169593"/>
            <a:ext cx="2301858" cy="3596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99" dirty="0"/>
              <a:t>Zurück zur Übersicht</a:t>
            </a:r>
          </a:p>
        </p:txBody>
      </p:sp>
      <p:sp>
        <p:nvSpPr>
          <p:cNvPr id="16" name="Rechteck 15">
            <a:extLst>
              <a:ext uri="{FF2B5EF4-FFF2-40B4-BE49-F238E27FC236}">
                <a16:creationId xmlns:a16="http://schemas.microsoft.com/office/drawing/2014/main" id="{CFEF2578-9550-45E9-B6B4-7F08C74C12C5}"/>
              </a:ext>
            </a:extLst>
          </p:cNvPr>
          <p:cNvSpPr/>
          <p:nvPr/>
        </p:nvSpPr>
        <p:spPr>
          <a:xfrm>
            <a:off x="9442476" y="2421937"/>
            <a:ext cx="1669949" cy="1553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798"/>
          </a:p>
        </p:txBody>
      </p:sp>
      <p:pic>
        <p:nvPicPr>
          <p:cNvPr id="30" name="Grafik 29">
            <a:extLst>
              <a:ext uri="{FF2B5EF4-FFF2-40B4-BE49-F238E27FC236}">
                <a16:creationId xmlns:a16="http://schemas.microsoft.com/office/drawing/2014/main" id="{C72E90F3-341C-4694-B348-887662584F9C}"/>
              </a:ext>
            </a:extLst>
          </p:cNvPr>
          <p:cNvPicPr>
            <a:picLocks noChangeAspect="1"/>
          </p:cNvPicPr>
          <p:nvPr/>
        </p:nvPicPr>
        <p:blipFill>
          <a:blip r:embed="rId3">
            <a:duotone>
              <a:schemeClr val="accent5">
                <a:shade val="45000"/>
                <a:satMod val="135000"/>
              </a:schemeClr>
              <a:prstClr val="white"/>
            </a:duotone>
          </a:blip>
          <a:stretch>
            <a:fillRect/>
          </a:stretch>
        </p:blipFill>
        <p:spPr>
          <a:xfrm>
            <a:off x="9781623" y="2659361"/>
            <a:ext cx="1078996" cy="1078996"/>
          </a:xfrm>
          <a:prstGeom prst="rect">
            <a:avLst/>
          </a:prstGeom>
        </p:spPr>
      </p:pic>
    </p:spTree>
    <p:extLst>
      <p:ext uri="{BB962C8B-B14F-4D97-AF65-F5344CB8AC3E}">
        <p14:creationId xmlns:p14="http://schemas.microsoft.com/office/powerpoint/2010/main" val="2220219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Schulplatzangebot</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highlight>
                  <a:srgbClr val="F6F6F6"/>
                </a:highlight>
              </a:rPr>
              <a:t>Bestätigung des PS-Durchgangs/Angabe der Studiendaten</a:t>
            </a:r>
            <a:endParaRPr lang="de-DE" dirty="0"/>
          </a:p>
          <a:p>
            <a:pPr marL="457200" indent="-457200">
              <a:buFont typeface="+mj-lt"/>
              <a:buAutoNum type="arabicPeriod"/>
            </a:pPr>
            <a:r>
              <a:rPr lang="de-DE" b="1" dirty="0">
                <a:solidFill>
                  <a:schemeClr val="accent5"/>
                </a:solidFill>
              </a:rPr>
              <a:t>Schulplatzangebot</a:t>
            </a:r>
          </a:p>
          <a:p>
            <a:pPr marL="457200" indent="-457200">
              <a:buFont typeface="+mj-lt"/>
              <a:buAutoNum type="arabicPeriod"/>
            </a:pPr>
            <a:r>
              <a:rPr lang="de-DE" dirty="0"/>
              <a:t>Regionalklassen/Besuchte Schulen angeben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Anmeldung zum Praxissemester</a:t>
            </a:r>
          </a:p>
          <a:p>
            <a:pPr marL="457200" indent="-457200">
              <a:buFont typeface="+mj-lt"/>
              <a:buAutoNum type="arabicPeriod"/>
            </a:pPr>
            <a:r>
              <a:rPr lang="de-DE" dirty="0"/>
              <a:t>Annahme des Schulplatzes/Erweitertes Führungszeugnis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grpSp>
        <p:nvGrpSpPr>
          <p:cNvPr id="5" name="Gruppieren 4">
            <a:extLst>
              <a:ext uri="{FF2B5EF4-FFF2-40B4-BE49-F238E27FC236}">
                <a16:creationId xmlns:a16="http://schemas.microsoft.com/office/drawing/2014/main" id="{FA5CB2A8-77C1-409C-927F-DA971EAF65A7}"/>
              </a:ext>
            </a:extLst>
          </p:cNvPr>
          <p:cNvGrpSpPr/>
          <p:nvPr/>
        </p:nvGrpSpPr>
        <p:grpSpPr>
          <a:xfrm>
            <a:off x="6386264" y="2313020"/>
            <a:ext cx="5145832" cy="923330"/>
            <a:chOff x="4862264" y="2313020"/>
            <a:chExt cx="5145832" cy="923330"/>
          </a:xfrm>
        </p:grpSpPr>
        <p:sp>
          <p:nvSpPr>
            <p:cNvPr id="10" name="Rechteck 9"/>
            <p:cNvSpPr/>
            <p:nvPr/>
          </p:nvSpPr>
          <p:spPr>
            <a:xfrm>
              <a:off x="6516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4862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grpSp>
      <p:pic>
        <p:nvPicPr>
          <p:cNvPr id="3" name="Grafik 2"/>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Lst>
          </a:blip>
          <a:stretch>
            <a:fillRect/>
          </a:stretch>
        </p:blipFill>
        <p:spPr>
          <a:xfrm>
            <a:off x="733612" y="1929478"/>
            <a:ext cx="5334197" cy="4019608"/>
          </a:xfrm>
          <a:prstGeom prst="rect">
            <a:avLst/>
          </a:prstGeom>
        </p:spPr>
      </p:pic>
      <p:grpSp>
        <p:nvGrpSpPr>
          <p:cNvPr id="9" name="Gruppieren 8">
            <a:extLst>
              <a:ext uri="{FF2B5EF4-FFF2-40B4-BE49-F238E27FC236}">
                <a16:creationId xmlns:a16="http://schemas.microsoft.com/office/drawing/2014/main" id="{0A363665-026A-4140-9F6C-38922273D9A1}"/>
              </a:ext>
            </a:extLst>
          </p:cNvPr>
          <p:cNvGrpSpPr/>
          <p:nvPr/>
        </p:nvGrpSpPr>
        <p:grpSpPr>
          <a:xfrm>
            <a:off x="7424428" y="3832594"/>
            <a:ext cx="3537322" cy="923330"/>
            <a:chOff x="5499174" y="2880479"/>
            <a:chExt cx="3537322" cy="923330"/>
          </a:xfrm>
        </p:grpSpPr>
        <p:sp>
          <p:nvSpPr>
            <p:cNvPr id="16" name="Textfeld 15"/>
            <p:cNvSpPr txBox="1"/>
            <p:nvPr/>
          </p:nvSpPr>
          <p:spPr>
            <a:xfrm>
              <a:off x="5499174" y="2880479"/>
              <a:ext cx="562075" cy="923330"/>
            </a:xfrm>
            <a:prstGeom prst="rect">
              <a:avLst/>
            </a:prstGeom>
            <a:noFill/>
          </p:spPr>
          <p:txBody>
            <a:bodyPr wrap="square" rtlCol="0">
              <a:spAutoFit/>
            </a:bodyPr>
            <a:lstStyle/>
            <a:p>
              <a:pPr defTabSz="914400"/>
              <a:r>
                <a:rPr lang="de-DE" sz="5400" b="1" kern="0" dirty="0">
                  <a:solidFill>
                    <a:srgbClr val="BCD700"/>
                  </a:solidFill>
                  <a:ea typeface="ＭＳ Ｐゴシック" pitchFamily="1" charset="-128"/>
                </a:rPr>
                <a:t>5</a:t>
              </a:r>
            </a:p>
          </p:txBody>
        </p:sp>
        <p:sp>
          <p:nvSpPr>
            <p:cNvPr id="17" name="Rechteck 16"/>
            <p:cNvSpPr/>
            <p:nvPr/>
          </p:nvSpPr>
          <p:spPr>
            <a:xfrm>
              <a:off x="6012160" y="3119266"/>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grpSp>
      <p:grpSp>
        <p:nvGrpSpPr>
          <p:cNvPr id="8" name="Gruppieren 7">
            <a:extLst>
              <a:ext uri="{FF2B5EF4-FFF2-40B4-BE49-F238E27FC236}">
                <a16:creationId xmlns:a16="http://schemas.microsoft.com/office/drawing/2014/main" id="{95E243CB-E18D-4159-90F6-D4C9BC34B2D4}"/>
              </a:ext>
            </a:extLst>
          </p:cNvPr>
          <p:cNvGrpSpPr/>
          <p:nvPr/>
        </p:nvGrpSpPr>
        <p:grpSpPr>
          <a:xfrm>
            <a:off x="6770360" y="3072807"/>
            <a:ext cx="3068378" cy="923330"/>
            <a:chOff x="5182567" y="3622725"/>
            <a:chExt cx="3068378" cy="923330"/>
          </a:xfrm>
        </p:grpSpPr>
        <p:sp>
          <p:nvSpPr>
            <p:cNvPr id="18" name="Textfeld 17"/>
            <p:cNvSpPr txBox="1"/>
            <p:nvPr/>
          </p:nvSpPr>
          <p:spPr>
            <a:xfrm>
              <a:off x="5182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6"/>
                  </a:solidFill>
                  <a:ea typeface="ＭＳ Ｐゴシック" pitchFamily="1" charset="-128"/>
                </a:rPr>
                <a:t>760</a:t>
              </a:r>
            </a:p>
          </p:txBody>
        </p:sp>
        <p:sp>
          <p:nvSpPr>
            <p:cNvPr id="19" name="Rechteck 18"/>
            <p:cNvSpPr/>
            <p:nvPr/>
          </p:nvSpPr>
          <p:spPr>
            <a:xfrm>
              <a:off x="5239724"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grpSp>
      <p:grpSp>
        <p:nvGrpSpPr>
          <p:cNvPr id="7" name="Gruppieren 6">
            <a:extLst>
              <a:ext uri="{FF2B5EF4-FFF2-40B4-BE49-F238E27FC236}">
                <a16:creationId xmlns:a16="http://schemas.microsoft.com/office/drawing/2014/main" id="{B89BC7AF-E73B-4378-9CC5-EB243D4CF372}"/>
              </a:ext>
            </a:extLst>
          </p:cNvPr>
          <p:cNvGrpSpPr/>
          <p:nvPr/>
        </p:nvGrpSpPr>
        <p:grpSpPr>
          <a:xfrm>
            <a:off x="1230250" y="2834211"/>
            <a:ext cx="3065550" cy="2783691"/>
            <a:chOff x="1230250" y="2834211"/>
            <a:chExt cx="3065550" cy="2783691"/>
          </a:xfrm>
        </p:grpSpPr>
        <p:sp>
          <p:nvSpPr>
            <p:cNvPr id="12" name="Ellipse 11">
              <a:extLst>
                <a:ext uri="{FF2B5EF4-FFF2-40B4-BE49-F238E27FC236}">
                  <a16:creationId xmlns:a16="http://schemas.microsoft.com/office/drawing/2014/main" id="{0BE9B02F-4146-4DF2-BE1E-89B7CADC1952}"/>
                </a:ext>
              </a:extLst>
            </p:cNvPr>
            <p:cNvSpPr/>
            <p:nvPr/>
          </p:nvSpPr>
          <p:spPr>
            <a:xfrm>
              <a:off x="3647728" y="2834211"/>
              <a:ext cx="252028" cy="267014"/>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a:extLst>
                <a:ext uri="{FF2B5EF4-FFF2-40B4-BE49-F238E27FC236}">
                  <a16:creationId xmlns:a16="http://schemas.microsoft.com/office/drawing/2014/main" id="{AE3EFE26-EE80-4265-8D87-3998D88EA8B6}"/>
                </a:ext>
              </a:extLst>
            </p:cNvPr>
            <p:cNvSpPr/>
            <p:nvPr/>
          </p:nvSpPr>
          <p:spPr>
            <a:xfrm>
              <a:off x="1230250" y="4437112"/>
              <a:ext cx="257238" cy="216024"/>
            </a:xfrm>
            <a:prstGeom prst="ellipse">
              <a:avLst/>
            </a:prstGeom>
            <a:solidFill>
              <a:srgbClr val="B9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Ellipse 20">
              <a:extLst>
                <a:ext uri="{FF2B5EF4-FFF2-40B4-BE49-F238E27FC236}">
                  <a16:creationId xmlns:a16="http://schemas.microsoft.com/office/drawing/2014/main" id="{6B83B289-D7E7-4581-9840-09F3E70FD706}"/>
                </a:ext>
              </a:extLst>
            </p:cNvPr>
            <p:cNvSpPr/>
            <p:nvPr/>
          </p:nvSpPr>
          <p:spPr>
            <a:xfrm>
              <a:off x="2468372" y="5473886"/>
              <a:ext cx="195946" cy="144016"/>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571C0537-DDBF-4444-B1C8-C5A9293752A6}"/>
                </a:ext>
              </a:extLst>
            </p:cNvPr>
            <p:cNvSpPr/>
            <p:nvPr/>
          </p:nvSpPr>
          <p:spPr>
            <a:xfrm>
              <a:off x="2896881" y="5440296"/>
              <a:ext cx="187831" cy="177606"/>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17CA9D5F-4DBF-492C-99EE-C24A853EC7B9}"/>
                </a:ext>
              </a:extLst>
            </p:cNvPr>
            <p:cNvSpPr/>
            <p:nvPr/>
          </p:nvSpPr>
          <p:spPr>
            <a:xfrm>
              <a:off x="4007768" y="4013250"/>
              <a:ext cx="288032" cy="207837"/>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ustDataLst>
      <p:tags r:id="rId1"/>
    </p:custDataLst>
    <p:extLst>
      <p:ext uri="{BB962C8B-B14F-4D97-AF65-F5344CB8AC3E}">
        <p14:creationId xmlns:p14="http://schemas.microsoft.com/office/powerpoint/2010/main" val="37496941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1.7|9.4|7.8|15.7|16.5|16.2"/>
</p:tagLst>
</file>

<file path=ppt/tags/tag10.xml><?xml version="1.0" encoding="utf-8"?>
<p:tagLst xmlns:a="http://schemas.openxmlformats.org/drawingml/2006/main" xmlns:r="http://schemas.openxmlformats.org/officeDocument/2006/relationships" xmlns:p="http://schemas.openxmlformats.org/presentationml/2006/main">
  <p:tag name="TIMING" val="|5|30.6|17.4"/>
</p:tagLst>
</file>

<file path=ppt/tags/tag11.xml><?xml version="1.0" encoding="utf-8"?>
<p:tagLst xmlns:a="http://schemas.openxmlformats.org/drawingml/2006/main" xmlns:r="http://schemas.openxmlformats.org/officeDocument/2006/relationships" xmlns:p="http://schemas.openxmlformats.org/presentationml/2006/main">
  <p:tag name="TIMING" val="|5|30.6|17.4"/>
</p:tagLst>
</file>

<file path=ppt/tags/tag12.xml><?xml version="1.0" encoding="utf-8"?>
<p:tagLst xmlns:a="http://schemas.openxmlformats.org/drawingml/2006/main" xmlns:r="http://schemas.openxmlformats.org/officeDocument/2006/relationships" xmlns:p="http://schemas.openxmlformats.org/presentationml/2006/main">
  <p:tag name="TIMING" val="|7.5|2.2|27.9|0.6|32.8|0.6|4.4"/>
</p:tagLst>
</file>

<file path=ppt/tags/tag2.xml><?xml version="1.0" encoding="utf-8"?>
<p:tagLst xmlns:a="http://schemas.openxmlformats.org/drawingml/2006/main" xmlns:r="http://schemas.openxmlformats.org/officeDocument/2006/relationships" xmlns:p="http://schemas.openxmlformats.org/presentationml/2006/main">
  <p:tag name="TIMING" val="|4.7|8.7|30.3|23.9|32.2|19.3|19.1"/>
</p:tagLst>
</file>

<file path=ppt/tags/tag3.xml><?xml version="1.0" encoding="utf-8"?>
<p:tagLst xmlns:a="http://schemas.openxmlformats.org/drawingml/2006/main" xmlns:r="http://schemas.openxmlformats.org/officeDocument/2006/relationships" xmlns:p="http://schemas.openxmlformats.org/presentationml/2006/main">
  <p:tag name="TIMING" val="|30.2|2.5|2"/>
</p:tagLst>
</file>

<file path=ppt/tags/tag4.xml><?xml version="1.0" encoding="utf-8"?>
<p:tagLst xmlns:a="http://schemas.openxmlformats.org/drawingml/2006/main" xmlns:r="http://schemas.openxmlformats.org/officeDocument/2006/relationships" xmlns:p="http://schemas.openxmlformats.org/presentationml/2006/main">
  <p:tag name="TIMING" val="|14.3|7.1|6.7|20.7|17.8"/>
</p:tagLst>
</file>

<file path=ppt/tags/tag5.xml><?xml version="1.0" encoding="utf-8"?>
<p:tagLst xmlns:a="http://schemas.openxmlformats.org/drawingml/2006/main" xmlns:r="http://schemas.openxmlformats.org/officeDocument/2006/relationships" xmlns:p="http://schemas.openxmlformats.org/presentationml/2006/main">
  <p:tag name="TIMING" val="|22.3|1.9|4.2|0.6|4.9"/>
</p:tagLst>
</file>

<file path=ppt/tags/tag6.xml><?xml version="1.0" encoding="utf-8"?>
<p:tagLst xmlns:a="http://schemas.openxmlformats.org/drawingml/2006/main" xmlns:r="http://schemas.openxmlformats.org/officeDocument/2006/relationships" xmlns:p="http://schemas.openxmlformats.org/presentationml/2006/main">
  <p:tag name="TIMING" val="|50.4|6.9"/>
</p:tagLst>
</file>

<file path=ppt/tags/tag7.xml><?xml version="1.0" encoding="utf-8"?>
<p:tagLst xmlns:a="http://schemas.openxmlformats.org/drawingml/2006/main" xmlns:r="http://schemas.openxmlformats.org/officeDocument/2006/relationships" xmlns:p="http://schemas.openxmlformats.org/presentationml/2006/main">
  <p:tag name="TIMING" val="|11.7|9.4|7.8|15.7|16.5|16.2"/>
</p:tagLst>
</file>

<file path=ppt/tags/tag8.xml><?xml version="1.0" encoding="utf-8"?>
<p:tagLst xmlns:a="http://schemas.openxmlformats.org/drawingml/2006/main" xmlns:r="http://schemas.openxmlformats.org/officeDocument/2006/relationships" xmlns:p="http://schemas.openxmlformats.org/presentationml/2006/main">
  <p:tag name="TIMING" val="|22.3|1.9|4.2|0.6|4.9"/>
</p:tagLst>
</file>

<file path=ppt/tags/tag9.xml><?xml version="1.0" encoding="utf-8"?>
<p:tagLst xmlns:a="http://schemas.openxmlformats.org/drawingml/2006/main" xmlns:r="http://schemas.openxmlformats.org/officeDocument/2006/relationships" xmlns:p="http://schemas.openxmlformats.org/presentationml/2006/main">
  <p:tag name="TIMING" val="|50.4|6.9"/>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2442</Words>
  <Application>Microsoft Office PowerPoint</Application>
  <PresentationFormat>Breitbild</PresentationFormat>
  <Paragraphs>483</Paragraphs>
  <Slides>43</Slides>
  <Notes>25</Notes>
  <HiddenSlides>0</HiddenSlides>
  <MMClips>0</MMClips>
  <ScaleCrop>false</ScaleCrop>
  <HeadingPairs>
    <vt:vector size="6" baseType="variant">
      <vt:variant>
        <vt:lpstr>Verwendete Schriftarten</vt:lpstr>
      </vt:variant>
      <vt:variant>
        <vt:i4>6</vt:i4>
      </vt:variant>
      <vt:variant>
        <vt:lpstr>Design</vt:lpstr>
      </vt:variant>
      <vt:variant>
        <vt:i4>4</vt:i4>
      </vt:variant>
      <vt:variant>
        <vt:lpstr>Folientitel</vt:lpstr>
      </vt:variant>
      <vt:variant>
        <vt:i4>43</vt:i4>
      </vt:variant>
    </vt:vector>
  </HeadingPairs>
  <TitlesOfParts>
    <vt:vector size="53" baseType="lpstr">
      <vt:lpstr>Arial</vt:lpstr>
      <vt:lpstr>Calibri</vt:lpstr>
      <vt:lpstr>Meta Offc Pro</vt:lpstr>
      <vt:lpstr>MetaNormalLF-Roman</vt:lpstr>
      <vt:lpstr>MetaNormal-Roman</vt:lpstr>
      <vt:lpstr>Wingdings</vt:lpstr>
      <vt:lpstr>WWU Münster PowerPoint Master</vt:lpstr>
      <vt:lpstr>PPT_WWU_Var2_Meta_02</vt:lpstr>
      <vt:lpstr>1_WWU Münster PowerPoint Master</vt:lpstr>
      <vt:lpstr>2_WWU Münster PowerPoint Master</vt:lpstr>
      <vt:lpstr>Herzlich Willkommen!</vt:lpstr>
      <vt:lpstr>PowerPoint-Präsentation</vt:lpstr>
      <vt:lpstr>Unser Vorgehen</vt:lpstr>
      <vt:lpstr>PowerPoint-Präsentation</vt:lpstr>
      <vt:lpstr>PowerPoint-Präsentation</vt:lpstr>
      <vt:lpstr>Themenbereich: Bestätigung des PS-Durchgangs </vt:lpstr>
      <vt:lpstr>PowerPoint-Präsentation</vt:lpstr>
      <vt:lpstr>Themenbereich: Schulplatzangebot </vt:lpstr>
      <vt:lpstr>Warum online Schulplätze verteilen? </vt:lpstr>
      <vt:lpstr>Was sind die Ziele des Online-Verteilverfahrens?</vt:lpstr>
      <vt:lpstr>Welche Schulen sind zu welchem ZfsL/Seminar zugeordnet?</vt:lpstr>
      <vt:lpstr>Welche Schulen können zugeteilt werden? </vt:lpstr>
      <vt:lpstr>Nicht verfügbare Fächer 09/2024</vt:lpstr>
      <vt:lpstr>Wie werden Schul- und Seminarplätze in PVP bereitgestellt?</vt:lpstr>
      <vt:lpstr>Themenbereich: Regionalklassen </vt:lpstr>
      <vt:lpstr>Regionalklassen nach ÖPNV-Erreichbarkeit</vt:lpstr>
      <vt:lpstr>PowerPoint-Präsentation</vt:lpstr>
      <vt:lpstr>Regionalklassen nach ÖPNV-Erreichbarkeit</vt:lpstr>
      <vt:lpstr>Regionalklassen nach ÖPNV-Erreichbarkeit</vt:lpstr>
      <vt:lpstr>Regionalklassen nach ÖPNV-Erreichbarkeit</vt:lpstr>
      <vt:lpstr>Hintergrund: Formel der Regionalklassenvalidierung</vt:lpstr>
      <vt:lpstr>Themenbereich: Berücksichtigung ZfsL-Bezirke bei Schulauswahl  </vt:lpstr>
      <vt:lpstr>Welche Schulen sind zu welchem ZfsL/Seminar zugeordnet?</vt:lpstr>
      <vt:lpstr>Welche Schulen können zugeteilt werden? </vt:lpstr>
      <vt:lpstr>Ortspunkt</vt:lpstr>
      <vt:lpstr>Ortspunkt wählen (1)</vt:lpstr>
      <vt:lpstr>Ortspunkt wählen (2)</vt:lpstr>
      <vt:lpstr>Wie wird verteilt? Die Verteilung im Überblick</vt:lpstr>
      <vt:lpstr>Themenbereich: Anmeldung zum Praxissemester    </vt:lpstr>
      <vt:lpstr>Wie wird verteilt? Die Verteilung im Überblick</vt:lpstr>
      <vt:lpstr>Praktikum anmelden (1)</vt:lpstr>
      <vt:lpstr>Praktikum anmelden (2)</vt:lpstr>
      <vt:lpstr>Platzverteilung durch den Algorithmus </vt:lpstr>
      <vt:lpstr>Themenbereich: Annahme des Schulplatzes/Erweitertes Führungszeugnis    </vt:lpstr>
      <vt:lpstr>Aufgaben nach der Veröffentlichung des Schulplatzes</vt:lpstr>
      <vt:lpstr>Termine zum Antritt des schulpraktischen Teils ab 09/2024</vt:lpstr>
      <vt:lpstr>Themenbereich: Verschiedenes    </vt:lpstr>
      <vt:lpstr>Termine zum Antritt des schulpraktischen Teils ab 09/2024</vt:lpstr>
      <vt:lpstr>Welche Schule passt zu mir? </vt:lpstr>
      <vt:lpstr>Welche Schule passt zu mir? </vt:lpstr>
      <vt:lpstr>Information und Beratung im ZfL</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408</cp:revision>
  <cp:lastPrinted>2019-07-02T14:37:52Z</cp:lastPrinted>
  <dcterms:created xsi:type="dcterms:W3CDTF">2017-05-19T14:15:15Z</dcterms:created>
  <dcterms:modified xsi:type="dcterms:W3CDTF">2024-04-22T10:13:25Z</dcterms:modified>
</cp:coreProperties>
</file>