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3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9DD17-6D52-5719-E929-A96F4CFB6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84CBBB9-3DCE-1399-7B62-0325D79B4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E63C96-E5DD-5118-ADBC-739CA7BFE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1D3E7-5FBF-F5FD-CE3D-D0F2B9A6F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18DFDA-68E9-05DC-B724-365395E30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9542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FA1646-2383-92FD-AF4E-DDA0EBC4E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A052B20-0263-37CB-902B-8DF7DAC84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81598D-83AE-FA53-37D1-4423F377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9B4D82-7933-033E-BAA2-8EBEB40CE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6B6E55-3C02-C09F-61D4-6E15C996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95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B5CE67C-2B44-D976-CFF8-4297642421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08E2BC-67F9-8EED-F0FB-A99D81D31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9B648A-9003-F60D-A489-2612F8F43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B7657B-06CE-B40F-BB64-02AD3D227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A7F575-D134-685D-659B-34305A14B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1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1BD45-D4E7-BCA0-6CE3-C24739EC8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ED4CE2-04CB-BF59-19F6-4F69CB5CD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BBE55C-2290-9981-CB66-7FFE07232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35FF1D-DC64-0D9D-7335-CFC200433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D7B821-7142-CEE8-B874-73D63808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4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50932-41E6-B8E8-9F60-E6CA8EE41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76EFBA-2009-3970-2B25-D1D6AFDE3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CD02C5-D541-657D-0B1D-15FBA3EFE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D89F9D-6D73-93D8-85B9-2CBEC715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6BCA6D-1A0B-E04F-E353-F10A04D0E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205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560E0-D448-8F79-817C-349ED61EE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CFE2C7-66BF-5CBD-680E-A6545DE1C3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D6BDD7-389F-EC9A-4DF5-10723B1C6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9AD3F5-D49D-C637-ECDF-26237AB94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2BC32F5-0FAA-B335-B499-6EEACA442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CACC5D-2B00-478E-DE71-ABAE21E0D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5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0A3ED5-3918-3B38-998C-8ABB7E332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5FB6BF-7410-D7C0-B42B-BBBA8A948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3264C4-DF22-2222-AAFF-F69430AF4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9C55E15-2743-1621-6D28-1F46941B2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3600FBF-D104-3711-1145-A6F42826D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411A12-C1E7-91BB-C9A8-B8A3EAFA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6AA5F8B-D0D2-C24F-29C4-5212CAE37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15EB3F0-73F2-DFAA-EF4D-4393335A5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51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A17314-DAC4-B01E-A51A-773CBC54F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D60EFD1-AB8F-1D83-1E9F-05671ADE0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5A28533-E99C-8A56-CCEA-BABB01FDE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39BE4E3-ECCF-DDA2-4219-F02860447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65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E2BD64-4A48-5DEB-58F0-5E0CBAB9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C77A778-0ED8-8D5A-3631-90EA0602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170420-9759-FAE1-F044-13406650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959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F3131B-4186-575B-1936-B3C1FB975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5029B0-FF5E-628F-9CAA-62EC9F8F2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32F79D-62A9-C9FE-3BA5-4F3BE809D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36F6006-6AD9-EB2F-431A-E2F26D217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226A86-1A59-8FDC-36AA-D42DE7ED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948797-F746-7498-7CBE-CF358B18D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9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5FD004-1C80-8524-0C42-26A9A8050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253A4DF-30E3-B605-A284-8CA50DA2C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7892435-5125-9FBE-EC2E-55A3CB240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BCB48E-9180-D5D4-CC92-BAA9742D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9D5582-81E1-FAFB-C6E2-BA0464897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40C412-429E-18D0-C52C-D0D02674D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62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9DE5C1A-5E95-187D-FE7D-CD6BD442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3E9439-B227-D80D-98B4-BC7A4698F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886E57-60C6-2235-5F57-389DAF793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DC046-B527-4C02-998F-6DE8BFA5340D}" type="datetimeFigureOut">
              <a:rPr lang="de-DE" smtClean="0"/>
              <a:t>26.05.2024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3A0510-237B-1F0D-A8A0-F3D9D4BB5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6FC8C-78DF-0CB1-D6C1-FCBE2FE157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B002F-2547-44C6-A324-557A01DD94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23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ED5D3D6-3141-D1B7-083C-D74983139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063" y="0"/>
            <a:ext cx="10429875" cy="103981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de-DE" sz="3200" b="1" dirty="0">
                <a:latin typeface="+mn-lt"/>
              </a:rPr>
              <a:t>Ausblick auf den kommenden Praxissemester-Durchgang 09/2024 - Zuteilung der PS-Studierenden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F673C5E-FAE8-D853-6435-132D76F03902}"/>
              </a:ext>
            </a:extLst>
          </p:cNvPr>
          <p:cNvSpPr>
            <a:spLocks noChangeArrowheads="1"/>
          </p:cNvSpPr>
          <p:nvPr/>
        </p:nvSpPr>
        <p:spPr bwMode="auto">
          <a:xfrm rot="11621694" flipH="1" flipV="1">
            <a:off x="9169400" y="1714135"/>
            <a:ext cx="2957513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PSS-Schulverteilung PS 09/2024 </a:t>
            </a:r>
            <a:endParaRPr lang="de-DE" alt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6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Schulen ohne PSS: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3x Münster: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Hittorf, Marienschule, Overberg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600" b="1" u="sng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 x Auswärtige Schulen: </a:t>
            </a:r>
            <a:r>
              <a:rPr lang="de-DE" altLang="de-DE" sz="1600" b="1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Johanneum Wad., </a:t>
            </a:r>
            <a:r>
              <a:rPr lang="de-DE" altLang="de-DE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Mariengym</a:t>
            </a:r>
            <a:r>
              <a:rPr lang="de-DE" altLang="de-DE" sz="1600" b="1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WAF, Fritz-Winter-GE Ahlen, GE Neubeckum-Ennigerloh, Kopernikus Neubeckum, GE Oelde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Inhaltsplatzhalter 12">
            <a:extLst>
              <a:ext uri="{FF2B5EF4-FFF2-40B4-BE49-F238E27FC236}">
                <a16:creationId xmlns:a16="http://schemas.microsoft.com/office/drawing/2014/main" id="{9B6A0600-F33C-6247-E6AB-855A0E2AD4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622723"/>
              </p:ext>
            </p:extLst>
          </p:nvPr>
        </p:nvGraphicFramePr>
        <p:xfrm>
          <a:off x="1484313" y="1128713"/>
          <a:ext cx="7351712" cy="525216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31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8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9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7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1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Städtische Schulen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PSS-Anzahl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Auswärtige Schulen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PSS-Anzahl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1    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Stein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         5     </a:t>
                      </a:r>
                      <a:r>
                        <a:rPr lang="de-DE" sz="1600" b="1" dirty="0">
                          <a:effectLst/>
                        </a:rPr>
                        <a:t>3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17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GE Weiße Rose WAF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  </a:t>
                      </a: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de-DE" sz="1600" b="1" dirty="0">
                          <a:effectLst/>
                        </a:rPr>
                        <a:t>    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Scholl 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5 </a:t>
                      </a:r>
                      <a:r>
                        <a:rPr lang="de-DE" sz="1600" b="1" dirty="0">
                          <a:effectLst/>
                        </a:rPr>
                        <a:t>    3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St. Michael Ahlen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 </a:t>
                      </a: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1    </a:t>
                      </a:r>
                      <a:r>
                        <a:rPr lang="de-DE" sz="1600" b="1" dirty="0">
                          <a:effectLst/>
                        </a:rPr>
                        <a:t>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Kant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2 </a:t>
                      </a:r>
                      <a:r>
                        <a:rPr lang="de-DE" sz="1600" b="1" dirty="0">
                          <a:effectLst/>
                        </a:rPr>
                        <a:t>    3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Laurentianum WAF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  </a:t>
                      </a: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de-DE" sz="1600" b="1" dirty="0">
                          <a:effectLst/>
                        </a:rPr>
                        <a:t>    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effectLst/>
                        </a:rPr>
                        <a:t>Mathilde Anneke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       3</a:t>
                      </a:r>
                      <a:endParaRPr lang="de-DE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20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Städt. Gym. Ahlen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 </a:t>
                      </a: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2    </a:t>
                      </a:r>
                      <a:r>
                        <a:rPr lang="de-DE" sz="1600" b="1" dirty="0">
                          <a:effectLst/>
                        </a:rPr>
                        <a:t>3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Mauritz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 4     </a:t>
                      </a:r>
                      <a:r>
                        <a:rPr lang="de-DE" sz="1600" b="1" dirty="0">
                          <a:effectLst/>
                        </a:rPr>
                        <a:t>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21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MSM </a:t>
                      </a:r>
                      <a:r>
                        <a:rPr lang="de-DE" sz="1600" b="1" dirty="0" err="1">
                          <a:effectLst/>
                        </a:rPr>
                        <a:t>Telgte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  </a:t>
                      </a: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de-DE" sz="1600" b="1" dirty="0">
                          <a:effectLst/>
                        </a:rPr>
                        <a:t>    2       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Schiller 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4</a:t>
                      </a:r>
                      <a:r>
                        <a:rPr lang="de-DE" sz="1600" b="1" dirty="0">
                          <a:effectLst/>
                        </a:rPr>
                        <a:t>     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22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TMG Oelde 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  </a:t>
                      </a: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 </a:t>
                      </a:r>
                      <a:r>
                        <a:rPr lang="de-DE" sz="1600" b="1" dirty="0">
                          <a:effectLst/>
                        </a:rPr>
                        <a:t>   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KvG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4</a:t>
                      </a:r>
                      <a:r>
                        <a:rPr lang="de-DE" sz="1600" b="1" dirty="0">
                          <a:effectLst/>
                        </a:rPr>
                        <a:t>     3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23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Montessori GE </a:t>
                      </a:r>
                      <a:r>
                        <a:rPr lang="de-DE" sz="1600" b="1" dirty="0" err="1">
                          <a:effectLst/>
                        </a:rPr>
                        <a:t>Sendenh</a:t>
                      </a:r>
                      <a:r>
                        <a:rPr lang="de-DE" sz="1600" b="1" dirty="0">
                          <a:effectLst/>
                        </a:rPr>
                        <a:t>.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  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0  </a:t>
                      </a:r>
                      <a:r>
                        <a:rPr lang="de-DE" sz="1600" b="1" dirty="0">
                          <a:effectLst/>
                        </a:rPr>
                        <a:t>  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Rats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r>
                        <a:rPr lang="de-DE" sz="1600" b="1" dirty="0">
                          <a:effectLst/>
                        </a:rPr>
                        <a:t>     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24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GE Oelde 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 </a:t>
                      </a: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0    </a:t>
                      </a:r>
                      <a:r>
                        <a:rPr lang="de-DE" sz="1600" b="1" dirty="0">
                          <a:effectLst/>
                        </a:rPr>
                        <a:t>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9  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Annette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r>
                        <a:rPr lang="de-DE" sz="1600" b="1" dirty="0">
                          <a:effectLst/>
                        </a:rPr>
                        <a:t>     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25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Johanneum Ostbevern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          </a:t>
                      </a: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0    </a:t>
                      </a:r>
                      <a:r>
                        <a:rPr lang="de-DE" sz="1600" b="1" dirty="0">
                          <a:effectLst/>
                        </a:rPr>
                        <a:t>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Friedensschule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4</a:t>
                      </a:r>
                      <a:r>
                        <a:rPr lang="de-DE" sz="1600" b="1" dirty="0">
                          <a:effectLst/>
                        </a:rPr>
                        <a:t>     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26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AMG Beckum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          </a:t>
                      </a: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0    </a:t>
                      </a:r>
                      <a:r>
                        <a:rPr lang="de-DE" sz="1600" b="1" dirty="0">
                          <a:effectLst/>
                        </a:rPr>
                        <a:t>1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GE MS Mitte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 3     </a:t>
                      </a:r>
                      <a:r>
                        <a:rPr lang="de-DE" sz="1600" b="1" dirty="0">
                          <a:effectLst/>
                        </a:rPr>
                        <a:t>1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 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 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Wolbeck 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r>
                        <a:rPr lang="de-DE" sz="1600" b="1" dirty="0">
                          <a:effectLst/>
                        </a:rPr>
                        <a:t>     3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           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WBK Münster</a:t>
                      </a: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        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de-DE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Pascal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4</a:t>
                      </a:r>
                      <a:r>
                        <a:rPr lang="de-DE" sz="1600" b="1" dirty="0">
                          <a:effectLst/>
                        </a:rPr>
                        <a:t>     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Paulinum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r>
                        <a:rPr lang="de-DE" sz="1600" b="1" dirty="0">
                          <a:effectLst/>
                        </a:rPr>
                        <a:t>     2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 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9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Schlaun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</a:t>
                      </a:r>
                      <a:r>
                        <a:rPr lang="de-DE" sz="1600" b="1" dirty="0">
                          <a:solidFill>
                            <a:schemeClr val="accent2"/>
                          </a:solidFill>
                          <a:effectLst/>
                        </a:rPr>
                        <a:t> 1     </a:t>
                      </a:r>
                      <a:r>
                        <a:rPr lang="de-DE" sz="1600" b="1" dirty="0">
                          <a:effectLst/>
                        </a:rPr>
                        <a:t>3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 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>
                          <a:effectLst/>
                        </a:rPr>
                        <a:t> </a:t>
                      </a:r>
                      <a:endParaRPr lang="de-D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00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Gesamt: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      54   </a:t>
                      </a:r>
                      <a:r>
                        <a:rPr lang="de-DE" sz="1600" b="1" dirty="0">
                          <a:effectLst/>
                        </a:rPr>
                        <a:t>37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87 % =&gt; 65%</a:t>
                      </a: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 </a:t>
                      </a:r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Gesamt: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13%=&gt; 35%</a:t>
                      </a: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dirty="0">
                          <a:effectLst/>
                        </a:rPr>
                        <a:t>         </a:t>
                      </a:r>
                      <a:r>
                        <a:rPr lang="de-DE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</a:t>
                      </a:r>
                      <a:r>
                        <a:rPr lang="de-DE" sz="1600" b="1" dirty="0">
                          <a:effectLst/>
                        </a:rPr>
                        <a:t>    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de-DE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2" marR="594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Breitbild</PresentationFormat>
  <Paragraphs>119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Ausblick auf den kommenden Praxissemester-Durchgang 09/2024 - Zuteilung der PS-Studierenden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Ausblick auf den kommenden Praxissemester-Durchgang 09/2024 - Zuteilung der PS-Studierenden</dc:title>
  <dc:creator>32_nesudo</dc:creator>
  <cp:lastModifiedBy>32_nesudo</cp:lastModifiedBy>
  <cp:revision>5</cp:revision>
  <dcterms:created xsi:type="dcterms:W3CDTF">2024-05-24T17:59:53Z</dcterms:created>
  <dcterms:modified xsi:type="dcterms:W3CDTF">2024-05-26T16:51:02Z</dcterms:modified>
</cp:coreProperties>
</file>