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1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72"/>
  </p:notesMasterIdLst>
  <p:sldIdLst>
    <p:sldId id="396" r:id="rId3"/>
    <p:sldId id="450" r:id="rId4"/>
    <p:sldId id="259" r:id="rId5"/>
    <p:sldId id="434" r:id="rId6"/>
    <p:sldId id="435" r:id="rId7"/>
    <p:sldId id="262" r:id="rId8"/>
    <p:sldId id="263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8" r:id="rId18"/>
    <p:sldId id="446" r:id="rId19"/>
    <p:sldId id="447" r:id="rId20"/>
    <p:sldId id="273" r:id="rId21"/>
    <p:sldId id="444" r:id="rId22"/>
    <p:sldId id="401" r:id="rId23"/>
    <p:sldId id="276" r:id="rId24"/>
    <p:sldId id="388" r:id="rId25"/>
    <p:sldId id="422" r:id="rId26"/>
    <p:sldId id="359" r:id="rId27"/>
    <p:sldId id="280" r:id="rId28"/>
    <p:sldId id="281" r:id="rId29"/>
    <p:sldId id="282" r:id="rId30"/>
    <p:sldId id="39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43" r:id="rId39"/>
    <p:sldId id="292" r:id="rId40"/>
    <p:sldId id="432" r:id="rId41"/>
    <p:sldId id="294" r:id="rId42"/>
    <p:sldId id="295" r:id="rId43"/>
    <p:sldId id="296" r:id="rId44"/>
    <p:sldId id="297" r:id="rId45"/>
    <p:sldId id="298" r:id="rId46"/>
    <p:sldId id="299" r:id="rId47"/>
    <p:sldId id="330" r:id="rId48"/>
    <p:sldId id="301" r:id="rId49"/>
    <p:sldId id="302" r:id="rId50"/>
    <p:sldId id="303" r:id="rId51"/>
    <p:sldId id="304" r:id="rId52"/>
    <p:sldId id="433" r:id="rId53"/>
    <p:sldId id="306" r:id="rId54"/>
    <p:sldId id="307" r:id="rId55"/>
    <p:sldId id="308" r:id="rId56"/>
    <p:sldId id="309" r:id="rId57"/>
    <p:sldId id="449" r:id="rId58"/>
    <p:sldId id="310" r:id="rId59"/>
    <p:sldId id="311" r:id="rId60"/>
    <p:sldId id="312" r:id="rId61"/>
    <p:sldId id="431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1064" y="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15.02.2025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15.02.2025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Zentrale </a:t>
            </a:r>
            <a:r>
              <a:rPr lang="de-DE" sz="4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</a:t>
            </a: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-Einführungsveranstaltung 02/2025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20.02.2025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ZfsL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734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 Münster GyGe – Zentrale Einführungsveranstaltung  02/2025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9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7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lang="de-DE" sz="2400" b="1" u="sng" spc="51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lang="de-DE" sz="2400" b="1" u="sng" spc="5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Wie differenziert sich die schulseitige Obligatorik?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13670"/>
              </p:ext>
            </p:extLst>
          </p:nvPr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ZfsL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ZfsL-Begleit-formate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78123-B177-981B-B095-10C55226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Die Anwesenheitsobligatorik in der Schule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FC2050-6524-7268-6317-EC77ABEC0621}"/>
              </a:ext>
            </a:extLst>
          </p:cNvPr>
          <p:cNvSpPr txBox="1"/>
          <p:nvPr/>
        </p:nvSpPr>
        <p:spPr>
          <a:xfrm>
            <a:off x="304800" y="1219201"/>
            <a:ext cx="8382000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8176">
              <a:spcBef>
                <a:spcPts val="107"/>
              </a:spcBef>
            </a:pPr>
            <a:r>
              <a:rPr lang="de-DE" sz="2400" b="1" dirty="0"/>
              <a:t>Um die Obligatorik von </a:t>
            </a:r>
            <a:r>
              <a:rPr lang="de-DE" sz="2400" b="1" dirty="0">
                <a:solidFill>
                  <a:srgbClr val="0070C0"/>
                </a:solidFill>
              </a:rPr>
              <a:t>ca. 220 Zeitstunden </a:t>
            </a:r>
            <a:r>
              <a:rPr lang="de-DE" sz="2400" b="1" dirty="0"/>
              <a:t>Anwesenheit an der Schule zu erfüllen, ergibt sich bei </a:t>
            </a:r>
            <a:r>
              <a:rPr lang="de-DE" sz="2400" b="1" dirty="0">
                <a:solidFill>
                  <a:srgbClr val="0070C0"/>
                </a:solidFill>
              </a:rPr>
              <a:t>ca. 66 Tagen </a:t>
            </a:r>
            <a:r>
              <a:rPr lang="de-DE" sz="2400" b="1" dirty="0"/>
              <a:t>Anwesenheit der PS-Studierenden an den</a:t>
            </a:r>
          </a:p>
          <a:p>
            <a:pPr marL="12700"/>
            <a:r>
              <a:rPr lang="de-DE" sz="2400" b="1" dirty="0"/>
              <a:t>Ausbildungsschulen im PS 02/2025 eine rechnerische  Durchschnittsanwesenheit von </a:t>
            </a:r>
            <a:r>
              <a:rPr lang="de-DE" sz="2400" b="1" dirty="0">
                <a:solidFill>
                  <a:srgbClr val="0070C0"/>
                </a:solidFill>
              </a:rPr>
              <a:t>3,3 Zeitstunden pro Tag</a:t>
            </a:r>
            <a:r>
              <a:rPr lang="de-DE" sz="2400" b="1" dirty="0"/>
              <a:t>.  Darin enthalten sind Vor- und Nachbesprechungen von Unterricht, Teilnahme an Konferenzen, Beratungsanlässen, Veranstaltungen</a:t>
            </a:r>
          </a:p>
          <a:p>
            <a:pPr marL="12700" marR="38176"/>
            <a:r>
              <a:rPr lang="de-DE" sz="2400" b="1" dirty="0"/>
              <a:t>des Schullebens etc.</a:t>
            </a:r>
          </a:p>
          <a:p>
            <a:pPr marL="12700" marR="181640">
              <a:spcBef>
                <a:spcPts val="350"/>
              </a:spcBef>
            </a:pPr>
            <a:r>
              <a:rPr lang="de-DE" sz="2400" b="1" dirty="0"/>
              <a:t>Innerhalb dieses Rahmens liegt die </a:t>
            </a:r>
            <a:r>
              <a:rPr lang="de-DE" sz="2400" b="1" dirty="0">
                <a:solidFill>
                  <a:srgbClr val="0070C0"/>
                </a:solidFill>
              </a:rPr>
              <a:t>Stundenplangestaltung im Ermessen der Schule </a:t>
            </a:r>
            <a:r>
              <a:rPr lang="de-DE" sz="2400" b="1" dirty="0"/>
              <a:t>(z.B. gleichbleibende Wochenstundenzahl für die PSS von Februar bis Juli oder dichter Einstieg, dann Reduzierung der Wochenstundenzahl vor dem Hintergrund zunehmender Unterrichtsplanung und –Durchführung der Studierenden)</a:t>
            </a:r>
            <a:endParaRPr lang="de-DE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20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CD678-F458-82EB-CC40-9E911743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Problematik im PS-Durchgang 09/2024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F8C8F-0611-01EA-594F-28555D19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/>
              <a:t>Anlaufschwierigkeiten bei eigenem Unterricht, der über eine Assistenz-Rolle hinauswächst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39ECE9-AFE9-ACCA-13C8-4FA763AA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7239000" cy="37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75DDA-7E63-7D0F-B0A3-3994B809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Folgerungen für das PS 02/2025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9A552-394E-00D7-6F95-FBC9E576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2611"/>
            <a:ext cx="8229600" cy="4525963"/>
          </a:xfrm>
        </p:spPr>
        <p:txBody>
          <a:bodyPr/>
          <a:lstStyle/>
          <a:p>
            <a:pPr marL="0" marR="38176" indent="0">
              <a:lnSpc>
                <a:spcPct val="101725"/>
              </a:lnSpc>
              <a:spcBef>
                <a:spcPts val="445"/>
              </a:spcBef>
              <a:buNone/>
            </a:pPr>
            <a:r>
              <a:rPr lang="de-DE" sz="3000" b="1" u="heavy" spc="0" dirty="0">
                <a:latin typeface="Calibri"/>
                <a:cs typeface="Calibri"/>
              </a:rPr>
              <a:t>Wic</a:t>
            </a:r>
            <a:r>
              <a:rPr lang="de-DE" sz="3000" b="1" u="heavy" spc="-19" dirty="0">
                <a:latin typeface="Calibri"/>
                <a:cs typeface="Calibri"/>
              </a:rPr>
              <a:t>h</a:t>
            </a:r>
            <a:r>
              <a:rPr lang="de-DE" sz="3000" b="1" u="heavy" spc="0" dirty="0">
                <a:latin typeface="Calibri"/>
                <a:cs typeface="Calibri"/>
              </a:rPr>
              <a:t>tig:</a:t>
            </a:r>
            <a:endParaRPr lang="de-DE" sz="3000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-39" baseline="1365" dirty="0">
                <a:latin typeface="Calibri"/>
                <a:cs typeface="Calibri"/>
              </a:rPr>
              <a:t>Von Anbeginn an k</a:t>
            </a:r>
            <a:r>
              <a:rPr lang="de-DE" sz="3600" b="1" spc="0" baseline="1365" dirty="0">
                <a:latin typeface="Calibri"/>
                <a:cs typeface="Calibri"/>
              </a:rPr>
              <a:t>o</a:t>
            </a:r>
            <a:r>
              <a:rPr lang="de-DE" sz="3600" b="1" spc="-14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tin</a:t>
            </a:r>
            <a:r>
              <a:rPr lang="de-DE" sz="3600" b="1" spc="9" baseline="1365" dirty="0">
                <a:latin typeface="Calibri"/>
                <a:cs typeface="Calibri"/>
              </a:rPr>
              <a:t>u</a:t>
            </a:r>
            <a:r>
              <a:rPr lang="de-DE" sz="3600" b="1" spc="0" baseline="1365" dirty="0">
                <a:latin typeface="Calibri"/>
                <a:cs typeface="Calibri"/>
              </a:rPr>
              <a:t>ierl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c</a:t>
            </a:r>
            <a:r>
              <a:rPr lang="de-DE" sz="3600" b="1" spc="4" baseline="1365" dirty="0">
                <a:latin typeface="Calibri"/>
                <a:cs typeface="Calibri"/>
              </a:rPr>
              <a:t>h</a:t>
            </a:r>
            <a:r>
              <a:rPr lang="de-DE" sz="3600" b="1" spc="0" baseline="1365" dirty="0">
                <a:latin typeface="Calibri"/>
                <a:cs typeface="Calibri"/>
              </a:rPr>
              <a:t>es</a:t>
            </a:r>
            <a:r>
              <a:rPr lang="de-DE" sz="3600" b="1" spc="-2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Hinei</a:t>
            </a:r>
            <a:r>
              <a:rPr lang="de-DE" sz="3600" b="1" spc="-4" baseline="1365" dirty="0">
                <a:latin typeface="Calibri"/>
                <a:cs typeface="Calibri"/>
              </a:rPr>
              <a:t>n</a:t>
            </a:r>
            <a:r>
              <a:rPr lang="de-DE" sz="3600" b="1" spc="-29" baseline="1365" dirty="0">
                <a:latin typeface="Calibri"/>
                <a:cs typeface="Calibri"/>
              </a:rPr>
              <a:t>w</a:t>
            </a:r>
            <a:r>
              <a:rPr lang="de-DE" sz="3600" b="1" spc="0" baseline="1365" dirty="0">
                <a:latin typeface="Calibri"/>
                <a:cs typeface="Calibri"/>
              </a:rPr>
              <a:t>achsen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der PSS in</a:t>
            </a:r>
            <a:r>
              <a:rPr lang="de-DE" sz="3600" b="1" spc="-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die </a:t>
            </a:r>
            <a:r>
              <a:rPr lang="de-DE" sz="3600" b="1" spc="-3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olle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einer </a:t>
            </a:r>
            <a:r>
              <a:rPr lang="de-DE" sz="3600" b="1" spc="4" baseline="1365" dirty="0">
                <a:latin typeface="Calibri"/>
                <a:cs typeface="Calibri"/>
              </a:rPr>
              <a:t>L</a:t>
            </a:r>
            <a:r>
              <a:rPr lang="de-DE" sz="3600" b="1" spc="0" baseline="1365" dirty="0">
                <a:latin typeface="Calibri"/>
                <a:cs typeface="Calibri"/>
              </a:rPr>
              <a:t>ehrk</a:t>
            </a:r>
            <a:r>
              <a:rPr lang="de-DE" sz="3600" b="1" spc="-54" baseline="1365" dirty="0"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ft.</a:t>
            </a:r>
            <a:r>
              <a:rPr lang="de-DE" sz="3600" b="1" spc="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Zu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eh</a:t>
            </a:r>
            <a:r>
              <a:rPr lang="de-DE" sz="3600" b="1" spc="4" baseline="1365" dirty="0">
                <a:latin typeface="Calibri"/>
                <a:cs typeface="Calibri"/>
              </a:rPr>
              <a:t>m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4" baseline="1365" dirty="0">
                <a:latin typeface="Calibri"/>
                <a:cs typeface="Calibri"/>
              </a:rPr>
              <a:t>d</a:t>
            </a:r>
            <a:r>
              <a:rPr lang="de-DE" sz="3600" b="1" spc="0" baseline="1365" dirty="0">
                <a:latin typeface="Calibri"/>
                <a:cs typeface="Calibri"/>
              </a:rPr>
              <a:t>e</a:t>
            </a:r>
            <a:r>
              <a:rPr lang="de-DE" sz="3600" b="1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Übern</a:t>
            </a:r>
            <a:r>
              <a:rPr lang="de-DE" sz="3600" b="1" spc="-9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hme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-25" baseline="1365" dirty="0"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latin typeface="Calibri"/>
                <a:cs typeface="Calibri"/>
              </a:rPr>
              <a:t>on </a:t>
            </a:r>
            <a:r>
              <a:rPr lang="de-DE" sz="3600" b="1" spc="4" baseline="1365" dirty="0"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latin typeface="Calibri"/>
                <a:cs typeface="Calibri"/>
              </a:rPr>
              <a:t>l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nu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gs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eilen</a:t>
            </a:r>
            <a:r>
              <a:rPr lang="de-DE" sz="3600" b="1" spc="-4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und U</a:t>
            </a:r>
            <a:r>
              <a:rPr lang="de-DE" sz="3600" b="1" spc="-25" baseline="1365" dirty="0">
                <a:latin typeface="Calibri"/>
                <a:cs typeface="Calibri"/>
              </a:rPr>
              <a:t>nt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ic</a:t>
            </a:r>
            <a:r>
              <a:rPr lang="de-DE" sz="3600" b="1" spc="-19" baseline="1365" dirty="0">
                <a:latin typeface="Calibri"/>
                <a:cs typeface="Calibri"/>
              </a:rPr>
              <a:t>h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(u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Begle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tung)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endParaRPr lang="de-DE" sz="3600" b="1" spc="-19" baseline="1365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mit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den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Zielen</a:t>
            </a:r>
            <a:endParaRPr lang="de-DE" sz="3600" b="1" baseline="1365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R="38176">
              <a:lnSpc>
                <a:spcPts val="2400"/>
              </a:lnSpc>
            </a:pP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lang="de-DE" sz="36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 und</a:t>
            </a:r>
          </a:p>
          <a:p>
            <a:pPr marR="38176">
              <a:lnSpc>
                <a:spcPts val="2400"/>
              </a:lnSpc>
            </a:pPr>
            <a:r>
              <a:rPr lang="de-DE" sz="3600" b="1" baseline="1365" dirty="0">
                <a:solidFill>
                  <a:srgbClr val="006FC0"/>
                </a:solidFill>
                <a:latin typeface="Calibri"/>
                <a:cs typeface="Calibri"/>
              </a:rPr>
              <a:t>die Anforderungen von 50-70 Stunden Unterricht unter Begleitung ohne Problem zu erfüllen.</a:t>
            </a:r>
            <a:endParaRPr lang="de-DE" sz="36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A8668B-4E76-FDE7-C630-2F36B1F5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13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609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5720">
              <a:lnSpc>
                <a:spcPct val="101725"/>
              </a:lnSpc>
              <a:spcBef>
                <a:spcPts val="126"/>
              </a:spcBef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    Was machen eigentlich sog. </a:t>
            </a:r>
            <a:r>
              <a:rPr lang="de-DE" sz="2400" b="1" spc="-14" dirty="0" err="1">
                <a:cs typeface="Calibri"/>
              </a:rPr>
              <a:t>P</a:t>
            </a:r>
            <a:r>
              <a:rPr lang="de-DE" sz="2400" b="1" spc="-50" dirty="0" err="1">
                <a:cs typeface="Calibri"/>
              </a:rPr>
              <a:t>r</a:t>
            </a:r>
            <a:r>
              <a:rPr lang="de-DE" sz="2400" b="1" spc="-19" dirty="0" err="1">
                <a:cs typeface="Calibri"/>
              </a:rPr>
              <a:t>a</a:t>
            </a:r>
            <a:r>
              <a:rPr lang="de-DE" sz="2400" b="1" spc="0" dirty="0" err="1">
                <a:cs typeface="Calibri"/>
              </a:rPr>
              <a:t>xiss</a:t>
            </a:r>
            <a:r>
              <a:rPr lang="de-DE" sz="2400" b="1" spc="4" dirty="0" err="1">
                <a:cs typeface="Calibri"/>
              </a:rPr>
              <a:t>e</a:t>
            </a:r>
            <a:r>
              <a:rPr lang="de-DE" sz="2400" b="1" spc="0" dirty="0" err="1">
                <a:cs typeface="Calibri"/>
              </a:rPr>
              <a:t>m</a:t>
            </a:r>
            <a:r>
              <a:rPr lang="de-DE" sz="2400" b="1" spc="4" dirty="0" err="1">
                <a:cs typeface="Calibri"/>
              </a:rPr>
              <a:t>e</a:t>
            </a:r>
            <a:r>
              <a:rPr lang="de-DE" sz="2400" b="1" spc="-19" dirty="0" err="1">
                <a:cs typeface="Calibri"/>
              </a:rPr>
              <a:t>s</a:t>
            </a:r>
            <a:r>
              <a:rPr lang="de-DE" sz="2400" b="1" spc="-29" dirty="0" err="1">
                <a:cs typeface="Calibri"/>
              </a:rPr>
              <a:t>t</a:t>
            </a:r>
            <a:r>
              <a:rPr lang="de-DE" sz="2400" b="1" spc="0" dirty="0" err="1">
                <a:cs typeface="Calibri"/>
              </a:rPr>
              <a:t>erbe</a:t>
            </a:r>
            <a:r>
              <a:rPr lang="de-DE" sz="2400" b="1" spc="4" dirty="0" err="1">
                <a:cs typeface="Calibri"/>
              </a:rPr>
              <a:t>a</a:t>
            </a:r>
            <a:r>
              <a:rPr lang="de-DE" sz="2400" b="1" spc="0" dirty="0" err="1">
                <a:cs typeface="Calibri"/>
              </a:rPr>
              <a:t>u</a:t>
            </a:r>
            <a:r>
              <a:rPr lang="de-DE" sz="2400" b="1" spc="-4" dirty="0" err="1">
                <a:cs typeface="Calibri"/>
              </a:rPr>
              <a:t>f</a:t>
            </a:r>
            <a:r>
              <a:rPr lang="de-DE" sz="2400" b="1" spc="0" dirty="0" err="1">
                <a:cs typeface="Calibri"/>
              </a:rPr>
              <a:t>t</a:t>
            </a:r>
            <a:r>
              <a:rPr lang="de-DE" sz="2400" b="1" spc="-54" dirty="0" err="1">
                <a:cs typeface="Calibri"/>
              </a:rPr>
              <a:t>r</a:t>
            </a:r>
            <a:r>
              <a:rPr lang="de-DE" sz="2400" b="1" spc="0" dirty="0" err="1">
                <a:cs typeface="Calibri"/>
              </a:rPr>
              <a:t>ag</a:t>
            </a:r>
            <a:r>
              <a:rPr lang="de-DE" sz="2400" b="1" spc="-34" dirty="0" err="1">
                <a:cs typeface="Calibri"/>
              </a:rPr>
              <a:t>t</a:t>
            </a:r>
            <a:r>
              <a:rPr lang="de-DE" sz="2400" b="1" spc="19" dirty="0" err="1">
                <a:cs typeface="Calibri"/>
              </a:rPr>
              <a:t>e?</a:t>
            </a:r>
            <a:r>
              <a:rPr lang="de-DE" sz="2400" b="1" dirty="0" err="1">
                <a:solidFill>
                  <a:srgbClr val="006FC0"/>
                </a:solidFill>
                <a:cs typeface="Calibri"/>
              </a:rPr>
              <a:t>_S</a:t>
            </a:r>
            <a:r>
              <a:rPr lang="de-DE" sz="2400" b="1" dirty="0">
                <a:solidFill>
                  <a:srgbClr val="006FC0"/>
                </a:solidFill>
                <a:cs typeface="Calibri"/>
              </a:rPr>
              <a:t>. 3</a:t>
            </a:r>
            <a:endParaRPr lang="de-DE" sz="2400" dirty="0">
              <a:cs typeface="Calibri"/>
            </a:endParaRPr>
          </a:p>
          <a:p>
            <a:pPr marL="469900" marR="45720" indent="-457200">
              <a:lnSpc>
                <a:spcPts val="2880"/>
              </a:lnSpc>
              <a:spcBef>
                <a:spcPts val="144"/>
              </a:spcBef>
              <a:buAutoNum type="arabicPeriod" startAt="2"/>
            </a:pPr>
            <a:r>
              <a:rPr lang="de-DE" sz="2400" b="1" dirty="0"/>
              <a:t>  </a:t>
            </a:r>
            <a:r>
              <a:rPr lang="de-DE" sz="2400" b="1" dirty="0" err="1"/>
              <a:t>Kennenlernübung</a:t>
            </a:r>
            <a:r>
              <a:rPr lang="de-DE" sz="2400" b="1" dirty="0" err="1">
                <a:solidFill>
                  <a:srgbClr val="0070C0"/>
                </a:solidFill>
              </a:rPr>
              <a:t>_Seite</a:t>
            </a:r>
            <a:r>
              <a:rPr lang="de-DE" sz="2400" b="1" dirty="0">
                <a:solidFill>
                  <a:srgbClr val="0070C0"/>
                </a:solidFill>
              </a:rPr>
              <a:t> 6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Welche Zielsetzungen verfolgt das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Praxissemester?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8          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Wie differenziert sich die schulseitige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Obligatorik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 15             </a:t>
            </a:r>
            <a:r>
              <a:rPr lang="de-DE" sz="2400" b="1" dirty="0"/>
              <a:t>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de-DE" sz="2400" b="1" dirty="0"/>
              <a:t>  Was </a:t>
            </a:r>
            <a:r>
              <a:rPr lang="de-DE" sz="2400" b="1" dirty="0" err="1"/>
              <a:t>muss</a:t>
            </a:r>
            <a:r>
              <a:rPr lang="de-DE" sz="2400" b="1" dirty="0"/>
              <a:t> ich wissen zum Lernort </a:t>
            </a:r>
            <a:r>
              <a:rPr lang="de-DE" sz="2400" b="1" dirty="0" err="1"/>
              <a:t>ZfsL</a:t>
            </a:r>
            <a:r>
              <a:rPr lang="de-DE" sz="2400" b="1" dirty="0"/>
              <a:t>?_</a:t>
            </a:r>
            <a:r>
              <a:rPr lang="de-DE" sz="2400" b="1" dirty="0">
                <a:solidFill>
                  <a:srgbClr val="0070C0"/>
                </a:solidFill>
              </a:rPr>
              <a:t>Seite 19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lang="de-DE" sz="2400" b="1" dirty="0"/>
              <a:t>Bei welchen Begleitformaten wirken </a:t>
            </a:r>
            <a:r>
              <a:rPr lang="de-DE" sz="2400" b="1" dirty="0" err="1"/>
              <a:t>ZfsL</a:t>
            </a:r>
            <a:r>
              <a:rPr lang="de-DE" sz="2400" b="1" dirty="0"/>
              <a:t> und Schule zusammen?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_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Seite </a:t>
            </a:r>
            <a:r>
              <a:rPr lang="de-DE" sz="2400" b="1" dirty="0">
                <a:solidFill>
                  <a:srgbClr val="0070C0"/>
                </a:solidFill>
              </a:rPr>
              <a:t>30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7.     Was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muss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ich wissen zum Lernort Lernort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Schule?_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de-DE" sz="2400" b="1" dirty="0">
                <a:solidFill>
                  <a:srgbClr val="0070C0"/>
                </a:solidFill>
              </a:rPr>
              <a:t>40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                                                                                                                   </a:t>
            </a:r>
            <a:r>
              <a:rPr lang="de-DE" sz="2400" b="1" dirty="0">
                <a:solidFill>
                  <a:prstClr val="black"/>
                </a:solidFill>
              </a:rPr>
              <a:t>8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    Was ist „Unterricht unter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Begleitung“?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de-DE" sz="2400" b="1" dirty="0">
                <a:solidFill>
                  <a:srgbClr val="0070C0"/>
                </a:solidFill>
              </a:rPr>
              <a:t>52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                                              </a:t>
            </a:r>
            <a:r>
              <a:rPr lang="de-DE" sz="2400" b="1" dirty="0"/>
              <a:t>9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    Was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ist ein „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Unterrichtsvorhaben“?_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57	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10.   Wie kann ich im Praxissemester meine im Studium begonnene</a:t>
            </a:r>
          </a:p>
          <a:p>
            <a:pPr>
              <a:defRPr/>
            </a:pPr>
            <a:r>
              <a:rPr lang="de-DE" sz="2400" b="1" dirty="0">
                <a:solidFill>
                  <a:prstClr val="black"/>
                </a:solidFill>
              </a:rPr>
              <a:t>        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Portfolio-Arbeit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weiterführen?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63</a:t>
            </a: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lang="de-DE" sz="2400" b="1" dirty="0"/>
              <a:t>11.   ggf. 3 Fallbeispiele aus der </a:t>
            </a:r>
            <a:r>
              <a:rPr lang="de-DE" sz="2400" b="1" dirty="0" err="1"/>
              <a:t>Praxis_</a:t>
            </a:r>
            <a:r>
              <a:rPr lang="de-DE" sz="2400" b="1" dirty="0" err="1">
                <a:solidFill>
                  <a:srgbClr val="0070C0"/>
                </a:solidFill>
              </a:rPr>
              <a:t>Seite</a:t>
            </a:r>
            <a:r>
              <a:rPr lang="de-DE" sz="2400" b="1" dirty="0">
                <a:solidFill>
                  <a:srgbClr val="0070C0"/>
                </a:solidFill>
              </a:rPr>
              <a:t> 66</a:t>
            </a:r>
          </a:p>
          <a:p>
            <a:pPr marL="13309" marR="45720">
              <a:lnSpc>
                <a:spcPts val="2880"/>
              </a:lnSpc>
            </a:pPr>
            <a:r>
              <a:rPr lang="de-DE" sz="2400" b="1" dirty="0"/>
              <a:t>12.   </a:t>
            </a:r>
            <a:r>
              <a:rPr lang="de-DE" sz="2400" b="1" dirty="0" err="1"/>
              <a:t>Edkimo-Feedback_</a:t>
            </a:r>
            <a:r>
              <a:rPr lang="de-DE" sz="2400" b="1" dirty="0" err="1">
                <a:solidFill>
                  <a:srgbClr val="0070C0"/>
                </a:solidFill>
              </a:rPr>
              <a:t>Seite</a:t>
            </a:r>
            <a:r>
              <a:rPr lang="de-DE" sz="2400" b="1">
                <a:solidFill>
                  <a:srgbClr val="0070C0"/>
                </a:solidFill>
              </a:rPr>
              <a:t> 68</a:t>
            </a:r>
            <a:endParaRPr lang="de-DE" sz="2400" b="1" dirty="0">
              <a:solidFill>
                <a:srgbClr val="0070C0"/>
              </a:solidFill>
            </a:endParaRPr>
          </a:p>
          <a:p>
            <a:pPr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3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(Prabas) </a:t>
            </a:r>
            <a:r>
              <a:rPr lang="de-DE" sz="2800" b="1" dirty="0"/>
              <a:t>sind Ihre übergeordneten Ansprechpersonen in allen Belangen, die das ZfsL betreffen. Auch bei allgemeinorganisatorischen Fragen/ Problemen sind die Prabas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bereits von uns erhalten haben.</a:t>
            </a:r>
          </a:p>
          <a:p>
            <a:r>
              <a:rPr lang="de-DE" sz="2400" b="1" dirty="0"/>
              <a:t>Zeitgleich haben Sie im Januar 2025 einen temporären </a:t>
            </a:r>
            <a:r>
              <a:rPr lang="de-DE" sz="2400" b="1" dirty="0">
                <a:solidFill>
                  <a:srgbClr val="0070C0"/>
                </a:solidFill>
              </a:rPr>
              <a:t>Office-365-Zugang </a:t>
            </a:r>
            <a:r>
              <a:rPr lang="de-DE" sz="2400" b="1" dirty="0"/>
              <a:t>erhalten.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800" b="1" dirty="0">
                <a:solidFill>
                  <a:srgbClr val="006FC0"/>
                </a:solidFill>
                <a:latin typeface="Calibri"/>
                <a:cs typeface="Calibri"/>
              </a:rPr>
              <a:t>Qut653whb6</a:t>
            </a:r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 dirty="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49498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as</a:t>
            </a:r>
            <a:r>
              <a:rPr sz="4200" b="1" spc="-9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@ndenSpe!chern5</a:t>
            </a:r>
            <a:r>
              <a:rPr lang="de-DE" sz="4200" b="1" spc="0" baseline="2925" dirty="0">
                <a:latin typeface="Calibri"/>
                <a:cs typeface="Calibri"/>
              </a:rPr>
              <a:t>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r>
              <a:rPr lang="de-DE" sz="2800" b="1" spc="0" dirty="0">
                <a:solidFill>
                  <a:srgbClr val="006FC0"/>
                </a:solidFill>
                <a:latin typeface="Calibri"/>
                <a:cs typeface="Calibri"/>
              </a:rPr>
              <a:t>-ZFSL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</a:rPr>
              <a:t>28.02., 07.03., 14.03., 04.04., 11.04., 23.05., 06.06. und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13.06.2025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auch 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02.05. und 30.05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lang="de-DE" sz="11200" b="1" spc="0" baseline="3413" dirty="0">
                <a:latin typeface="Calibri"/>
                <a:cs typeface="Calibri"/>
              </a:rPr>
              <a:t>(A</a:t>
            </a:r>
            <a:r>
              <a:rPr lang="de-DE" sz="11200" b="1" spc="-9" baseline="3413" dirty="0"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Z</a:t>
            </a:r>
            <a:r>
              <a:rPr lang="de-DE" sz="11200" b="1" spc="-25" baseline="3413" dirty="0"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19" baseline="3413" dirty="0"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ZfsL-Moodle-Kurs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Prabas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 dirty="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 dirty="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 dirty="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20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2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 dirty="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 dirty="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 dirty="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>
                <a:highlight>
                  <a:srgbClr val="FFFF00"/>
                </a:highlight>
              </a:rPr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  <a:highlight>
                  <a:srgbClr val="FFFF00"/>
                </a:highlight>
              </a:rPr>
              <a:t>dem PRABA-Team </a:t>
            </a:r>
            <a:r>
              <a:rPr lang="de-DE" sz="5500" b="1" dirty="0">
                <a:highlight>
                  <a:srgbClr val="FFFF00"/>
                </a:highlight>
              </a:rPr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5419" y="4730624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73" y="1405230"/>
                </a:lnTo>
                <a:lnTo>
                  <a:pt x="7327" y="1447714"/>
                </a:lnTo>
                <a:lnTo>
                  <a:pt x="25273" y="1485425"/>
                </a:lnTo>
                <a:lnTo>
                  <a:pt x="52242" y="1516702"/>
                </a:lnTo>
                <a:lnTo>
                  <a:pt x="86564" y="1539882"/>
                </a:lnTo>
                <a:lnTo>
                  <a:pt x="126570" y="1553301"/>
                </a:lnTo>
                <a:lnTo>
                  <a:pt x="155575" y="1556003"/>
                </a:lnTo>
                <a:lnTo>
                  <a:pt x="3028310" y="1555930"/>
                </a:lnTo>
                <a:lnTo>
                  <a:pt x="3070763" y="1548682"/>
                </a:lnTo>
                <a:lnTo>
                  <a:pt x="3108464" y="1530745"/>
                </a:lnTo>
                <a:lnTo>
                  <a:pt x="3139743" y="1503783"/>
                </a:lnTo>
                <a:lnTo>
                  <a:pt x="3162931" y="1469458"/>
                </a:lnTo>
                <a:lnTo>
                  <a:pt x="3176359" y="1429432"/>
                </a:lnTo>
                <a:lnTo>
                  <a:pt x="3179063" y="1400403"/>
                </a:lnTo>
                <a:lnTo>
                  <a:pt x="3178991" y="150773"/>
                </a:lnTo>
                <a:lnTo>
                  <a:pt x="3171741" y="108315"/>
                </a:lnTo>
                <a:lnTo>
                  <a:pt x="3153797" y="70610"/>
                </a:lnTo>
                <a:lnTo>
                  <a:pt x="3126828" y="39326"/>
                </a:lnTo>
                <a:lnTo>
                  <a:pt x="3092504" y="16135"/>
                </a:lnTo>
                <a:lnTo>
                  <a:pt x="3052495" y="2705"/>
                </a:lnTo>
                <a:lnTo>
                  <a:pt x="3023488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13198" y="4719066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3023488" y="0"/>
                </a:lnTo>
                <a:lnTo>
                  <a:pt x="3066360" y="5994"/>
                </a:lnTo>
                <a:lnTo>
                  <a:pt x="3104659" y="22863"/>
                </a:lnTo>
                <a:lnTo>
                  <a:pt x="3136717" y="48937"/>
                </a:lnTo>
                <a:lnTo>
                  <a:pt x="3160864" y="82547"/>
                </a:lnTo>
                <a:lnTo>
                  <a:pt x="3175428" y="122022"/>
                </a:lnTo>
                <a:lnTo>
                  <a:pt x="3179063" y="155574"/>
                </a:lnTo>
                <a:lnTo>
                  <a:pt x="3179063" y="1400403"/>
                </a:lnTo>
                <a:lnTo>
                  <a:pt x="3173070" y="1443305"/>
                </a:lnTo>
                <a:lnTo>
                  <a:pt x="3156204" y="1481615"/>
                </a:lnTo>
                <a:lnTo>
                  <a:pt x="3130133" y="1513670"/>
                </a:lnTo>
                <a:lnTo>
                  <a:pt x="3096528" y="1537809"/>
                </a:lnTo>
                <a:lnTo>
                  <a:pt x="3057058" y="1552368"/>
                </a:lnTo>
                <a:lnTo>
                  <a:pt x="3023488" y="1556003"/>
                </a:lnTo>
                <a:lnTo>
                  <a:pt x="155575" y="1556003"/>
                </a:lnTo>
                <a:lnTo>
                  <a:pt x="112706" y="1550015"/>
                </a:lnTo>
                <a:lnTo>
                  <a:pt x="74409" y="1533158"/>
                </a:lnTo>
                <a:lnTo>
                  <a:pt x="42353" y="1507094"/>
                </a:lnTo>
                <a:lnTo>
                  <a:pt x="18206" y="1473488"/>
                </a:lnTo>
                <a:lnTo>
                  <a:pt x="3638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0" y="2104644"/>
                </a:lnTo>
                <a:lnTo>
                  <a:pt x="172605" y="2097666"/>
                </a:lnTo>
                <a:lnTo>
                  <a:pt x="341369" y="2077096"/>
                </a:lnTo>
                <a:lnTo>
                  <a:pt x="505751" y="2043474"/>
                </a:lnTo>
                <a:lnTo>
                  <a:pt x="665207" y="1997342"/>
                </a:lnTo>
                <a:lnTo>
                  <a:pt x="819197" y="1939242"/>
                </a:lnTo>
                <a:lnTo>
                  <a:pt x="967179" y="1869716"/>
                </a:lnTo>
                <a:lnTo>
                  <a:pt x="1108610" y="1789305"/>
                </a:lnTo>
                <a:lnTo>
                  <a:pt x="1242950" y="1698552"/>
                </a:lnTo>
                <a:lnTo>
                  <a:pt x="1369655" y="1597998"/>
                </a:lnTo>
                <a:lnTo>
                  <a:pt x="1488185" y="1488186"/>
                </a:lnTo>
                <a:lnTo>
                  <a:pt x="1597998" y="1369655"/>
                </a:lnTo>
                <a:lnTo>
                  <a:pt x="1698552" y="1242950"/>
                </a:lnTo>
                <a:lnTo>
                  <a:pt x="1789305" y="1108610"/>
                </a:lnTo>
                <a:lnTo>
                  <a:pt x="1869716" y="967179"/>
                </a:lnTo>
                <a:lnTo>
                  <a:pt x="1939242" y="819197"/>
                </a:lnTo>
                <a:lnTo>
                  <a:pt x="1997342" y="665207"/>
                </a:lnTo>
                <a:lnTo>
                  <a:pt x="2043474" y="505751"/>
                </a:lnTo>
                <a:lnTo>
                  <a:pt x="2077096" y="341369"/>
                </a:lnTo>
                <a:lnTo>
                  <a:pt x="2097666" y="172605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2097666" y="172605"/>
                </a:lnTo>
                <a:lnTo>
                  <a:pt x="2077096" y="341369"/>
                </a:lnTo>
                <a:lnTo>
                  <a:pt x="2043474" y="505751"/>
                </a:lnTo>
                <a:lnTo>
                  <a:pt x="1997342" y="665207"/>
                </a:lnTo>
                <a:lnTo>
                  <a:pt x="1939242" y="819197"/>
                </a:lnTo>
                <a:lnTo>
                  <a:pt x="1869716" y="967179"/>
                </a:lnTo>
                <a:lnTo>
                  <a:pt x="1789305" y="1108610"/>
                </a:lnTo>
                <a:lnTo>
                  <a:pt x="1698552" y="1242950"/>
                </a:lnTo>
                <a:lnTo>
                  <a:pt x="1597998" y="1369655"/>
                </a:lnTo>
                <a:lnTo>
                  <a:pt x="1488185" y="1488186"/>
                </a:lnTo>
                <a:lnTo>
                  <a:pt x="1369655" y="1597998"/>
                </a:lnTo>
                <a:lnTo>
                  <a:pt x="1242950" y="1698552"/>
                </a:lnTo>
                <a:lnTo>
                  <a:pt x="1108610" y="1789305"/>
                </a:lnTo>
                <a:lnTo>
                  <a:pt x="967179" y="1869716"/>
                </a:lnTo>
                <a:lnTo>
                  <a:pt x="819197" y="1939242"/>
                </a:lnTo>
                <a:lnTo>
                  <a:pt x="665207" y="1997342"/>
                </a:lnTo>
                <a:lnTo>
                  <a:pt x="505751" y="2043474"/>
                </a:lnTo>
                <a:lnTo>
                  <a:pt x="341369" y="2077096"/>
                </a:lnTo>
                <a:lnTo>
                  <a:pt x="172605" y="2097666"/>
                </a:lnTo>
                <a:lnTo>
                  <a:pt x="0" y="2104644"/>
                </a:lnTo>
                <a:lnTo>
                  <a:pt x="0" y="0"/>
                </a:lnTo>
                <a:lnTo>
                  <a:pt x="2104644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73" y="1405230"/>
                </a:lnTo>
                <a:lnTo>
                  <a:pt x="7321" y="1447714"/>
                </a:lnTo>
                <a:lnTo>
                  <a:pt x="25257" y="1485425"/>
                </a:lnTo>
                <a:lnTo>
                  <a:pt x="52216" y="1516702"/>
                </a:lnTo>
                <a:lnTo>
                  <a:pt x="86536" y="1539882"/>
                </a:lnTo>
                <a:lnTo>
                  <a:pt x="126553" y="1553301"/>
                </a:lnTo>
                <a:lnTo>
                  <a:pt x="155575" y="1556003"/>
                </a:lnTo>
                <a:lnTo>
                  <a:pt x="2889626" y="1555930"/>
                </a:lnTo>
                <a:lnTo>
                  <a:pt x="2932079" y="1548682"/>
                </a:lnTo>
                <a:lnTo>
                  <a:pt x="2969780" y="1530745"/>
                </a:lnTo>
                <a:lnTo>
                  <a:pt x="3001059" y="1503783"/>
                </a:lnTo>
                <a:lnTo>
                  <a:pt x="3024247" y="1469458"/>
                </a:lnTo>
                <a:lnTo>
                  <a:pt x="3037675" y="1429432"/>
                </a:lnTo>
                <a:lnTo>
                  <a:pt x="3040380" y="1400403"/>
                </a:lnTo>
                <a:lnTo>
                  <a:pt x="3040307" y="150773"/>
                </a:lnTo>
                <a:lnTo>
                  <a:pt x="3033057" y="108315"/>
                </a:lnTo>
                <a:lnTo>
                  <a:pt x="3015113" y="70610"/>
                </a:lnTo>
                <a:lnTo>
                  <a:pt x="2988144" y="39326"/>
                </a:lnTo>
                <a:lnTo>
                  <a:pt x="2953820" y="16135"/>
                </a:lnTo>
                <a:lnTo>
                  <a:pt x="2913811" y="2705"/>
                </a:lnTo>
                <a:lnTo>
                  <a:pt x="2884805" y="0"/>
                </a:lnTo>
                <a:lnTo>
                  <a:pt x="150770" y="72"/>
                </a:lnTo>
                <a:lnTo>
                  <a:pt x="108291" y="7322"/>
                </a:lnTo>
                <a:lnTo>
                  <a:pt x="70582" y="25266"/>
                </a:lnTo>
                <a:lnTo>
                  <a:pt x="39304" y="52235"/>
                </a:lnTo>
                <a:lnTo>
                  <a:pt x="16123" y="86559"/>
                </a:lnTo>
                <a:lnTo>
                  <a:pt x="2703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5989" y="112703"/>
                </a:lnTo>
                <a:lnTo>
                  <a:pt x="22848" y="74404"/>
                </a:lnTo>
                <a:lnTo>
                  <a:pt x="48913" y="42346"/>
                </a:lnTo>
                <a:lnTo>
                  <a:pt x="82519" y="18199"/>
                </a:lnTo>
                <a:lnTo>
                  <a:pt x="122003" y="3635"/>
                </a:lnTo>
                <a:lnTo>
                  <a:pt x="155575" y="0"/>
                </a:lnTo>
                <a:lnTo>
                  <a:pt x="2884805" y="0"/>
                </a:lnTo>
                <a:lnTo>
                  <a:pt x="2927676" y="5994"/>
                </a:lnTo>
                <a:lnTo>
                  <a:pt x="2965975" y="22863"/>
                </a:lnTo>
                <a:lnTo>
                  <a:pt x="2998033" y="48937"/>
                </a:lnTo>
                <a:lnTo>
                  <a:pt x="3022180" y="82547"/>
                </a:lnTo>
                <a:lnTo>
                  <a:pt x="3036744" y="122022"/>
                </a:lnTo>
                <a:lnTo>
                  <a:pt x="3040380" y="155574"/>
                </a:lnTo>
                <a:lnTo>
                  <a:pt x="3040380" y="1400403"/>
                </a:lnTo>
                <a:lnTo>
                  <a:pt x="3034386" y="1443305"/>
                </a:lnTo>
                <a:lnTo>
                  <a:pt x="3017520" y="1481615"/>
                </a:lnTo>
                <a:lnTo>
                  <a:pt x="2991449" y="1513670"/>
                </a:lnTo>
                <a:lnTo>
                  <a:pt x="2957844" y="1537809"/>
                </a:lnTo>
                <a:lnTo>
                  <a:pt x="2918374" y="1552368"/>
                </a:lnTo>
                <a:lnTo>
                  <a:pt x="2884805" y="1556003"/>
                </a:lnTo>
                <a:lnTo>
                  <a:pt x="155575" y="1556003"/>
                </a:lnTo>
                <a:lnTo>
                  <a:pt x="112684" y="1550015"/>
                </a:lnTo>
                <a:lnTo>
                  <a:pt x="74381" y="1533158"/>
                </a:lnTo>
                <a:lnTo>
                  <a:pt x="42330" y="1507094"/>
                </a:lnTo>
                <a:lnTo>
                  <a:pt x="18193" y="1473488"/>
                </a:lnTo>
                <a:lnTo>
                  <a:pt x="3635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184761" y="151764"/>
                </a:moveTo>
                <a:lnTo>
                  <a:pt x="170593" y="141398"/>
                </a:lnTo>
                <a:lnTo>
                  <a:pt x="157369" y="130059"/>
                </a:lnTo>
                <a:lnTo>
                  <a:pt x="145173" y="117769"/>
                </a:lnTo>
                <a:lnTo>
                  <a:pt x="134091" y="104550"/>
                </a:lnTo>
                <a:lnTo>
                  <a:pt x="124206" y="90424"/>
                </a:lnTo>
                <a:lnTo>
                  <a:pt x="158114" y="90424"/>
                </a:lnTo>
                <a:lnTo>
                  <a:pt x="57531" y="0"/>
                </a:lnTo>
                <a:lnTo>
                  <a:pt x="0" y="90424"/>
                </a:lnTo>
                <a:lnTo>
                  <a:pt x="35813" y="90424"/>
                </a:lnTo>
                <a:lnTo>
                  <a:pt x="43149" y="106869"/>
                </a:lnTo>
                <a:lnTo>
                  <a:pt x="61121" y="137995"/>
                </a:lnTo>
                <a:lnTo>
                  <a:pt x="83181" y="166576"/>
                </a:lnTo>
                <a:lnTo>
                  <a:pt x="108955" y="192383"/>
                </a:lnTo>
                <a:lnTo>
                  <a:pt x="138071" y="215188"/>
                </a:lnTo>
                <a:lnTo>
                  <a:pt x="170154" y="234762"/>
                </a:lnTo>
                <a:lnTo>
                  <a:pt x="204833" y="250876"/>
                </a:lnTo>
                <a:lnTo>
                  <a:pt x="241732" y="263302"/>
                </a:lnTo>
                <a:lnTo>
                  <a:pt x="280479" y="271812"/>
                </a:lnTo>
                <a:lnTo>
                  <a:pt x="320701" y="276176"/>
                </a:lnTo>
                <a:lnTo>
                  <a:pt x="341249" y="276732"/>
                </a:lnTo>
                <a:lnTo>
                  <a:pt x="367747" y="275815"/>
                </a:lnTo>
                <a:lnTo>
                  <a:pt x="393658" y="273109"/>
                </a:lnTo>
                <a:lnTo>
                  <a:pt x="418897" y="268687"/>
                </a:lnTo>
                <a:lnTo>
                  <a:pt x="443382" y="262619"/>
                </a:lnTo>
                <a:lnTo>
                  <a:pt x="467028" y="254978"/>
                </a:lnTo>
                <a:lnTo>
                  <a:pt x="489753" y="245834"/>
                </a:lnTo>
                <a:lnTo>
                  <a:pt x="511473" y="235259"/>
                </a:lnTo>
                <a:lnTo>
                  <a:pt x="532104" y="223323"/>
                </a:lnTo>
                <a:lnTo>
                  <a:pt x="551564" y="210100"/>
                </a:lnTo>
                <a:lnTo>
                  <a:pt x="569769" y="195659"/>
                </a:lnTo>
                <a:lnTo>
                  <a:pt x="586636" y="180072"/>
                </a:lnTo>
                <a:lnTo>
                  <a:pt x="602081" y="163411"/>
                </a:lnTo>
                <a:lnTo>
                  <a:pt x="616021" y="145746"/>
                </a:lnTo>
                <a:lnTo>
                  <a:pt x="628373" y="127150"/>
                </a:lnTo>
                <a:lnTo>
                  <a:pt x="639054" y="107694"/>
                </a:lnTo>
                <a:lnTo>
                  <a:pt x="647979" y="87448"/>
                </a:lnTo>
                <a:lnTo>
                  <a:pt x="655066" y="66484"/>
                </a:lnTo>
                <a:lnTo>
                  <a:pt x="660231" y="44874"/>
                </a:lnTo>
                <a:lnTo>
                  <a:pt x="663392" y="22689"/>
                </a:lnTo>
                <a:lnTo>
                  <a:pt x="664463" y="0"/>
                </a:lnTo>
                <a:lnTo>
                  <a:pt x="585342" y="0"/>
                </a:lnTo>
                <a:lnTo>
                  <a:pt x="585289" y="4147"/>
                </a:lnTo>
                <a:lnTo>
                  <a:pt x="584457" y="16854"/>
                </a:lnTo>
                <a:lnTo>
                  <a:pt x="579851" y="41736"/>
                </a:lnTo>
                <a:lnTo>
                  <a:pt x="571482" y="65696"/>
                </a:lnTo>
                <a:lnTo>
                  <a:pt x="559541" y="88477"/>
                </a:lnTo>
                <a:lnTo>
                  <a:pt x="552292" y="99346"/>
                </a:lnTo>
                <a:lnTo>
                  <a:pt x="544223" y="109825"/>
                </a:lnTo>
                <a:lnTo>
                  <a:pt x="535356" y="119881"/>
                </a:lnTo>
                <a:lnTo>
                  <a:pt x="525718" y="129483"/>
                </a:lnTo>
                <a:lnTo>
                  <a:pt x="515331" y="138599"/>
                </a:lnTo>
                <a:lnTo>
                  <a:pt x="504219" y="147197"/>
                </a:lnTo>
                <a:lnTo>
                  <a:pt x="492407" y="155245"/>
                </a:lnTo>
                <a:lnTo>
                  <a:pt x="479918" y="162710"/>
                </a:lnTo>
                <a:lnTo>
                  <a:pt x="466778" y="169562"/>
                </a:lnTo>
                <a:lnTo>
                  <a:pt x="453009" y="175768"/>
                </a:lnTo>
                <a:lnTo>
                  <a:pt x="434835" y="182598"/>
                </a:lnTo>
                <a:lnTo>
                  <a:pt x="416336" y="188129"/>
                </a:lnTo>
                <a:lnTo>
                  <a:pt x="397596" y="192384"/>
                </a:lnTo>
                <a:lnTo>
                  <a:pt x="378701" y="195384"/>
                </a:lnTo>
                <a:lnTo>
                  <a:pt x="359735" y="197151"/>
                </a:lnTo>
                <a:lnTo>
                  <a:pt x="340782" y="197706"/>
                </a:lnTo>
                <a:lnTo>
                  <a:pt x="321927" y="197071"/>
                </a:lnTo>
                <a:lnTo>
                  <a:pt x="303254" y="195269"/>
                </a:lnTo>
                <a:lnTo>
                  <a:pt x="284849" y="192319"/>
                </a:lnTo>
                <a:lnTo>
                  <a:pt x="266795" y="188245"/>
                </a:lnTo>
                <a:lnTo>
                  <a:pt x="249177" y="183068"/>
                </a:lnTo>
                <a:lnTo>
                  <a:pt x="232080" y="176810"/>
                </a:lnTo>
                <a:lnTo>
                  <a:pt x="215589" y="169492"/>
                </a:lnTo>
                <a:lnTo>
                  <a:pt x="199788" y="161136"/>
                </a:lnTo>
                <a:lnTo>
                  <a:pt x="184761" y="151764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664463" y="0"/>
                </a:moveTo>
                <a:lnTo>
                  <a:pt x="663392" y="22689"/>
                </a:lnTo>
                <a:lnTo>
                  <a:pt x="660231" y="44874"/>
                </a:lnTo>
                <a:lnTo>
                  <a:pt x="655066" y="66484"/>
                </a:lnTo>
                <a:lnTo>
                  <a:pt x="647979" y="87448"/>
                </a:lnTo>
                <a:lnTo>
                  <a:pt x="639054" y="107694"/>
                </a:lnTo>
                <a:lnTo>
                  <a:pt x="628373" y="127150"/>
                </a:lnTo>
                <a:lnTo>
                  <a:pt x="616021" y="145746"/>
                </a:lnTo>
                <a:lnTo>
                  <a:pt x="602081" y="163411"/>
                </a:lnTo>
                <a:lnTo>
                  <a:pt x="586636" y="180072"/>
                </a:lnTo>
                <a:lnTo>
                  <a:pt x="569769" y="195659"/>
                </a:lnTo>
                <a:lnTo>
                  <a:pt x="551564" y="210100"/>
                </a:lnTo>
                <a:lnTo>
                  <a:pt x="532104" y="223323"/>
                </a:lnTo>
                <a:lnTo>
                  <a:pt x="511473" y="235259"/>
                </a:lnTo>
                <a:lnTo>
                  <a:pt x="489753" y="245834"/>
                </a:lnTo>
                <a:lnTo>
                  <a:pt x="467028" y="254978"/>
                </a:lnTo>
                <a:lnTo>
                  <a:pt x="443382" y="262619"/>
                </a:lnTo>
                <a:lnTo>
                  <a:pt x="418897" y="268687"/>
                </a:lnTo>
                <a:lnTo>
                  <a:pt x="393658" y="273109"/>
                </a:lnTo>
                <a:lnTo>
                  <a:pt x="367747" y="275815"/>
                </a:lnTo>
                <a:lnTo>
                  <a:pt x="341249" y="276732"/>
                </a:lnTo>
                <a:lnTo>
                  <a:pt x="320701" y="276176"/>
                </a:lnTo>
                <a:lnTo>
                  <a:pt x="280479" y="271812"/>
                </a:lnTo>
                <a:lnTo>
                  <a:pt x="241732" y="263302"/>
                </a:lnTo>
                <a:lnTo>
                  <a:pt x="204833" y="250876"/>
                </a:lnTo>
                <a:lnTo>
                  <a:pt x="170154" y="234762"/>
                </a:lnTo>
                <a:lnTo>
                  <a:pt x="138071" y="215188"/>
                </a:lnTo>
                <a:lnTo>
                  <a:pt x="108955" y="192383"/>
                </a:lnTo>
                <a:lnTo>
                  <a:pt x="83181" y="166576"/>
                </a:lnTo>
                <a:lnTo>
                  <a:pt x="61121" y="137995"/>
                </a:lnTo>
                <a:lnTo>
                  <a:pt x="43149" y="106869"/>
                </a:lnTo>
                <a:lnTo>
                  <a:pt x="35813" y="90424"/>
                </a:lnTo>
                <a:lnTo>
                  <a:pt x="0" y="90424"/>
                </a:lnTo>
                <a:lnTo>
                  <a:pt x="57531" y="0"/>
                </a:lnTo>
                <a:lnTo>
                  <a:pt x="158114" y="90424"/>
                </a:lnTo>
                <a:lnTo>
                  <a:pt x="124206" y="90424"/>
                </a:lnTo>
                <a:lnTo>
                  <a:pt x="134091" y="104550"/>
                </a:lnTo>
                <a:lnTo>
                  <a:pt x="145173" y="117769"/>
                </a:lnTo>
                <a:lnTo>
                  <a:pt x="157369" y="130059"/>
                </a:lnTo>
                <a:lnTo>
                  <a:pt x="170593" y="141398"/>
                </a:lnTo>
                <a:lnTo>
                  <a:pt x="184761" y="151764"/>
                </a:lnTo>
                <a:lnTo>
                  <a:pt x="199788" y="161136"/>
                </a:lnTo>
                <a:lnTo>
                  <a:pt x="215589" y="169492"/>
                </a:lnTo>
                <a:lnTo>
                  <a:pt x="232080" y="176810"/>
                </a:lnTo>
                <a:lnTo>
                  <a:pt x="249177" y="183068"/>
                </a:lnTo>
                <a:lnTo>
                  <a:pt x="266795" y="188245"/>
                </a:lnTo>
                <a:lnTo>
                  <a:pt x="284849" y="192319"/>
                </a:lnTo>
                <a:lnTo>
                  <a:pt x="303254" y="195269"/>
                </a:lnTo>
                <a:lnTo>
                  <a:pt x="321927" y="197071"/>
                </a:lnTo>
                <a:lnTo>
                  <a:pt x="340782" y="197706"/>
                </a:lnTo>
                <a:lnTo>
                  <a:pt x="359735" y="197151"/>
                </a:lnTo>
                <a:lnTo>
                  <a:pt x="378701" y="195384"/>
                </a:lnTo>
                <a:lnTo>
                  <a:pt x="397596" y="192384"/>
                </a:lnTo>
                <a:lnTo>
                  <a:pt x="416336" y="188129"/>
                </a:lnTo>
                <a:lnTo>
                  <a:pt x="434835" y="182598"/>
                </a:lnTo>
                <a:lnTo>
                  <a:pt x="453009" y="175768"/>
                </a:lnTo>
                <a:lnTo>
                  <a:pt x="466778" y="169562"/>
                </a:lnTo>
                <a:lnTo>
                  <a:pt x="492407" y="155245"/>
                </a:lnTo>
                <a:lnTo>
                  <a:pt x="515331" y="138599"/>
                </a:lnTo>
                <a:lnTo>
                  <a:pt x="535356" y="119881"/>
                </a:lnTo>
                <a:lnTo>
                  <a:pt x="552292" y="99346"/>
                </a:lnTo>
                <a:lnTo>
                  <a:pt x="565946" y="77250"/>
                </a:lnTo>
                <a:lnTo>
                  <a:pt x="576125" y="53847"/>
                </a:lnTo>
                <a:lnTo>
                  <a:pt x="582636" y="29395"/>
                </a:lnTo>
                <a:lnTo>
                  <a:pt x="585289" y="4147"/>
                </a:lnTo>
                <a:lnTo>
                  <a:pt x="585342" y="0"/>
                </a:lnTo>
                <a:lnTo>
                  <a:pt x="664463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72" y="1405230"/>
                </a:lnTo>
                <a:lnTo>
                  <a:pt x="7322" y="1447688"/>
                </a:lnTo>
                <a:lnTo>
                  <a:pt x="25266" y="1485393"/>
                </a:lnTo>
                <a:lnTo>
                  <a:pt x="52235" y="1516677"/>
                </a:lnTo>
                <a:lnTo>
                  <a:pt x="86559" y="1539868"/>
                </a:lnTo>
                <a:lnTo>
                  <a:pt x="126568" y="1553298"/>
                </a:lnTo>
                <a:lnTo>
                  <a:pt x="155575" y="1556003"/>
                </a:lnTo>
                <a:lnTo>
                  <a:pt x="2979522" y="1555931"/>
                </a:lnTo>
                <a:lnTo>
                  <a:pt x="3021980" y="1548681"/>
                </a:lnTo>
                <a:lnTo>
                  <a:pt x="3059685" y="1530737"/>
                </a:lnTo>
                <a:lnTo>
                  <a:pt x="3090969" y="1503768"/>
                </a:lnTo>
                <a:lnTo>
                  <a:pt x="3114160" y="1469444"/>
                </a:lnTo>
                <a:lnTo>
                  <a:pt x="3127590" y="1429435"/>
                </a:lnTo>
                <a:lnTo>
                  <a:pt x="3130295" y="1400428"/>
                </a:lnTo>
                <a:lnTo>
                  <a:pt x="3130223" y="150773"/>
                </a:lnTo>
                <a:lnTo>
                  <a:pt x="3122973" y="108315"/>
                </a:lnTo>
                <a:lnTo>
                  <a:pt x="3105029" y="70610"/>
                </a:lnTo>
                <a:lnTo>
                  <a:pt x="3078060" y="39326"/>
                </a:lnTo>
                <a:lnTo>
                  <a:pt x="3043736" y="16135"/>
                </a:lnTo>
                <a:lnTo>
                  <a:pt x="3003727" y="2705"/>
                </a:lnTo>
                <a:lnTo>
                  <a:pt x="2974720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2974720" y="0"/>
                </a:lnTo>
                <a:lnTo>
                  <a:pt x="3017592" y="5994"/>
                </a:lnTo>
                <a:lnTo>
                  <a:pt x="3055891" y="22863"/>
                </a:lnTo>
                <a:lnTo>
                  <a:pt x="3087949" y="48937"/>
                </a:lnTo>
                <a:lnTo>
                  <a:pt x="3112096" y="82547"/>
                </a:lnTo>
                <a:lnTo>
                  <a:pt x="3126660" y="122022"/>
                </a:lnTo>
                <a:lnTo>
                  <a:pt x="3130295" y="155575"/>
                </a:lnTo>
                <a:lnTo>
                  <a:pt x="3130295" y="1400428"/>
                </a:lnTo>
                <a:lnTo>
                  <a:pt x="3124301" y="1443300"/>
                </a:lnTo>
                <a:lnTo>
                  <a:pt x="3107432" y="1481599"/>
                </a:lnTo>
                <a:lnTo>
                  <a:pt x="3081358" y="1513657"/>
                </a:lnTo>
                <a:lnTo>
                  <a:pt x="3047748" y="1537804"/>
                </a:lnTo>
                <a:lnTo>
                  <a:pt x="3008273" y="1552368"/>
                </a:lnTo>
                <a:lnTo>
                  <a:pt x="2974720" y="1556003"/>
                </a:lnTo>
                <a:lnTo>
                  <a:pt x="155575" y="1556003"/>
                </a:lnTo>
                <a:lnTo>
                  <a:pt x="112703" y="1550009"/>
                </a:lnTo>
                <a:lnTo>
                  <a:pt x="74404" y="1533140"/>
                </a:lnTo>
                <a:lnTo>
                  <a:pt x="42346" y="1507066"/>
                </a:lnTo>
                <a:lnTo>
                  <a:pt x="18199" y="1473456"/>
                </a:lnTo>
                <a:lnTo>
                  <a:pt x="3635" y="1433981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0" y="2104644"/>
                </a:lnTo>
                <a:lnTo>
                  <a:pt x="2104644" y="2104644"/>
                </a:lnTo>
                <a:lnTo>
                  <a:pt x="2097666" y="1932038"/>
                </a:lnTo>
                <a:lnTo>
                  <a:pt x="2077096" y="1763274"/>
                </a:lnTo>
                <a:lnTo>
                  <a:pt x="2043474" y="1598892"/>
                </a:lnTo>
                <a:lnTo>
                  <a:pt x="1997342" y="1439436"/>
                </a:lnTo>
                <a:lnTo>
                  <a:pt x="1939242" y="1285446"/>
                </a:lnTo>
                <a:lnTo>
                  <a:pt x="1869716" y="1137464"/>
                </a:lnTo>
                <a:lnTo>
                  <a:pt x="1789305" y="996033"/>
                </a:lnTo>
                <a:lnTo>
                  <a:pt x="1698552" y="861693"/>
                </a:lnTo>
                <a:lnTo>
                  <a:pt x="1597998" y="734988"/>
                </a:lnTo>
                <a:lnTo>
                  <a:pt x="1488185" y="616458"/>
                </a:lnTo>
                <a:lnTo>
                  <a:pt x="1369655" y="506645"/>
                </a:lnTo>
                <a:lnTo>
                  <a:pt x="1242950" y="406091"/>
                </a:lnTo>
                <a:lnTo>
                  <a:pt x="1108610" y="315338"/>
                </a:lnTo>
                <a:lnTo>
                  <a:pt x="967179" y="234927"/>
                </a:lnTo>
                <a:lnTo>
                  <a:pt x="819197" y="165401"/>
                </a:lnTo>
                <a:lnTo>
                  <a:pt x="665207" y="107301"/>
                </a:lnTo>
                <a:lnTo>
                  <a:pt x="505751" y="61169"/>
                </a:lnTo>
                <a:lnTo>
                  <a:pt x="341369" y="27547"/>
                </a:lnTo>
                <a:lnTo>
                  <a:pt x="172605" y="6977"/>
                </a:lnTo>
                <a:lnTo>
                  <a:pt x="0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172605" y="6977"/>
                </a:lnTo>
                <a:lnTo>
                  <a:pt x="341369" y="27547"/>
                </a:lnTo>
                <a:lnTo>
                  <a:pt x="505751" y="61169"/>
                </a:lnTo>
                <a:lnTo>
                  <a:pt x="665207" y="107301"/>
                </a:lnTo>
                <a:lnTo>
                  <a:pt x="819197" y="165401"/>
                </a:lnTo>
                <a:lnTo>
                  <a:pt x="967179" y="234927"/>
                </a:lnTo>
                <a:lnTo>
                  <a:pt x="1108610" y="315338"/>
                </a:lnTo>
                <a:lnTo>
                  <a:pt x="1242950" y="406091"/>
                </a:lnTo>
                <a:lnTo>
                  <a:pt x="1369655" y="506645"/>
                </a:lnTo>
                <a:lnTo>
                  <a:pt x="1488185" y="616458"/>
                </a:lnTo>
                <a:lnTo>
                  <a:pt x="1597998" y="734988"/>
                </a:lnTo>
                <a:lnTo>
                  <a:pt x="1698552" y="861693"/>
                </a:lnTo>
                <a:lnTo>
                  <a:pt x="1789305" y="996033"/>
                </a:lnTo>
                <a:lnTo>
                  <a:pt x="1869716" y="1137464"/>
                </a:lnTo>
                <a:lnTo>
                  <a:pt x="1939242" y="1285446"/>
                </a:lnTo>
                <a:lnTo>
                  <a:pt x="1997342" y="1439436"/>
                </a:lnTo>
                <a:lnTo>
                  <a:pt x="2043474" y="1598892"/>
                </a:lnTo>
                <a:lnTo>
                  <a:pt x="2077096" y="1763274"/>
                </a:lnTo>
                <a:lnTo>
                  <a:pt x="2097666" y="1932038"/>
                </a:lnTo>
                <a:lnTo>
                  <a:pt x="2104644" y="2104644"/>
                </a:lnTo>
                <a:lnTo>
                  <a:pt x="0" y="21046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73" y="1405250"/>
                </a:lnTo>
                <a:lnTo>
                  <a:pt x="7321" y="1447703"/>
                </a:lnTo>
                <a:lnTo>
                  <a:pt x="25258" y="1485404"/>
                </a:lnTo>
                <a:lnTo>
                  <a:pt x="52220" y="1516683"/>
                </a:lnTo>
                <a:lnTo>
                  <a:pt x="86545" y="1539871"/>
                </a:lnTo>
                <a:lnTo>
                  <a:pt x="126571" y="1553299"/>
                </a:lnTo>
                <a:lnTo>
                  <a:pt x="155600" y="1556003"/>
                </a:lnTo>
                <a:lnTo>
                  <a:pt x="3040482" y="1555931"/>
                </a:lnTo>
                <a:lnTo>
                  <a:pt x="3082940" y="1548681"/>
                </a:lnTo>
                <a:lnTo>
                  <a:pt x="3120645" y="1530737"/>
                </a:lnTo>
                <a:lnTo>
                  <a:pt x="3151929" y="1503768"/>
                </a:lnTo>
                <a:lnTo>
                  <a:pt x="3175120" y="1469444"/>
                </a:lnTo>
                <a:lnTo>
                  <a:pt x="3188550" y="1429435"/>
                </a:lnTo>
                <a:lnTo>
                  <a:pt x="3191255" y="1400428"/>
                </a:lnTo>
                <a:lnTo>
                  <a:pt x="3191183" y="150773"/>
                </a:lnTo>
                <a:lnTo>
                  <a:pt x="3183933" y="108315"/>
                </a:lnTo>
                <a:lnTo>
                  <a:pt x="3165989" y="70610"/>
                </a:lnTo>
                <a:lnTo>
                  <a:pt x="3139020" y="39326"/>
                </a:lnTo>
                <a:lnTo>
                  <a:pt x="3104696" y="16135"/>
                </a:lnTo>
                <a:lnTo>
                  <a:pt x="3064687" y="2705"/>
                </a:lnTo>
                <a:lnTo>
                  <a:pt x="3035680" y="0"/>
                </a:lnTo>
                <a:lnTo>
                  <a:pt x="150773" y="73"/>
                </a:lnTo>
                <a:lnTo>
                  <a:pt x="108289" y="7327"/>
                </a:lnTo>
                <a:lnTo>
                  <a:pt x="70578" y="25273"/>
                </a:lnTo>
                <a:lnTo>
                  <a:pt x="39301" y="52242"/>
                </a:lnTo>
                <a:lnTo>
                  <a:pt x="16121" y="86564"/>
                </a:lnTo>
                <a:lnTo>
                  <a:pt x="2702" y="126570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5988" y="112706"/>
                </a:lnTo>
                <a:lnTo>
                  <a:pt x="22845" y="74409"/>
                </a:lnTo>
                <a:lnTo>
                  <a:pt x="48909" y="42353"/>
                </a:lnTo>
                <a:lnTo>
                  <a:pt x="82515" y="18206"/>
                </a:lnTo>
                <a:lnTo>
                  <a:pt x="122003" y="3638"/>
                </a:lnTo>
                <a:lnTo>
                  <a:pt x="155600" y="0"/>
                </a:lnTo>
                <a:lnTo>
                  <a:pt x="3035680" y="0"/>
                </a:lnTo>
                <a:lnTo>
                  <a:pt x="3078552" y="5994"/>
                </a:lnTo>
                <a:lnTo>
                  <a:pt x="3116851" y="22863"/>
                </a:lnTo>
                <a:lnTo>
                  <a:pt x="3148909" y="48937"/>
                </a:lnTo>
                <a:lnTo>
                  <a:pt x="3173056" y="82547"/>
                </a:lnTo>
                <a:lnTo>
                  <a:pt x="3187620" y="122022"/>
                </a:lnTo>
                <a:lnTo>
                  <a:pt x="3191255" y="155575"/>
                </a:lnTo>
                <a:lnTo>
                  <a:pt x="3191255" y="1400428"/>
                </a:lnTo>
                <a:lnTo>
                  <a:pt x="3185261" y="1443300"/>
                </a:lnTo>
                <a:lnTo>
                  <a:pt x="3168392" y="1481599"/>
                </a:lnTo>
                <a:lnTo>
                  <a:pt x="3142318" y="1513657"/>
                </a:lnTo>
                <a:lnTo>
                  <a:pt x="3108708" y="1537804"/>
                </a:lnTo>
                <a:lnTo>
                  <a:pt x="3069233" y="1552368"/>
                </a:lnTo>
                <a:lnTo>
                  <a:pt x="3035680" y="1556003"/>
                </a:lnTo>
                <a:lnTo>
                  <a:pt x="155600" y="1556003"/>
                </a:lnTo>
                <a:lnTo>
                  <a:pt x="112698" y="1550010"/>
                </a:lnTo>
                <a:lnTo>
                  <a:pt x="74388" y="1533144"/>
                </a:lnTo>
                <a:lnTo>
                  <a:pt x="42333" y="1507073"/>
                </a:lnTo>
                <a:lnTo>
                  <a:pt x="18194" y="1473468"/>
                </a:lnTo>
                <a:lnTo>
                  <a:pt x="3635" y="1433998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2104644" y="2104644"/>
                </a:lnTo>
                <a:lnTo>
                  <a:pt x="2104644" y="0"/>
                </a:lnTo>
                <a:lnTo>
                  <a:pt x="1932038" y="6977"/>
                </a:lnTo>
                <a:lnTo>
                  <a:pt x="1763274" y="27547"/>
                </a:lnTo>
                <a:lnTo>
                  <a:pt x="1598892" y="61169"/>
                </a:lnTo>
                <a:lnTo>
                  <a:pt x="1439436" y="107301"/>
                </a:lnTo>
                <a:lnTo>
                  <a:pt x="1285446" y="165401"/>
                </a:lnTo>
                <a:lnTo>
                  <a:pt x="1137464" y="234927"/>
                </a:lnTo>
                <a:lnTo>
                  <a:pt x="996033" y="315338"/>
                </a:lnTo>
                <a:lnTo>
                  <a:pt x="861693" y="406091"/>
                </a:lnTo>
                <a:lnTo>
                  <a:pt x="734988" y="506645"/>
                </a:lnTo>
                <a:lnTo>
                  <a:pt x="616457" y="616458"/>
                </a:lnTo>
                <a:lnTo>
                  <a:pt x="506645" y="734988"/>
                </a:lnTo>
                <a:lnTo>
                  <a:pt x="406091" y="861693"/>
                </a:lnTo>
                <a:lnTo>
                  <a:pt x="315338" y="996033"/>
                </a:lnTo>
                <a:lnTo>
                  <a:pt x="234927" y="1137464"/>
                </a:lnTo>
                <a:lnTo>
                  <a:pt x="165401" y="1285446"/>
                </a:lnTo>
                <a:lnTo>
                  <a:pt x="107301" y="1439436"/>
                </a:lnTo>
                <a:lnTo>
                  <a:pt x="61169" y="1598892"/>
                </a:lnTo>
                <a:lnTo>
                  <a:pt x="27547" y="1763274"/>
                </a:lnTo>
                <a:lnTo>
                  <a:pt x="6977" y="1932038"/>
                </a:lnTo>
                <a:lnTo>
                  <a:pt x="0" y="2104644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6977" y="1932038"/>
                </a:lnTo>
                <a:lnTo>
                  <a:pt x="27547" y="1763274"/>
                </a:lnTo>
                <a:lnTo>
                  <a:pt x="61169" y="1598892"/>
                </a:lnTo>
                <a:lnTo>
                  <a:pt x="107301" y="1439436"/>
                </a:lnTo>
                <a:lnTo>
                  <a:pt x="165401" y="1285446"/>
                </a:lnTo>
                <a:lnTo>
                  <a:pt x="234927" y="1137464"/>
                </a:lnTo>
                <a:lnTo>
                  <a:pt x="315338" y="996033"/>
                </a:lnTo>
                <a:lnTo>
                  <a:pt x="406091" y="861693"/>
                </a:lnTo>
                <a:lnTo>
                  <a:pt x="506645" y="734988"/>
                </a:lnTo>
                <a:lnTo>
                  <a:pt x="616457" y="616458"/>
                </a:lnTo>
                <a:lnTo>
                  <a:pt x="734988" y="506645"/>
                </a:lnTo>
                <a:lnTo>
                  <a:pt x="861693" y="406091"/>
                </a:lnTo>
                <a:lnTo>
                  <a:pt x="996033" y="315338"/>
                </a:lnTo>
                <a:lnTo>
                  <a:pt x="1137464" y="234927"/>
                </a:lnTo>
                <a:lnTo>
                  <a:pt x="1285446" y="165401"/>
                </a:lnTo>
                <a:lnTo>
                  <a:pt x="1439436" y="107301"/>
                </a:lnTo>
                <a:lnTo>
                  <a:pt x="1598892" y="61169"/>
                </a:lnTo>
                <a:lnTo>
                  <a:pt x="1763274" y="27547"/>
                </a:lnTo>
                <a:lnTo>
                  <a:pt x="1932038" y="6977"/>
                </a:lnTo>
                <a:lnTo>
                  <a:pt x="2104644" y="0"/>
                </a:lnTo>
                <a:lnTo>
                  <a:pt x="2104644" y="2104644"/>
                </a:lnTo>
                <a:lnTo>
                  <a:pt x="0" y="210464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612955" y="153255"/>
                </a:moveTo>
                <a:lnTo>
                  <a:pt x="592866" y="123513"/>
                </a:lnTo>
                <a:lnTo>
                  <a:pt x="568883" y="96419"/>
                </a:lnTo>
                <a:lnTo>
                  <a:pt x="541380" y="72201"/>
                </a:lnTo>
                <a:lnTo>
                  <a:pt x="510730" y="51085"/>
                </a:lnTo>
                <a:lnTo>
                  <a:pt x="477306" y="33300"/>
                </a:lnTo>
                <a:lnTo>
                  <a:pt x="441482" y="19072"/>
                </a:lnTo>
                <a:lnTo>
                  <a:pt x="403631" y="8627"/>
                </a:lnTo>
                <a:lnTo>
                  <a:pt x="364126" y="2194"/>
                </a:lnTo>
                <a:lnTo>
                  <a:pt x="323341" y="0"/>
                </a:lnTo>
                <a:lnTo>
                  <a:pt x="296824" y="914"/>
                </a:lnTo>
                <a:lnTo>
                  <a:pt x="270897" y="3612"/>
                </a:lnTo>
                <a:lnTo>
                  <a:pt x="245644" y="8021"/>
                </a:lnTo>
                <a:lnTo>
                  <a:pt x="221146" y="14070"/>
                </a:lnTo>
                <a:lnTo>
                  <a:pt x="197488" y="21689"/>
                </a:lnTo>
                <a:lnTo>
                  <a:pt x="174754" y="30806"/>
                </a:lnTo>
                <a:lnTo>
                  <a:pt x="153025" y="41350"/>
                </a:lnTo>
                <a:lnTo>
                  <a:pt x="132386" y="53250"/>
                </a:lnTo>
                <a:lnTo>
                  <a:pt x="112920" y="66436"/>
                </a:lnTo>
                <a:lnTo>
                  <a:pt x="94710" y="80835"/>
                </a:lnTo>
                <a:lnTo>
                  <a:pt x="77839" y="96377"/>
                </a:lnTo>
                <a:lnTo>
                  <a:pt x="62390" y="112992"/>
                </a:lnTo>
                <a:lnTo>
                  <a:pt x="48447" y="130607"/>
                </a:lnTo>
                <a:lnTo>
                  <a:pt x="36093" y="149152"/>
                </a:lnTo>
                <a:lnTo>
                  <a:pt x="25411" y="168556"/>
                </a:lnTo>
                <a:lnTo>
                  <a:pt x="16485" y="188748"/>
                </a:lnTo>
                <a:lnTo>
                  <a:pt x="9398" y="209656"/>
                </a:lnTo>
                <a:lnTo>
                  <a:pt x="4232" y="231210"/>
                </a:lnTo>
                <a:lnTo>
                  <a:pt x="1071" y="253339"/>
                </a:lnTo>
                <a:lnTo>
                  <a:pt x="0" y="275970"/>
                </a:lnTo>
                <a:lnTo>
                  <a:pt x="78866" y="275970"/>
                </a:lnTo>
                <a:lnTo>
                  <a:pt x="78908" y="272337"/>
                </a:lnTo>
                <a:lnTo>
                  <a:pt x="79703" y="259639"/>
                </a:lnTo>
                <a:lnTo>
                  <a:pt x="84253" y="234773"/>
                </a:lnTo>
                <a:lnTo>
                  <a:pt x="92587" y="210828"/>
                </a:lnTo>
                <a:lnTo>
                  <a:pt x="104510" y="188060"/>
                </a:lnTo>
                <a:lnTo>
                  <a:pt x="119830" y="166725"/>
                </a:lnTo>
                <a:lnTo>
                  <a:pt x="138352" y="147079"/>
                </a:lnTo>
                <a:lnTo>
                  <a:pt x="159884" y="129378"/>
                </a:lnTo>
                <a:lnTo>
                  <a:pt x="184231" y="113879"/>
                </a:lnTo>
                <a:lnTo>
                  <a:pt x="211200" y="100837"/>
                </a:lnTo>
                <a:lnTo>
                  <a:pt x="229376" y="93988"/>
                </a:lnTo>
                <a:lnTo>
                  <a:pt x="247881" y="88437"/>
                </a:lnTo>
                <a:lnTo>
                  <a:pt x="266629" y="84162"/>
                </a:lnTo>
                <a:lnTo>
                  <a:pt x="285536" y="81141"/>
                </a:lnTo>
                <a:lnTo>
                  <a:pt x="304518" y="79353"/>
                </a:lnTo>
                <a:lnTo>
                  <a:pt x="323489" y="78774"/>
                </a:lnTo>
                <a:lnTo>
                  <a:pt x="342365" y="79384"/>
                </a:lnTo>
                <a:lnTo>
                  <a:pt x="361061" y="81160"/>
                </a:lnTo>
                <a:lnTo>
                  <a:pt x="379492" y="84080"/>
                </a:lnTo>
                <a:lnTo>
                  <a:pt x="397573" y="88122"/>
                </a:lnTo>
                <a:lnTo>
                  <a:pt x="415220" y="93264"/>
                </a:lnTo>
                <a:lnTo>
                  <a:pt x="432348" y="99484"/>
                </a:lnTo>
                <a:lnTo>
                  <a:pt x="448872" y="106761"/>
                </a:lnTo>
                <a:lnTo>
                  <a:pt x="464708" y="115071"/>
                </a:lnTo>
                <a:lnTo>
                  <a:pt x="479770" y="124394"/>
                </a:lnTo>
                <a:lnTo>
                  <a:pt x="493974" y="134707"/>
                </a:lnTo>
                <a:lnTo>
                  <a:pt x="507234" y="145988"/>
                </a:lnTo>
                <a:lnTo>
                  <a:pt x="519468" y="158215"/>
                </a:lnTo>
                <a:lnTo>
                  <a:pt x="530588" y="171366"/>
                </a:lnTo>
                <a:lnTo>
                  <a:pt x="540512" y="185419"/>
                </a:lnTo>
                <a:lnTo>
                  <a:pt x="506729" y="185419"/>
                </a:lnTo>
                <a:lnTo>
                  <a:pt x="607187" y="275970"/>
                </a:lnTo>
                <a:lnTo>
                  <a:pt x="664463" y="185419"/>
                </a:lnTo>
                <a:lnTo>
                  <a:pt x="628776" y="185419"/>
                </a:lnTo>
                <a:lnTo>
                  <a:pt x="621422" y="169049"/>
                </a:lnTo>
                <a:lnTo>
                  <a:pt x="612955" y="153255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0" y="275970"/>
                </a:moveTo>
                <a:lnTo>
                  <a:pt x="1071" y="253339"/>
                </a:lnTo>
                <a:lnTo>
                  <a:pt x="4232" y="231210"/>
                </a:lnTo>
                <a:lnTo>
                  <a:pt x="9398" y="209656"/>
                </a:lnTo>
                <a:lnTo>
                  <a:pt x="16485" y="188748"/>
                </a:lnTo>
                <a:lnTo>
                  <a:pt x="25411" y="168556"/>
                </a:lnTo>
                <a:lnTo>
                  <a:pt x="36093" y="149152"/>
                </a:lnTo>
                <a:lnTo>
                  <a:pt x="48447" y="130607"/>
                </a:lnTo>
                <a:lnTo>
                  <a:pt x="62390" y="112992"/>
                </a:lnTo>
                <a:lnTo>
                  <a:pt x="77839" y="96377"/>
                </a:lnTo>
                <a:lnTo>
                  <a:pt x="94710" y="80835"/>
                </a:lnTo>
                <a:lnTo>
                  <a:pt x="112920" y="66436"/>
                </a:lnTo>
                <a:lnTo>
                  <a:pt x="132386" y="53250"/>
                </a:lnTo>
                <a:lnTo>
                  <a:pt x="153025" y="41350"/>
                </a:lnTo>
                <a:lnTo>
                  <a:pt x="174754" y="30806"/>
                </a:lnTo>
                <a:lnTo>
                  <a:pt x="197488" y="21689"/>
                </a:lnTo>
                <a:lnTo>
                  <a:pt x="221146" y="14070"/>
                </a:lnTo>
                <a:lnTo>
                  <a:pt x="245644" y="8021"/>
                </a:lnTo>
                <a:lnTo>
                  <a:pt x="270897" y="3612"/>
                </a:lnTo>
                <a:lnTo>
                  <a:pt x="296824" y="914"/>
                </a:lnTo>
                <a:lnTo>
                  <a:pt x="323341" y="0"/>
                </a:lnTo>
                <a:lnTo>
                  <a:pt x="343871" y="553"/>
                </a:lnTo>
                <a:lnTo>
                  <a:pt x="384062" y="4895"/>
                </a:lnTo>
                <a:lnTo>
                  <a:pt x="422786" y="13362"/>
                </a:lnTo>
                <a:lnTo>
                  <a:pt x="459671" y="25727"/>
                </a:lnTo>
                <a:lnTo>
                  <a:pt x="494341" y="41762"/>
                </a:lnTo>
                <a:lnTo>
                  <a:pt x="526425" y="61241"/>
                </a:lnTo>
                <a:lnTo>
                  <a:pt x="555548" y="83936"/>
                </a:lnTo>
                <a:lnTo>
                  <a:pt x="581338" y="109620"/>
                </a:lnTo>
                <a:lnTo>
                  <a:pt x="603420" y="138067"/>
                </a:lnTo>
                <a:lnTo>
                  <a:pt x="621422" y="169049"/>
                </a:lnTo>
                <a:lnTo>
                  <a:pt x="628776" y="185419"/>
                </a:lnTo>
                <a:lnTo>
                  <a:pt x="664463" y="185419"/>
                </a:lnTo>
                <a:lnTo>
                  <a:pt x="607187" y="275970"/>
                </a:lnTo>
                <a:lnTo>
                  <a:pt x="506729" y="185419"/>
                </a:lnTo>
                <a:lnTo>
                  <a:pt x="540512" y="185419"/>
                </a:lnTo>
                <a:lnTo>
                  <a:pt x="530588" y="171366"/>
                </a:lnTo>
                <a:lnTo>
                  <a:pt x="519468" y="158215"/>
                </a:lnTo>
                <a:lnTo>
                  <a:pt x="507234" y="145988"/>
                </a:lnTo>
                <a:lnTo>
                  <a:pt x="493974" y="134707"/>
                </a:lnTo>
                <a:lnTo>
                  <a:pt x="479770" y="124394"/>
                </a:lnTo>
                <a:lnTo>
                  <a:pt x="464708" y="115071"/>
                </a:lnTo>
                <a:lnTo>
                  <a:pt x="448872" y="106761"/>
                </a:lnTo>
                <a:lnTo>
                  <a:pt x="432348" y="99484"/>
                </a:lnTo>
                <a:lnTo>
                  <a:pt x="415220" y="93264"/>
                </a:lnTo>
                <a:lnTo>
                  <a:pt x="397573" y="88122"/>
                </a:lnTo>
                <a:lnTo>
                  <a:pt x="379492" y="84080"/>
                </a:lnTo>
                <a:lnTo>
                  <a:pt x="361061" y="81160"/>
                </a:lnTo>
                <a:lnTo>
                  <a:pt x="342365" y="79384"/>
                </a:lnTo>
                <a:lnTo>
                  <a:pt x="323489" y="78774"/>
                </a:lnTo>
                <a:lnTo>
                  <a:pt x="304518" y="79353"/>
                </a:lnTo>
                <a:lnTo>
                  <a:pt x="285536" y="81141"/>
                </a:lnTo>
                <a:lnTo>
                  <a:pt x="266629" y="84162"/>
                </a:lnTo>
                <a:lnTo>
                  <a:pt x="247881" y="88437"/>
                </a:lnTo>
                <a:lnTo>
                  <a:pt x="229376" y="93988"/>
                </a:lnTo>
                <a:lnTo>
                  <a:pt x="211200" y="100837"/>
                </a:lnTo>
                <a:lnTo>
                  <a:pt x="197400" y="107035"/>
                </a:lnTo>
                <a:lnTo>
                  <a:pt x="171718" y="121337"/>
                </a:lnTo>
                <a:lnTo>
                  <a:pt x="148754" y="137969"/>
                </a:lnTo>
                <a:lnTo>
                  <a:pt x="128703" y="156675"/>
                </a:lnTo>
                <a:lnTo>
                  <a:pt x="111758" y="177197"/>
                </a:lnTo>
                <a:lnTo>
                  <a:pt x="98112" y="199281"/>
                </a:lnTo>
                <a:lnTo>
                  <a:pt x="87959" y="222670"/>
                </a:lnTo>
                <a:lnTo>
                  <a:pt x="81493" y="247107"/>
                </a:lnTo>
                <a:lnTo>
                  <a:pt x="78908" y="272337"/>
                </a:lnTo>
                <a:lnTo>
                  <a:pt x="78866" y="275970"/>
                </a:lnTo>
                <a:lnTo>
                  <a:pt x="0" y="27597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1955" y="571373"/>
            <a:ext cx="6296118" cy="807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tig</a:t>
            </a:r>
            <a:r>
              <a:rPr sz="4200" b="1" spc="-75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eitsp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ofil</a:t>
            </a:r>
            <a:r>
              <a:rPr sz="4200" b="1" spc="2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erbeauft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9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067306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(PRA</a:t>
            </a:r>
            <a:r>
              <a:rPr sz="4200" b="1" spc="-25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As)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5306" y="1522476"/>
            <a:ext cx="1976494" cy="1049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lang="de-DE" sz="2700" b="1" spc="54" baseline="3034" dirty="0">
                <a:latin typeface="Calibri"/>
                <a:cs typeface="Calibri"/>
              </a:rPr>
              <a:t>69</a:t>
            </a:r>
            <a:r>
              <a:rPr sz="2700" b="1" spc="0" baseline="3034" dirty="0">
                <a:latin typeface="Calibri"/>
                <a:cs typeface="Calibri"/>
              </a:rPr>
              <a:t> P</a:t>
            </a:r>
            <a:r>
              <a:rPr sz="2700" b="1" spc="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-Stu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0" baseline="3034" dirty="0">
                <a:latin typeface="Calibri"/>
                <a:cs typeface="Calibri"/>
              </a:rPr>
              <a:t>i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end</a:t>
            </a:r>
            <a:r>
              <a:rPr sz="2700" b="1" spc="0" baseline="3034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184886" marR="35516" indent="-172186">
              <a:lnSpc>
                <a:spcPts val="1980"/>
              </a:lnSpc>
              <a:spcBef>
                <a:spcPts val="237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lang="de-DE" sz="1800" b="1" spc="54" dirty="0">
                <a:latin typeface="Calibri"/>
                <a:cs typeface="Calibri"/>
              </a:rPr>
              <a:t>19</a:t>
            </a:r>
            <a:r>
              <a:rPr sz="1800" b="1" spc="0" dirty="0">
                <a:latin typeface="Calibri"/>
                <a:cs typeface="Calibri"/>
              </a:rPr>
              <a:t> 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4" dirty="0">
                <a:latin typeface="Calibri"/>
                <a:cs typeface="Calibri"/>
              </a:rPr>
              <a:t>un</a:t>
            </a:r>
            <a:r>
              <a:rPr sz="1800" b="1" spc="0" dirty="0">
                <a:latin typeface="Calibri"/>
                <a:cs typeface="Calibri"/>
              </a:rPr>
              <a:t>d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lang="de-DE" sz="1800" b="1" spc="-19" dirty="0">
                <a:latin typeface="Calibri"/>
                <a:cs typeface="Calibri"/>
              </a:rPr>
              <a:t>8</a:t>
            </a:r>
            <a:r>
              <a:rPr sz="1800" b="1" spc="0" dirty="0">
                <a:latin typeface="Calibri"/>
                <a:cs typeface="Calibri"/>
              </a:rPr>
              <a:t> </a:t>
            </a:r>
            <a:r>
              <a:rPr sz="1800" b="1" spc="4" dirty="0">
                <a:latin typeface="Calibri"/>
                <a:cs typeface="Calibri"/>
              </a:rPr>
              <a:t>übe</a:t>
            </a:r>
            <a:r>
              <a:rPr sz="1800" b="1" spc="0" dirty="0">
                <a:latin typeface="Calibri"/>
                <a:cs typeface="Calibri"/>
              </a:rPr>
              <a:t>r</a:t>
            </a:r>
            <a:r>
              <a:rPr sz="1800" b="1" spc="-3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 Begl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itk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ä</a:t>
            </a:r>
            <a:r>
              <a:rPr sz="1800" b="1" spc="-4" dirty="0">
                <a:latin typeface="Calibri"/>
                <a:cs typeface="Calibri"/>
              </a:rPr>
              <a:t>f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6790" y="1522476"/>
            <a:ext cx="1966093" cy="755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2</a:t>
            </a:r>
            <a:r>
              <a:rPr lang="de-DE" sz="2700" b="1" baseline="3034" dirty="0">
                <a:latin typeface="Calibri"/>
                <a:cs typeface="Calibri"/>
              </a:rPr>
              <a:t>5</a:t>
            </a:r>
            <a:r>
              <a:rPr sz="2700" b="1" spc="0" baseline="3034" dirty="0">
                <a:latin typeface="Calibri"/>
                <a:cs typeface="Calibri"/>
              </a:rPr>
              <a:t> A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4" baseline="3034" dirty="0">
                <a:latin typeface="Calibri"/>
                <a:cs typeface="Calibri"/>
              </a:rPr>
              <a:t>b</a:t>
            </a:r>
            <a:r>
              <a:rPr sz="2700" b="1" spc="0" baseline="3034" dirty="0">
                <a:latin typeface="Calibri"/>
                <a:cs typeface="Calibri"/>
              </a:rPr>
              <a:t>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r>
              <a:rPr sz="2700" b="1" spc="1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</a:t>
            </a:r>
            <a:endParaRPr sz="1800" dirty="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latin typeface="Calibri"/>
                <a:cs typeface="Calibri"/>
              </a:rPr>
              <a:t>sc</a:t>
            </a:r>
            <a:r>
              <a:rPr sz="2700" b="1" spc="9" baseline="3034" dirty="0">
                <a:latin typeface="Calibri"/>
                <a:cs typeface="Calibri"/>
              </a:rPr>
              <a:t>h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n</a:t>
            </a:r>
            <a:r>
              <a:rPr sz="2700" b="1" spc="-2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im Ei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-9" baseline="3034" dirty="0">
                <a:latin typeface="Calibri"/>
                <a:cs typeface="Calibri"/>
              </a:rPr>
              <a:t>a</a:t>
            </a:r>
            <a:r>
              <a:rPr sz="2700" b="1" spc="0" baseline="3034" dirty="0">
                <a:latin typeface="Calibri"/>
                <a:cs typeface="Calibri"/>
              </a:rPr>
              <a:t>tz</a:t>
            </a:r>
            <a:endParaRPr sz="1800" dirty="0">
              <a:latin typeface="Calibri"/>
              <a:cs typeface="Calibri"/>
            </a:endParaRPr>
          </a:p>
          <a:p>
            <a:pPr marL="184912" marR="34290">
              <a:lnSpc>
                <a:spcPts val="1980"/>
              </a:lnSpc>
              <a:spcBef>
                <a:spcPts val="0"/>
              </a:spcBef>
            </a:pPr>
            <a:r>
              <a:rPr sz="2700" b="1" spc="0" baseline="3034" dirty="0">
                <a:latin typeface="Calibri"/>
                <a:cs typeface="Calibri"/>
              </a:rPr>
              <a:t>(</a:t>
            </a:r>
            <a:r>
              <a:rPr sz="2700" b="1" spc="-9" baseline="3034" dirty="0">
                <a:latin typeface="Calibri"/>
                <a:cs typeface="Calibri"/>
              </a:rPr>
              <a:t>v</a:t>
            </a:r>
            <a:r>
              <a:rPr sz="2700" b="1" spc="0" baseline="3034" dirty="0">
                <a:latin typeface="Calibri"/>
                <a:cs typeface="Calibri"/>
              </a:rPr>
              <a:t>on</a:t>
            </a:r>
            <a:r>
              <a:rPr sz="2700" b="1" spc="-1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34)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2104" y="2806191"/>
            <a:ext cx="909583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25171" marR="243759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5469" y="2806191"/>
            <a:ext cx="1033027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omm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77926" marR="196363" algn="ctr">
              <a:lnSpc>
                <a:spcPts val="1970"/>
              </a:lnSpc>
              <a:spcBef>
                <a:spcPts val="1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3816" y="4392168"/>
            <a:ext cx="944635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-34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endParaRPr sz="1800">
              <a:latin typeface="Calibri"/>
              <a:cs typeface="Calibri"/>
            </a:endParaRPr>
          </a:p>
          <a:p>
            <a:pPr marL="243459" marR="260523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2901" y="4392168"/>
            <a:ext cx="995308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tä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ts-</a:t>
            </a:r>
            <a:endParaRPr sz="1800">
              <a:latin typeface="Calibri"/>
              <a:cs typeface="Calibri"/>
            </a:endParaRPr>
          </a:p>
          <a:p>
            <a:pPr marL="21844" marR="8160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3873" y="5216931"/>
            <a:ext cx="1380978" cy="8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4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BR</a:t>
            </a:r>
            <a:r>
              <a:rPr sz="2700" b="1" spc="-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Mü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-25" baseline="3034" dirty="0">
                <a:latin typeface="Calibri"/>
                <a:cs typeface="Calibri"/>
              </a:rPr>
              <a:t>st</a:t>
            </a:r>
            <a:r>
              <a:rPr sz="2700" b="1" spc="0" baseline="3034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13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5 Z</a:t>
            </a:r>
            <a:r>
              <a:rPr sz="1800" b="1" spc="-1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sL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5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4 Le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</a:t>
            </a:r>
            <a:r>
              <a:rPr sz="1800" b="1" spc="-14" dirty="0">
                <a:latin typeface="Calibri"/>
                <a:cs typeface="Calibri"/>
              </a:rPr>
              <a:t>m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24600" y="5216931"/>
            <a:ext cx="1708283" cy="504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 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-19" baseline="3034" dirty="0">
                <a:latin typeface="Calibri"/>
                <a:cs typeface="Calibri"/>
              </a:rPr>
              <a:t>Z</a:t>
            </a:r>
            <a:r>
              <a:rPr sz="2700" b="1" spc="0" baseline="3034" dirty="0">
                <a:latin typeface="Calibri"/>
                <a:cs typeface="Calibri"/>
              </a:rPr>
              <a:t>ent</a:t>
            </a:r>
            <a:r>
              <a:rPr sz="2700" b="1" spc="-9" baseline="3034" dirty="0">
                <a:latin typeface="Calibri"/>
                <a:cs typeface="Calibri"/>
              </a:rPr>
              <a:t>r</a:t>
            </a:r>
            <a:r>
              <a:rPr sz="2700" b="1" spc="0" baseline="3034" dirty="0">
                <a:latin typeface="Calibri"/>
                <a:cs typeface="Calibri"/>
              </a:rPr>
              <a:t>um</a:t>
            </a:r>
            <a:r>
              <a:rPr sz="2700" b="1" spc="-19" baseline="3034" dirty="0">
                <a:latin typeface="Calibri"/>
                <a:cs typeface="Calibri"/>
              </a:rPr>
              <a:t> </a:t>
            </a:r>
            <a:r>
              <a:rPr sz="2700" b="1" spc="-4" baseline="3034" dirty="0">
                <a:latin typeface="Calibri"/>
                <a:cs typeface="Calibri"/>
              </a:rPr>
              <a:t>f</a:t>
            </a:r>
            <a:r>
              <a:rPr sz="2700" b="1" spc="0" baseline="3034" dirty="0">
                <a:latin typeface="Calibri"/>
                <a:cs typeface="Calibri"/>
              </a:rPr>
              <a:t>ür</a:t>
            </a:r>
            <a:endParaRPr sz="1800" dirty="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-4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eh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rbil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 dirty="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 dirty="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6099302" cy="398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 dirty="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 dirty="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 dirty="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</a:t>
            </a:r>
            <a:r>
              <a:rPr lang="de-DE" sz="9600" b="1" dirty="0" err="1"/>
              <a:t>Prabas</a:t>
            </a:r>
            <a:r>
              <a:rPr lang="de-DE" sz="9600" b="1" dirty="0"/>
              <a:t>/das ZLB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sp</a:t>
            </a:r>
            <a:r>
              <a:rPr sz="2800" b="1" spc="-25" dirty="0">
                <a:latin typeface="Calibri"/>
                <a:cs typeface="Calibri"/>
              </a:rPr>
              <a:t>ä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4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14.02.2025</a:t>
            </a:r>
            <a:r>
              <a:rPr sz="2400" b="1" spc="29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</a:t>
            </a:r>
            <a:r>
              <a:rPr lang="de-DE" sz="4200" b="1" spc="0" baseline="2925" dirty="0">
                <a:latin typeface="Calibri"/>
                <a:cs typeface="Calibri"/>
              </a:rPr>
              <a:t>lang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usend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53172" y="2200275"/>
            <a:ext cx="708307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/>
              <a:t>ie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 dirty="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baseline="227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 dirty="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945372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698" y="1208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762001"/>
            <a:ext cx="1601141" cy="446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208448"/>
            <a:ext cx="202946" cy="773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770" y="1208449"/>
            <a:ext cx="6340379" cy="39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2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4200" b="1" spc="0" baseline="1950" dirty="0">
                <a:latin typeface="Calibri"/>
                <a:cs typeface="Calibri"/>
              </a:rPr>
              <a:t>mitzu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v</a:t>
            </a:r>
            <a:r>
              <a:rPr sz="2800" b="1" spc="0" dirty="0" err="1">
                <a:latin typeface="Calibri"/>
                <a:cs typeface="Calibri"/>
              </a:rPr>
              <a:t>orzu</a:t>
            </a:r>
            <a:r>
              <a:rPr sz="2800" b="1" spc="-9" dirty="0" err="1">
                <a:latin typeface="Calibri"/>
                <a:cs typeface="Calibri"/>
              </a:rPr>
              <a:t>l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29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4800" y="5410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22942">
              <a:lnSpc>
                <a:spcPct val="99995"/>
              </a:lnSpc>
            </a:pPr>
            <a:r>
              <a:rPr lang="de-DE" b="1" spc="-115" dirty="0">
                <a:cs typeface="Calibri"/>
              </a:rPr>
              <a:t> </a:t>
            </a:r>
            <a:r>
              <a:rPr lang="de-DE" sz="2400" b="1" spc="-115" dirty="0">
                <a:solidFill>
                  <a:srgbClr val="0070C0"/>
                </a:solidFill>
                <a:cs typeface="Calibri"/>
              </a:rPr>
              <a:t>Wichtiger Hinweis: </a:t>
            </a:r>
            <a:r>
              <a:rPr lang="de-DE" sz="2400" b="1" spc="-115" dirty="0">
                <a:cs typeface="Calibri"/>
              </a:rPr>
              <a:t>Schulen und das ZfsL können keine digitalen ärztlichen Atteste aufrufen.  Sie benötigen also eine Papierversion. Diese können Sie scannen und dem ZfsL/ ZLB digital zusenden. </a:t>
            </a:r>
            <a:endParaRPr lang="de-DE" sz="2400" b="1" dirty="0"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 dirty="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8"/>
            <a:ext cx="8121495" cy="3890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ällt</a:t>
            </a:r>
            <a:r>
              <a:rPr lang="de-DE" sz="2400" b="1" spc="0" dirty="0">
                <a:latin typeface="Calibri"/>
                <a:cs typeface="Calibri"/>
              </a:rPr>
              <a:t> im Februar-Durchgang eines Praxissemesters </a:t>
            </a:r>
            <a:r>
              <a:rPr sz="2400" b="1" spc="0" dirty="0">
                <a:latin typeface="Calibri"/>
                <a:cs typeface="Calibri"/>
              </a:rPr>
              <a:t>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lang="de-DE" sz="2400" b="1" spc="0" dirty="0">
                <a:latin typeface="Calibri"/>
                <a:cs typeface="Calibri"/>
              </a:rPr>
              <a:t> auf der Homepage des ZfSL Münster</a:t>
            </a:r>
            <a:r>
              <a:rPr sz="2400" b="1" spc="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xisseme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Prabas.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abas.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 dirty="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 dirty="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 dirty="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569960" cy="1611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2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hend umz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379" baseline="1137" dirty="0">
                <a:latin typeface="Calibri"/>
                <a:cs typeface="Calibri"/>
              </a:rPr>
              <a:t>n</a:t>
            </a:r>
            <a:r>
              <a:rPr lang="de-DE" sz="1200" b="1" spc="-229" baseline="1137" dirty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FD871-15CA-339A-D4BB-7296EF23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Aktuelle Umstellung von G8 auf G9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ADF689-F243-B1F9-E440-D22361594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rmAutofit/>
          </a:bodyPr>
          <a:lstStyle/>
          <a:p>
            <a:r>
              <a:rPr lang="de-DE" sz="2600" b="1" dirty="0"/>
              <a:t>21 von 25 Ausbildungsschulen im PS 02/2025</a:t>
            </a:r>
          </a:p>
          <a:p>
            <a:pPr marL="0" indent="0">
              <a:buNone/>
            </a:pPr>
            <a:r>
              <a:rPr lang="de-DE" sz="2600" b="1" dirty="0"/>
              <a:t>    haben im Schuljahr keine Q1 und mit Beginn </a:t>
            </a:r>
          </a:p>
          <a:p>
            <a:pPr marL="0" indent="0">
              <a:buNone/>
            </a:pPr>
            <a:r>
              <a:rPr lang="de-DE" sz="2600" b="1" dirty="0"/>
              <a:t>    der Osterferien keine Q2 mehr.</a:t>
            </a:r>
          </a:p>
          <a:p>
            <a:pPr marL="0" indent="0">
              <a:buNone/>
            </a:pPr>
            <a:r>
              <a:rPr lang="de-DE" sz="2600" b="1" dirty="0"/>
              <a:t>=&gt; </a:t>
            </a:r>
            <a:r>
              <a:rPr lang="de-DE" sz="2600" b="1" dirty="0">
                <a:solidFill>
                  <a:srgbClr val="0070C0"/>
                </a:solidFill>
              </a:rPr>
              <a:t>Lediglich die EF bleibt als </a:t>
            </a:r>
            <a:r>
              <a:rPr lang="de-DE" sz="2600" b="1" dirty="0" err="1">
                <a:solidFill>
                  <a:srgbClr val="0070C0"/>
                </a:solidFill>
              </a:rPr>
              <a:t>Sek.II</a:t>
            </a:r>
            <a:r>
              <a:rPr lang="de-DE" sz="2600" b="1" dirty="0">
                <a:solidFill>
                  <a:srgbClr val="0070C0"/>
                </a:solidFill>
              </a:rPr>
              <a:t>-Jahrgang während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70C0"/>
                </a:solidFill>
              </a:rPr>
              <a:t>     des PS 02/2025 bis zum Schuljahresende im Juli 2025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70C0"/>
                </a:solidFill>
              </a:rPr>
              <a:t>     bestehen.</a:t>
            </a:r>
          </a:p>
          <a:p>
            <a:pPr marL="0" indent="0">
              <a:buNone/>
            </a:pPr>
            <a:r>
              <a:rPr lang="de-DE" sz="2600" b="1" dirty="0"/>
              <a:t>=&gt; ggf. wenig Möglichkeiten zum Sammeln von 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 err="1"/>
              <a:t>Sek.II</a:t>
            </a:r>
            <a:r>
              <a:rPr lang="de-DE" sz="2600" b="1" dirty="0"/>
              <a:t>-Unterrichtserfahrungen in diesem PS-Durchgang.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>
                <a:solidFill>
                  <a:srgbClr val="00B050"/>
                </a:solidFill>
              </a:rPr>
              <a:t>Allerdings ohne </a:t>
            </a:r>
            <a:r>
              <a:rPr lang="de-DE" sz="2600" b="1" dirty="0" err="1">
                <a:solidFill>
                  <a:srgbClr val="00B050"/>
                </a:solidFill>
              </a:rPr>
              <a:t>Einfluss</a:t>
            </a:r>
            <a:r>
              <a:rPr lang="de-DE" sz="2600" b="1" dirty="0">
                <a:solidFill>
                  <a:srgbClr val="00B050"/>
                </a:solidFill>
              </a:rPr>
              <a:t> auf die Erfüllung der Unterrichts-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B050"/>
                </a:solidFill>
              </a:rPr>
              <a:t>     </a:t>
            </a:r>
            <a:r>
              <a:rPr lang="de-DE" sz="2600" b="1" dirty="0" err="1">
                <a:solidFill>
                  <a:srgbClr val="00B050"/>
                </a:solidFill>
              </a:rPr>
              <a:t>obligatorik</a:t>
            </a:r>
            <a:r>
              <a:rPr lang="de-DE" sz="26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105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sollen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elp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lang="de-DE" sz="4200" b="1" spc="0" baseline="1950" dirty="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solidFill>
            <a:srgbClr val="BEC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" y="260603"/>
            <a:ext cx="2820924" cy="3311652"/>
          </a:xfrm>
          <a:custGeom>
            <a:avLst/>
            <a:gdLst/>
            <a:ahLst/>
            <a:cxnLst/>
            <a:rect l="l" t="t" r="r" b="b"/>
            <a:pathLst>
              <a:path w="2820924" h="3311652">
                <a:moveTo>
                  <a:pt x="0" y="3311652"/>
                </a:moveTo>
                <a:lnTo>
                  <a:pt x="2820924" y="3311652"/>
                </a:lnTo>
                <a:lnTo>
                  <a:pt x="2820924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DFE3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" y="4076700"/>
            <a:ext cx="2820924" cy="1223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65930" y="377190"/>
            <a:ext cx="4802713" cy="4455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0588" marR="3845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(Hosen)</a:t>
            </a:r>
            <a:r>
              <a:rPr sz="4200" b="1" spc="-1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aschen</a:t>
            </a:r>
            <a:r>
              <a:rPr sz="4200" b="1" spc="-65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899"/>
              </a:spcBef>
            </a:pPr>
            <a:r>
              <a:rPr sz="2200" spc="0" dirty="0">
                <a:latin typeface="Calibri"/>
                <a:cs typeface="Calibri"/>
              </a:rPr>
              <a:t>Arbei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2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bi</a:t>
            </a:r>
            <a:r>
              <a:rPr sz="2200" spc="-34" dirty="0">
                <a:latin typeface="Calibri"/>
                <a:cs typeface="Calibri"/>
              </a:rPr>
              <a:t>t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möglich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53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z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eit</a:t>
            </a:r>
            <a:r>
              <a:rPr sz="2200" b="1" spc="-3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 dri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us</a:t>
            </a:r>
            <a:r>
              <a:rPr sz="2200" spc="4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mm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n.</a:t>
            </a:r>
            <a:endParaRPr sz="2200">
              <a:latin typeface="Calibri"/>
              <a:cs typeface="Calibri"/>
            </a:endParaRPr>
          </a:p>
          <a:p>
            <a:pPr marL="12700" marR="8174">
              <a:lnSpc>
                <a:spcPct val="99995"/>
              </a:lnSpc>
              <a:spcBef>
                <a:spcPts val="448"/>
              </a:spcBef>
            </a:pPr>
            <a:r>
              <a:rPr sz="2200" spc="0" dirty="0">
                <a:latin typeface="Calibri"/>
                <a:cs typeface="Calibri"/>
              </a:rPr>
              <a:t>Suc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H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se</a:t>
            </a:r>
            <a:r>
              <a:rPr sz="2200" spc="-19" dirty="0">
                <a:latin typeface="Calibri"/>
                <a:cs typeface="Calibri"/>
              </a:rPr>
              <a:t>n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,</a:t>
            </a:r>
            <a:r>
              <a:rPr sz="2200" spc="-87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 Jac</a:t>
            </a:r>
            <a:r>
              <a:rPr sz="2200" spc="-79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e,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-17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che</a:t>
            </a:r>
            <a:r>
              <a:rPr sz="2200" spc="-61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e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c.</a:t>
            </a:r>
            <a:r>
              <a:rPr sz="2200" spc="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einen</a:t>
            </a:r>
            <a:r>
              <a:rPr sz="2200" b="1" spc="-5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Ge</a:t>
            </a:r>
            <a:r>
              <a:rPr sz="2200" b="1" spc="-14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29" dirty="0">
                <a:latin typeface="Calibri"/>
                <a:cs typeface="Calibri"/>
              </a:rPr>
              <a:t>st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d (m</a:t>
            </a:r>
            <a:r>
              <a:rPr sz="2200" b="1" spc="-9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glich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t nic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Ihr </a:t>
            </a:r>
            <a:r>
              <a:rPr sz="2200" b="1" spc="4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mar</a:t>
            </a:r>
            <a:r>
              <a:rPr sz="2200" b="1" spc="-1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4" dirty="0">
                <a:latin typeface="Calibri"/>
                <a:cs typeface="Calibri"/>
              </a:rPr>
              <a:t>ho</a:t>
            </a:r>
            <a:r>
              <a:rPr sz="2200" b="1" spc="0" dirty="0">
                <a:latin typeface="Calibri"/>
                <a:cs typeface="Calibri"/>
              </a:rPr>
              <a:t>ne!)</a:t>
            </a:r>
            <a:r>
              <a:rPr sz="2200" b="1" spc="3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 le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38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v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sich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auf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Ti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ch.</a:t>
            </a:r>
            <a:endParaRPr sz="2200">
              <a:latin typeface="Calibri"/>
              <a:cs typeface="Calibri"/>
            </a:endParaRPr>
          </a:p>
          <a:p>
            <a:pPr marL="12700" marR="165312">
              <a:lnSpc>
                <a:spcPct val="99995"/>
              </a:lnSpc>
              <a:spcBef>
                <a:spcPts val="528"/>
              </a:spcBef>
            </a:pPr>
            <a:r>
              <a:rPr sz="2200" spc="0" dirty="0">
                <a:latin typeface="Calibri"/>
                <a:cs typeface="Calibri"/>
              </a:rPr>
              <a:t>Individuell</a:t>
            </a:r>
            <a:r>
              <a:rPr sz="2200" spc="-1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der</a:t>
            </a:r>
            <a:r>
              <a:rPr sz="2200" spc="-41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eihum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39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ählen</a:t>
            </a:r>
            <a:r>
              <a:rPr sz="2200" spc="-7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Sie, </a:t>
            </a:r>
            <a:r>
              <a:rPr sz="2200" b="1" spc="-2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ar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m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11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G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and</a:t>
            </a:r>
            <a:r>
              <a:rPr sz="2200" spc="-8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bei</a:t>
            </a:r>
            <a:r>
              <a:rPr sz="2200" spc="-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ich t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en,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Bedeu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ung</a:t>
            </a:r>
            <a:r>
              <a:rPr sz="2200" b="1" spc="-9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er für</a:t>
            </a:r>
            <a:r>
              <a:rPr sz="2200" b="1" spc="-1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Sie</a:t>
            </a:r>
            <a:r>
              <a:rPr sz="2200" b="1" spc="-1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h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 und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-54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54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allel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n</a:t>
            </a:r>
            <a:r>
              <a:rPr sz="2200" b="1" spc="-4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</a:t>
            </a:r>
            <a:r>
              <a:rPr sz="2200" b="1" spc="-19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em</a:t>
            </a:r>
            <a:r>
              <a:rPr sz="2200" b="1" spc="-5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Beru</a:t>
            </a:r>
            <a:r>
              <a:rPr sz="2200" b="1" spc="-25" dirty="0">
                <a:latin typeface="Calibri"/>
                <a:cs typeface="Calibri"/>
              </a:rPr>
              <a:t>f</a:t>
            </a:r>
            <a:r>
              <a:rPr sz="2200" b="1" spc="9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- 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Pri</a:t>
            </a:r>
            <a:r>
              <a:rPr sz="2200" b="1" spc="-34" dirty="0">
                <a:latin typeface="Calibri"/>
                <a:cs typeface="Calibri"/>
              </a:rPr>
              <a:t>v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ben</a:t>
            </a:r>
            <a:r>
              <a:rPr sz="2200" b="1" spc="-64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zie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8350" y="1041273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1.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8350" y="177888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8350" y="318731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3.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8350" y="5316647"/>
            <a:ext cx="5301185" cy="1394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470"/>
              </a:lnSpc>
              <a:spcBef>
                <a:spcPts val="123"/>
              </a:spcBef>
            </a:pPr>
            <a:r>
              <a:rPr sz="3300" spc="0" baseline="2278" dirty="0">
                <a:latin typeface="Segoe UI Symbol"/>
                <a:cs typeface="Segoe UI Symbol"/>
              </a:rPr>
              <a:t>➔</a:t>
            </a:r>
            <a:r>
              <a:rPr sz="3300" spc="-107" baseline="2278" dirty="0">
                <a:latin typeface="Segoe UI Symbol"/>
                <a:cs typeface="Segoe UI Symbol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Je</a:t>
            </a:r>
            <a:r>
              <a:rPr sz="3300" spc="-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pe</a:t>
            </a:r>
            <a:r>
              <a:rPr sz="3300" spc="-3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0" baseline="2482" dirty="0">
                <a:latin typeface="Calibri"/>
                <a:cs typeface="Calibri"/>
              </a:rPr>
              <a:t>nli</a:t>
            </a:r>
            <a:r>
              <a:rPr sz="3300" spc="-4" baseline="2482" dirty="0">
                <a:latin typeface="Calibri"/>
                <a:cs typeface="Calibri"/>
              </a:rPr>
              <a:t>c</a:t>
            </a:r>
            <a:r>
              <a:rPr sz="3300" spc="0" baseline="2482" dirty="0">
                <a:latin typeface="Calibri"/>
                <a:cs typeface="Calibri"/>
              </a:rPr>
              <a:t>her</a:t>
            </a:r>
            <a:r>
              <a:rPr sz="3300" spc="-131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die</a:t>
            </a:r>
            <a:r>
              <a:rPr sz="3300" spc="-2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Ge</a:t>
            </a:r>
            <a:r>
              <a:rPr sz="3300" spc="-25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s</a:t>
            </a:r>
            <a:r>
              <a:rPr sz="3300" spc="-2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ände,</a:t>
            </a:r>
            <a:r>
              <a:rPr sz="3300" spc="-86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umso</a:t>
            </a:r>
            <a:endParaRPr sz="2200">
              <a:latin typeface="Calibri"/>
              <a:cs typeface="Calibri"/>
            </a:endParaRPr>
          </a:p>
          <a:p>
            <a:pPr marL="355980">
              <a:lnSpc>
                <a:spcPts val="2645"/>
              </a:lnSpc>
              <a:spcBef>
                <a:spcPts val="8"/>
              </a:spcBef>
            </a:pP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5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4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98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3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für</a:t>
            </a:r>
            <a:r>
              <a:rPr sz="3300" spc="-2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alle</a:t>
            </a:r>
            <a:r>
              <a:rPr sz="3300" spc="-31" baseline="1241" dirty="0">
                <a:latin typeface="Calibri"/>
                <a:cs typeface="Calibri"/>
              </a:rPr>
              <a:t> </a:t>
            </a:r>
            <a:r>
              <a:rPr sz="3300" spc="-200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eilne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mend</a:t>
            </a:r>
            <a:r>
              <a:rPr sz="3300" spc="-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n!</a:t>
            </a:r>
            <a:endParaRPr sz="2200">
              <a:latin typeface="Calibri"/>
              <a:cs typeface="Calibri"/>
            </a:endParaRPr>
          </a:p>
          <a:p>
            <a:pPr marL="355980" marR="123887" indent="-343280">
              <a:lnSpc>
                <a:spcPts val="2640"/>
              </a:lnSpc>
              <a:spcBef>
                <a:spcPts val="464"/>
              </a:spcBef>
            </a:pPr>
            <a:r>
              <a:rPr sz="2200" spc="0" dirty="0">
                <a:latin typeface="Segoe UI Symbol"/>
                <a:cs typeface="Segoe UI Symbol"/>
              </a:rPr>
              <a:t>➔</a:t>
            </a:r>
            <a:r>
              <a:rPr sz="2200" spc="-107" dirty="0">
                <a:latin typeface="Segoe UI Symbol"/>
                <a:cs typeface="Segoe UI Symbol"/>
              </a:rPr>
              <a:t> </a:t>
            </a:r>
            <a:r>
              <a:rPr sz="2200" spc="0" dirty="0">
                <a:latin typeface="Calibri"/>
                <a:cs typeface="Calibri"/>
              </a:rPr>
              <a:t>Nac</a:t>
            </a:r>
            <a:r>
              <a:rPr sz="2200" spc="-1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f</a:t>
            </a:r>
            <a:r>
              <a:rPr sz="2200" spc="-44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8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9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</a:t>
            </a:r>
            <a:r>
              <a:rPr sz="2200" spc="-3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unbe</a:t>
            </a:r>
            <a:r>
              <a:rPr sz="2200" spc="-9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in</a:t>
            </a:r>
            <a:r>
              <a:rPr sz="2200" spc="-3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t e</a:t>
            </a:r>
            <a:r>
              <a:rPr sz="2200" spc="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wünsc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t!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" y="260603"/>
            <a:ext cx="2820924" cy="3311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8204" y="117346"/>
            <a:ext cx="3121152" cy="6623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5"/>
              </a:spcBef>
            </a:pPr>
            <a:endParaRPr sz="850"/>
          </a:p>
          <a:p>
            <a:pPr marL="370615" marR="385779" indent="3180" algn="ctr">
              <a:lnSpc>
                <a:spcPct val="99995"/>
              </a:lnSpc>
              <a:spcBef>
                <a:spcPts val="1000"/>
              </a:spcBef>
            </a:pPr>
            <a:r>
              <a:rPr sz="3200" b="1" spc="0" dirty="0">
                <a:latin typeface="Calibri"/>
                <a:cs typeface="Calibri"/>
              </a:rPr>
              <a:t>2.Die 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ü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b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er</a:t>
            </a:r>
            <a:r>
              <a:rPr sz="3200" b="1" spc="-59" dirty="0">
                <a:solidFill>
                  <a:srgbClr val="2E5796"/>
                </a:solidFill>
                <a:latin typeface="Calibri"/>
                <a:cs typeface="Calibri"/>
              </a:rPr>
              <a:t>f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achliche Grup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p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3200" b="1" spc="-14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als </a:t>
            </a:r>
            <a:r>
              <a:rPr sz="3200" b="1" spc="-279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eam</a:t>
            </a:r>
            <a:endParaRPr sz="3200">
              <a:latin typeface="Calibri"/>
              <a:cs typeface="Calibri"/>
            </a:endParaRPr>
          </a:p>
          <a:p>
            <a:pPr marL="1246920" marR="1262448" algn="ctr">
              <a:lnSpc>
                <a:spcPct val="101725"/>
              </a:lnSpc>
              <a:spcBef>
                <a:spcPts val="3796"/>
              </a:spcBef>
            </a:pPr>
            <a:r>
              <a:rPr sz="2400" spc="0" dirty="0">
                <a:latin typeface="Calibri"/>
                <a:cs typeface="Calibri"/>
              </a:rPr>
              <a:t>Eine</a:t>
            </a:r>
            <a:endParaRPr sz="2400">
              <a:latin typeface="Calibri"/>
              <a:cs typeface="Calibri"/>
            </a:endParaRPr>
          </a:p>
          <a:p>
            <a:pPr marL="413410" marR="426621" algn="ctr">
              <a:lnSpc>
                <a:spcPts val="2880"/>
              </a:lnSpc>
              <a:spcBef>
                <a:spcPts val="144"/>
              </a:spcBef>
            </a:pPr>
            <a:r>
              <a:rPr sz="3600" spc="-44" baseline="1137" dirty="0">
                <a:latin typeface="Calibri"/>
                <a:cs typeface="Calibri"/>
              </a:rPr>
              <a:t>K</a:t>
            </a:r>
            <a:r>
              <a:rPr sz="3600" spc="0" baseline="1137" dirty="0">
                <a:latin typeface="Calibri"/>
                <a:cs typeface="Calibri"/>
              </a:rPr>
              <a:t>enn</a:t>
            </a:r>
            <a:r>
              <a:rPr sz="3600" spc="4" baseline="1137" dirty="0">
                <a:latin typeface="Calibri"/>
                <a:cs typeface="Calibri"/>
              </a:rPr>
              <a:t>e</a:t>
            </a:r>
            <a:r>
              <a:rPr sz="3600" spc="0" baseline="1137" dirty="0">
                <a:latin typeface="Calibri"/>
                <a:cs typeface="Calibri"/>
              </a:rPr>
              <a:t>nle</a:t>
            </a:r>
            <a:r>
              <a:rPr sz="3600" spc="4" baseline="1137" dirty="0">
                <a:latin typeface="Calibri"/>
                <a:cs typeface="Calibri"/>
              </a:rPr>
              <a:t>r</a:t>
            </a:r>
            <a:r>
              <a:rPr sz="3600" spc="0" baseline="1137" dirty="0">
                <a:latin typeface="Calibri"/>
                <a:cs typeface="Calibri"/>
              </a:rPr>
              <a:t>nübung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 dirty="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 dirty="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21640" y="0"/>
            <a:ext cx="864616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.B.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o)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 dirty="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4120" y="2421636"/>
            <a:ext cx="3383279" cy="3311652"/>
          </a:xfrm>
          <a:custGeom>
            <a:avLst/>
            <a:gdLst/>
            <a:ahLst/>
            <a:cxnLst/>
            <a:rect l="l" t="t" r="r" b="b"/>
            <a:pathLst>
              <a:path w="3383279" h="3311652">
                <a:moveTo>
                  <a:pt x="0" y="3311652"/>
                </a:moveTo>
                <a:lnTo>
                  <a:pt x="3383279" y="3311652"/>
                </a:lnTo>
                <a:lnTo>
                  <a:pt x="3383279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20" y="2421636"/>
            <a:ext cx="3383279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05129" y="585851"/>
            <a:ext cx="8026373" cy="1505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6621" marR="1537969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11.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4800" b="1" spc="-104" baseline="3413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önnen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Sie han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eln?</a:t>
            </a:r>
            <a:endParaRPr sz="3200">
              <a:latin typeface="Calibri"/>
              <a:cs typeface="Calibri"/>
            </a:endParaRPr>
          </a:p>
          <a:p>
            <a:pPr indent="0" algn="ctr">
              <a:lnSpc>
                <a:spcPts val="3840"/>
              </a:lnSpc>
              <a:spcBef>
                <a:spcPts val="700"/>
              </a:spcBef>
            </a:pPr>
            <a:r>
              <a:rPr sz="3200" b="1" spc="0" dirty="0">
                <a:latin typeface="Calibri"/>
                <a:cs typeface="Calibri"/>
              </a:rPr>
              <a:t>D</a:t>
            </a:r>
            <a:r>
              <a:rPr sz="3200" b="1" spc="-3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ei </a:t>
            </a:r>
            <a:r>
              <a:rPr sz="3200" b="1" spc="-84" dirty="0">
                <a:latin typeface="Calibri"/>
                <a:cs typeface="Calibri"/>
              </a:rPr>
              <a:t>F</a:t>
            </a:r>
            <a:r>
              <a:rPr sz="3200" b="1" spc="0" dirty="0">
                <a:latin typeface="Calibri"/>
                <a:cs typeface="Calibri"/>
              </a:rPr>
              <a:t>allbei</a:t>
            </a:r>
            <a:r>
              <a:rPr sz="3200" b="1" spc="9" dirty="0">
                <a:latin typeface="Calibri"/>
                <a:cs typeface="Calibri"/>
              </a:rPr>
              <a:t>s</a:t>
            </a:r>
            <a:r>
              <a:rPr sz="3200" b="1" spc="0" dirty="0">
                <a:latin typeface="Calibri"/>
                <a:cs typeface="Calibri"/>
              </a:rPr>
              <a:t>p</a:t>
            </a:r>
            <a:r>
              <a:rPr sz="3200" b="1" spc="-9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ele</a:t>
            </a:r>
            <a:r>
              <a:rPr sz="3200" b="1" spc="-34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aus</a:t>
            </a:r>
            <a:r>
              <a:rPr sz="3200" b="1" spc="-9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dem</a:t>
            </a:r>
            <a:r>
              <a:rPr sz="3200" b="1" spc="-14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4" dirty="0">
                <a:latin typeface="Calibri"/>
                <a:cs typeface="Calibri"/>
              </a:rPr>
              <a:t>c</a:t>
            </a:r>
            <a:r>
              <a:rPr sz="3200" b="1" spc="0" dirty="0">
                <a:latin typeface="Calibri"/>
                <a:cs typeface="Calibri"/>
              </a:rPr>
              <a:t>hul</a:t>
            </a:r>
            <a:r>
              <a:rPr sz="3200" b="1" spc="-4" dirty="0">
                <a:latin typeface="Calibri"/>
                <a:cs typeface="Calibri"/>
              </a:rPr>
              <a:t>p</a:t>
            </a:r>
            <a:r>
              <a:rPr sz="3200" b="1" spc="-6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k</a:t>
            </a:r>
            <a:r>
              <a:rPr sz="3200" b="1" spc="0" dirty="0">
                <a:latin typeface="Calibri"/>
                <a:cs typeface="Calibri"/>
              </a:rPr>
              <a:t>tisc</a:t>
            </a:r>
            <a:r>
              <a:rPr sz="3200" b="1" spc="-4" dirty="0">
                <a:latin typeface="Calibri"/>
                <a:cs typeface="Calibri"/>
              </a:rPr>
              <a:t>h</a:t>
            </a:r>
            <a:r>
              <a:rPr sz="3200" b="1" spc="0" dirty="0">
                <a:latin typeface="Calibri"/>
                <a:cs typeface="Calibri"/>
              </a:rPr>
              <a:t>en</a:t>
            </a:r>
            <a:r>
              <a:rPr sz="3200" b="1" spc="-34" dirty="0">
                <a:latin typeface="Calibri"/>
                <a:cs typeface="Calibri"/>
              </a:rPr>
              <a:t> </a:t>
            </a:r>
            <a:r>
              <a:rPr sz="3200" b="1" spc="-279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eil des P</a:t>
            </a:r>
            <a:r>
              <a:rPr sz="3200" b="1" spc="-79" dirty="0">
                <a:latin typeface="Calibri"/>
                <a:cs typeface="Calibri"/>
              </a:rPr>
              <a:t>r</a:t>
            </a:r>
            <a:r>
              <a:rPr sz="3200" b="1" spc="-19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xi</a:t>
            </a:r>
            <a:r>
              <a:rPr sz="3200" b="1" spc="14" dirty="0">
                <a:latin typeface="Calibri"/>
                <a:cs typeface="Calibri"/>
              </a:rPr>
              <a:t>s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-9" dirty="0">
                <a:latin typeface="Calibri"/>
                <a:cs typeface="Calibri"/>
              </a:rPr>
              <a:t>e</a:t>
            </a:r>
            <a:r>
              <a:rPr sz="3200" b="1" spc="0" dirty="0">
                <a:latin typeface="Calibri"/>
                <a:cs typeface="Calibri"/>
              </a:rPr>
              <a:t>me</a:t>
            </a:r>
            <a:r>
              <a:rPr sz="3200" b="1" spc="-39" dirty="0">
                <a:latin typeface="Calibri"/>
                <a:cs typeface="Calibri"/>
              </a:rPr>
              <a:t>s</a:t>
            </a:r>
            <a:r>
              <a:rPr sz="3200" b="1" spc="-44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</a:t>
            </a:r>
            <a:r>
              <a:rPr sz="3200" b="1" spc="-3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691" y="189763"/>
            <a:ext cx="7711306" cy="702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545"/>
              </a:lnSpc>
              <a:spcBef>
                <a:spcPts val="127"/>
              </a:spcBef>
            </a:pPr>
            <a:r>
              <a:rPr sz="3300" spc="0" baseline="3952" dirty="0">
                <a:solidFill>
                  <a:srgbClr val="4471C4"/>
                </a:solidFill>
                <a:latin typeface="Arial"/>
                <a:cs typeface="Arial"/>
              </a:rPr>
              <a:t>•</a:t>
            </a:r>
            <a:r>
              <a:rPr sz="3300" spc="-102" baseline="3952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3600" b="1" spc="-4" baseline="3413" dirty="0">
                <a:solidFill>
                  <a:srgbClr val="4471C4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e </a:t>
            </a:r>
            <a:r>
              <a:rPr sz="3600" b="1" spc="-69" baseline="3413" dirty="0">
                <a:solidFill>
                  <a:srgbClr val="4471C4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ön</a:t>
            </a:r>
            <a:r>
              <a:rPr sz="3600" b="1" spc="-4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en Sie</a:t>
            </a:r>
            <a:r>
              <a:rPr sz="3600" b="1" spc="-14" baseline="341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ha</a:t>
            </a:r>
            <a:r>
              <a:rPr sz="3600" b="1" spc="-9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del</a:t>
            </a:r>
            <a:r>
              <a:rPr sz="3600" b="1" spc="-9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76707">
              <a:lnSpc>
                <a:spcPct val="101725"/>
              </a:lnSpc>
              <a:spcBef>
                <a:spcPts val="107"/>
              </a:spcBef>
            </a:pPr>
            <a:r>
              <a:rPr sz="2200" b="1" spc="0" dirty="0">
                <a:latin typeface="Calibri"/>
                <a:cs typeface="Calibri"/>
              </a:rPr>
              <a:t>–</a:t>
            </a:r>
            <a:r>
              <a:rPr sz="2200" b="1" spc="496" dirty="0">
                <a:latin typeface="Calibri"/>
                <a:cs typeface="Calibri"/>
              </a:rPr>
              <a:t> </a:t>
            </a:r>
            <a:r>
              <a:rPr sz="2200" b="1" spc="-59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all</a:t>
            </a:r>
            <a:r>
              <a:rPr sz="2200" b="1" spc="-4" dirty="0">
                <a:latin typeface="Calibri"/>
                <a:cs typeface="Calibri"/>
              </a:rPr>
              <a:t>b</a:t>
            </a:r>
            <a:r>
              <a:rPr sz="2200" b="1" spc="0" dirty="0">
                <a:latin typeface="Calibri"/>
                <a:cs typeface="Calibri"/>
              </a:rPr>
              <a:t>eispiele</a:t>
            </a:r>
            <a:r>
              <a:rPr sz="2200" b="1" spc="-9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s</a:t>
            </a:r>
            <a:r>
              <a:rPr sz="2200" b="1" spc="-2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dem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schulp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14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tischen</a:t>
            </a:r>
            <a:r>
              <a:rPr sz="2200" b="1" spc="-153" dirty="0">
                <a:latin typeface="Calibri"/>
                <a:cs typeface="Calibri"/>
              </a:rPr>
              <a:t> </a:t>
            </a:r>
            <a:r>
              <a:rPr sz="2200" b="1" spc="-18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eil</a:t>
            </a:r>
            <a:r>
              <a:rPr sz="2200" b="1" spc="-3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des</a:t>
            </a:r>
            <a:r>
              <a:rPr sz="2200" b="1" spc="-3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xisseme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" y="1287145"/>
            <a:ext cx="588280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i="1" spc="0" baseline="2482" dirty="0">
                <a:latin typeface="Calibri"/>
                <a:cs typeface="Calibri"/>
              </a:rPr>
              <a:t>Arbeitsau</a:t>
            </a:r>
            <a:r>
              <a:rPr sz="3300" b="1" i="1" spc="4" baseline="2482" dirty="0">
                <a:latin typeface="Calibri"/>
                <a:cs typeface="Calibri"/>
              </a:rPr>
              <a:t>f</a:t>
            </a:r>
            <a:r>
              <a:rPr sz="3300" b="1" i="1" spc="0" baseline="2482" dirty="0">
                <a:latin typeface="Calibri"/>
                <a:cs typeface="Calibri"/>
              </a:rPr>
              <a:t>t</a:t>
            </a:r>
            <a:r>
              <a:rPr sz="3300" b="1" i="1" spc="-9" baseline="2482" dirty="0">
                <a:latin typeface="Calibri"/>
                <a:cs typeface="Calibri"/>
              </a:rPr>
              <a:t>r</a:t>
            </a:r>
            <a:r>
              <a:rPr sz="3300" b="1" i="1" spc="0" baseline="2482" dirty="0">
                <a:latin typeface="Calibri"/>
                <a:cs typeface="Calibri"/>
              </a:rPr>
              <a:t>ag</a:t>
            </a:r>
            <a:r>
              <a:rPr sz="3300" b="1" i="1" spc="-108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(Arbei</a:t>
            </a:r>
            <a:r>
              <a:rPr sz="3300" b="1" i="1" spc="-25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en</a:t>
            </a:r>
            <a:r>
              <a:rPr sz="3300" b="1" i="1" spc="-65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Sie</a:t>
            </a:r>
            <a:r>
              <a:rPr sz="3300" b="1" i="1" spc="-26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in</a:t>
            </a:r>
            <a:r>
              <a:rPr sz="3300" b="1" i="1" spc="-6" baseline="2482" dirty="0">
                <a:latin typeface="Calibri"/>
                <a:cs typeface="Calibri"/>
              </a:rPr>
              <a:t> </a:t>
            </a:r>
            <a:r>
              <a:rPr sz="3300" b="1" i="1" spc="-69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rios</a:t>
            </a:r>
            <a:r>
              <a:rPr sz="3300" b="1" i="1" spc="-44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o</a:t>
            </a:r>
            <a:r>
              <a:rPr sz="3300" b="1" i="1" spc="4" baseline="2482" dirty="0">
                <a:latin typeface="Calibri"/>
                <a:cs typeface="Calibri"/>
              </a:rPr>
              <a:t>d</a:t>
            </a:r>
            <a:r>
              <a:rPr sz="3300" b="1" i="1" spc="0" baseline="2482" dirty="0">
                <a:latin typeface="Calibri"/>
                <a:cs typeface="Calibri"/>
              </a:rPr>
              <a:t>er</a:t>
            </a:r>
            <a:r>
              <a:rPr sz="3300" b="1" i="1" spc="-51" baseline="2482" dirty="0">
                <a:latin typeface="Calibri"/>
                <a:cs typeface="Calibri"/>
              </a:rPr>
              <a:t> </a:t>
            </a:r>
            <a:r>
              <a:rPr sz="3300" b="1" i="1" spc="-9" baseline="2482" dirty="0">
                <a:latin typeface="Calibri"/>
                <a:cs typeface="Calibri"/>
              </a:rPr>
              <a:t>z</a:t>
            </a:r>
            <a:r>
              <a:rPr sz="3300" b="1" i="1" spc="0" baseline="2482" dirty="0">
                <a:latin typeface="Calibri"/>
                <a:cs typeface="Calibri"/>
              </a:rPr>
              <a:t>u</a:t>
            </a:r>
            <a:r>
              <a:rPr sz="3300" b="1" i="1" spc="-10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vier</a:t>
            </a:r>
            <a:r>
              <a:rPr sz="3300" b="1" i="1" spc="-4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):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91" y="1614747"/>
            <a:ext cx="164998" cy="650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591" y="1631569"/>
            <a:ext cx="8386024" cy="929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b="1" spc="-39" baseline="2482" dirty="0">
                <a:latin typeface="Calibri"/>
                <a:cs typeface="Calibri"/>
              </a:rPr>
              <a:t>P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5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son</a:t>
            </a:r>
            <a:r>
              <a:rPr sz="3300" b="1" spc="-4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A</a:t>
            </a:r>
            <a:r>
              <a:rPr sz="3300" b="1" spc="6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lie</a:t>
            </a:r>
            <a:r>
              <a:rPr sz="3300" b="1" spc="-25" baseline="2482" dirty="0">
                <a:latin typeface="Calibri"/>
                <a:cs typeface="Calibri"/>
              </a:rPr>
              <a:t>s</a:t>
            </a:r>
            <a:r>
              <a:rPr sz="3300" b="1" spc="0" baseline="2482" dirty="0">
                <a:latin typeface="Calibri"/>
                <a:cs typeface="Calibri"/>
              </a:rPr>
              <a:t>t </a:t>
            </a:r>
            <a:r>
              <a:rPr sz="3300" b="1" spc="-39" baseline="2482" dirty="0">
                <a:latin typeface="Calibri"/>
                <a:cs typeface="Calibri"/>
              </a:rPr>
              <a:t>P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5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son</a:t>
            </a:r>
            <a:r>
              <a:rPr sz="3300" b="1" spc="-27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B</a:t>
            </a:r>
            <a:r>
              <a:rPr sz="3300" b="1" spc="-1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eine</a:t>
            </a:r>
            <a:r>
              <a:rPr sz="3300" b="1" spc="-29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Situ</a:t>
            </a:r>
            <a:r>
              <a:rPr sz="3300" b="1" spc="-29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ti</a:t>
            </a:r>
            <a:r>
              <a:rPr sz="3300" b="1" spc="-9" baseline="2482" dirty="0">
                <a:latin typeface="Calibri"/>
                <a:cs typeface="Calibri"/>
              </a:rPr>
              <a:t>o</a:t>
            </a:r>
            <a:r>
              <a:rPr sz="3300" b="1" spc="0" baseline="2482" dirty="0">
                <a:latin typeface="Calibri"/>
                <a:cs typeface="Calibri"/>
              </a:rPr>
              <a:t>n</a:t>
            </a:r>
            <a:r>
              <a:rPr sz="3300" b="1" spc="-57" baseline="2482" dirty="0">
                <a:latin typeface="Calibri"/>
                <a:cs typeface="Calibri"/>
              </a:rPr>
              <a:t> </a:t>
            </a:r>
            <a:r>
              <a:rPr sz="3300" b="1" spc="-19" baseline="2482" dirty="0">
                <a:latin typeface="Calibri"/>
                <a:cs typeface="Calibri"/>
              </a:rPr>
              <a:t>v</a:t>
            </a:r>
            <a:r>
              <a:rPr sz="3300" b="1" spc="0" baseline="2482" dirty="0">
                <a:latin typeface="Calibri"/>
                <a:cs typeface="Calibri"/>
              </a:rPr>
              <a:t>o</a:t>
            </a:r>
            <a:r>
              <a:rPr sz="3300" b="1" spc="-200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65"/>
              </a:lnSpc>
              <a:spcBef>
                <a:spcPts val="51"/>
              </a:spcBef>
            </a:pPr>
            <a:r>
              <a:rPr sz="3300" b="1" spc="-39" baseline="1241" dirty="0">
                <a:latin typeface="Calibri"/>
                <a:cs typeface="Calibri"/>
              </a:rPr>
              <a:t>P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r>
              <a:rPr sz="3300" b="1" spc="-29" baseline="1241" dirty="0">
                <a:latin typeface="Calibri"/>
                <a:cs typeface="Calibri"/>
              </a:rPr>
              <a:t>r</a:t>
            </a:r>
            <a:r>
              <a:rPr sz="3300" b="1" spc="0" baseline="1241" dirty="0">
                <a:latin typeface="Calibri"/>
                <a:cs typeface="Calibri"/>
              </a:rPr>
              <a:t>s</a:t>
            </a:r>
            <a:r>
              <a:rPr sz="3300" b="1" spc="-9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n</a:t>
            </a:r>
            <a:r>
              <a:rPr sz="3300" b="1" spc="13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B</a:t>
            </a:r>
            <a:r>
              <a:rPr sz="3300" b="1" spc="4" baseline="1241" dirty="0">
                <a:latin typeface="Calibri"/>
                <a:cs typeface="Calibri"/>
              </a:rPr>
              <a:t> </a:t>
            </a:r>
            <a:r>
              <a:rPr sz="3300" b="1" spc="-34" baseline="1241" dirty="0">
                <a:latin typeface="Calibri"/>
                <a:cs typeface="Calibri"/>
              </a:rPr>
              <a:t>f</a:t>
            </a:r>
            <a:r>
              <a:rPr sz="3300" b="1" spc="-4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rmuli</a:t>
            </a:r>
            <a:r>
              <a:rPr sz="3300" b="1" spc="-4" baseline="1241" dirty="0">
                <a:latin typeface="Calibri"/>
                <a:cs typeface="Calibri"/>
              </a:rPr>
              <a:t>e</a:t>
            </a:r>
            <a:r>
              <a:rPr sz="3300" b="1" spc="0" baseline="1241" dirty="0">
                <a:latin typeface="Calibri"/>
                <a:cs typeface="Calibri"/>
              </a:rPr>
              <a:t>rt</a:t>
            </a:r>
            <a:r>
              <a:rPr sz="3300" b="1" spc="34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ih</a:t>
            </a:r>
            <a:r>
              <a:rPr sz="3300" b="1" spc="-29" baseline="1241" dirty="0">
                <a:latin typeface="Calibri"/>
                <a:cs typeface="Calibri"/>
              </a:rPr>
              <a:t>r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r>
              <a:rPr sz="3300" b="1" spc="14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Ged</a:t>
            </a:r>
            <a:r>
              <a:rPr sz="3300" b="1" spc="-9" baseline="1241" dirty="0">
                <a:latin typeface="Calibri"/>
                <a:cs typeface="Calibri"/>
              </a:rPr>
              <a:t>a</a:t>
            </a:r>
            <a:r>
              <a:rPr sz="3300" b="1" spc="0" baseline="1241" dirty="0">
                <a:latin typeface="Calibri"/>
                <a:cs typeface="Calibri"/>
              </a:rPr>
              <a:t>n</a:t>
            </a:r>
            <a:r>
              <a:rPr sz="3300" b="1" spc="-64" baseline="1241" dirty="0">
                <a:latin typeface="Calibri"/>
                <a:cs typeface="Calibri"/>
              </a:rPr>
              <a:t>k</a:t>
            </a:r>
            <a:r>
              <a:rPr sz="3300" b="1" spc="0" baseline="1241" dirty="0">
                <a:latin typeface="Calibri"/>
                <a:cs typeface="Calibri"/>
              </a:rPr>
              <a:t>en</a:t>
            </a:r>
            <a:r>
              <a:rPr sz="3300" b="1" spc="9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(</a:t>
            </a:r>
            <a:r>
              <a:rPr sz="3300" b="1" spc="-4" baseline="1241" dirty="0">
                <a:latin typeface="Calibri"/>
                <a:cs typeface="Calibri"/>
              </a:rPr>
              <a:t>P</a:t>
            </a:r>
            <a:r>
              <a:rPr sz="3300" b="1" spc="-25" baseline="1241" dirty="0">
                <a:latin typeface="Calibri"/>
                <a:cs typeface="Calibri"/>
              </a:rPr>
              <a:t>r</a:t>
            </a:r>
            <a:r>
              <a:rPr sz="3300" b="1" spc="-4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bl</a:t>
            </a:r>
            <a:r>
              <a:rPr sz="3300" b="1" spc="-4" baseline="1241" dirty="0">
                <a:latin typeface="Calibri"/>
                <a:cs typeface="Calibri"/>
              </a:rPr>
              <a:t>e</a:t>
            </a:r>
            <a:r>
              <a:rPr sz="3300" b="1" spc="0" baseline="1241" dirty="0">
                <a:latin typeface="Calibri"/>
                <a:cs typeface="Calibri"/>
              </a:rPr>
              <a:t>m</a:t>
            </a:r>
            <a:r>
              <a:rPr sz="3300" b="1" spc="-25" baseline="1241" dirty="0">
                <a:latin typeface="Calibri"/>
                <a:cs typeface="Calibri"/>
              </a:rPr>
              <a:t>g</a:t>
            </a:r>
            <a:r>
              <a:rPr sz="3300" b="1" spc="0" baseline="1241" dirty="0">
                <a:latin typeface="Calibri"/>
                <a:cs typeface="Calibri"/>
              </a:rPr>
              <a:t>eh</a:t>
            </a:r>
            <a:r>
              <a:rPr sz="3300" b="1" spc="-14" baseline="1241" dirty="0">
                <a:latin typeface="Calibri"/>
                <a:cs typeface="Calibri"/>
              </a:rPr>
              <a:t>a</a:t>
            </a:r>
            <a:r>
              <a:rPr sz="3300" b="1" spc="0" baseline="1241" dirty="0">
                <a:latin typeface="Calibri"/>
                <a:cs typeface="Calibri"/>
              </a:rPr>
              <a:t>l</a:t>
            </a:r>
            <a:r>
              <a:rPr sz="3300" b="1" spc="-4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,</a:t>
            </a:r>
            <a:r>
              <a:rPr sz="3300" b="1" spc="6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b</a:t>
            </a:r>
            <a:r>
              <a:rPr sz="3300" b="1" spc="-19" baseline="1241" dirty="0">
                <a:latin typeface="Calibri"/>
                <a:cs typeface="Calibri"/>
              </a:rPr>
              <a:t>e</a:t>
            </a:r>
            <a:r>
              <a:rPr sz="3300" b="1" spc="-29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eili</a:t>
            </a:r>
            <a:r>
              <a:rPr sz="3300" b="1" spc="-9" baseline="1241" dirty="0">
                <a:latin typeface="Calibri"/>
                <a:cs typeface="Calibri"/>
              </a:rPr>
              <a:t>g</a:t>
            </a:r>
            <a:r>
              <a:rPr sz="3300" b="1" spc="-29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20"/>
              </a:lnSpc>
            </a:pP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9" baseline="3723" dirty="0">
                <a:latin typeface="Calibri"/>
                <a:cs typeface="Calibri"/>
              </a:rPr>
              <a:t>k</a:t>
            </a:r>
            <a:r>
              <a:rPr sz="3300" b="1" spc="-29" baseline="3723" dirty="0">
                <a:latin typeface="Calibri"/>
                <a:cs typeface="Calibri"/>
              </a:rPr>
              <a:t>t</a:t>
            </a:r>
            <a:r>
              <a:rPr sz="3300" b="1" spc="0" baseline="3723" dirty="0">
                <a:latin typeface="Calibri"/>
                <a:cs typeface="Calibri"/>
              </a:rPr>
              <a:t>eu</a:t>
            </a:r>
            <a:r>
              <a:rPr sz="3300" b="1" spc="-25" baseline="3723" dirty="0">
                <a:latin typeface="Calibri"/>
                <a:cs typeface="Calibri"/>
              </a:rPr>
              <a:t>r</a:t>
            </a:r>
            <a:r>
              <a:rPr sz="3300" b="1" spc="0" baseline="3723" dirty="0">
                <a:latin typeface="Calibri"/>
                <a:cs typeface="Calibri"/>
              </a:rPr>
              <a:t>e….)</a:t>
            </a:r>
            <a:r>
              <a:rPr sz="3300" b="1" spc="-40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in </a:t>
            </a:r>
            <a:r>
              <a:rPr sz="3300" b="1" spc="4" baseline="3723" dirty="0">
                <a:latin typeface="Calibri"/>
                <a:cs typeface="Calibri"/>
              </a:rPr>
              <a:t>B</a:t>
            </a:r>
            <a:r>
              <a:rPr sz="3300" b="1" spc="-25" baseline="3723" dirty="0">
                <a:latin typeface="Calibri"/>
                <a:cs typeface="Calibri"/>
              </a:rPr>
              <a:t>e</a:t>
            </a:r>
            <a:r>
              <a:rPr sz="3300" b="1" spc="-9" baseline="3723" dirty="0">
                <a:latin typeface="Calibri"/>
                <a:cs typeface="Calibri"/>
              </a:rPr>
              <a:t>z</a:t>
            </a:r>
            <a:r>
              <a:rPr sz="3300" b="1" spc="0" baseline="3723" dirty="0">
                <a:latin typeface="Calibri"/>
                <a:cs typeface="Calibri"/>
              </a:rPr>
              <a:t>ug</a:t>
            </a:r>
            <a:r>
              <a:rPr sz="3300" b="1" spc="-54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9" baseline="3723" dirty="0">
                <a:latin typeface="Calibri"/>
                <a:cs typeface="Calibri"/>
              </a:rPr>
              <a:t>u</a:t>
            </a:r>
            <a:r>
              <a:rPr sz="3300" b="1" spc="0" baseline="3723" dirty="0">
                <a:latin typeface="Calibri"/>
                <a:cs typeface="Calibri"/>
              </a:rPr>
              <a:t>f</a:t>
            </a:r>
            <a:r>
              <a:rPr sz="3300" b="1" spc="-1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die</a:t>
            </a:r>
            <a:r>
              <a:rPr sz="3300" b="1" spc="-1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Situ</a:t>
            </a:r>
            <a:r>
              <a:rPr sz="3300" b="1" spc="-34" baseline="3723" dirty="0">
                <a:latin typeface="Calibri"/>
                <a:cs typeface="Calibri"/>
              </a:rPr>
              <a:t>a</a:t>
            </a:r>
            <a:r>
              <a:rPr sz="3300" b="1" spc="0" baseline="3723" dirty="0">
                <a:latin typeface="Calibri"/>
                <a:cs typeface="Calibri"/>
              </a:rPr>
              <a:t>ti</a:t>
            </a:r>
            <a:r>
              <a:rPr sz="3300" b="1" spc="-9" baseline="3723" dirty="0">
                <a:latin typeface="Calibri"/>
                <a:cs typeface="Calibri"/>
              </a:rPr>
              <a:t>o</a:t>
            </a:r>
            <a:r>
              <a:rPr sz="3300" b="1" spc="0" baseline="3723" dirty="0">
                <a:latin typeface="Calibri"/>
                <a:cs typeface="Calibri"/>
              </a:rPr>
              <a:t>n</a:t>
            </a:r>
            <a:r>
              <a:rPr sz="3300" b="1" spc="9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la</a:t>
            </a:r>
            <a:r>
              <a:rPr sz="3300" b="1" spc="-9" baseline="3723" dirty="0">
                <a:latin typeface="Calibri"/>
                <a:cs typeface="Calibri"/>
              </a:rPr>
              <a:t>u</a:t>
            </a:r>
            <a:r>
              <a:rPr sz="3300" b="1" spc="0" baseline="3723" dirty="0">
                <a:latin typeface="Calibri"/>
                <a:cs typeface="Calibri"/>
              </a:rPr>
              <a:t>t</a:t>
            </a:r>
            <a:r>
              <a:rPr sz="3300" b="1" spc="9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h</a:t>
            </a:r>
            <a:r>
              <a:rPr sz="3300" b="1" spc="-9" baseline="3723" dirty="0">
                <a:latin typeface="Calibri"/>
                <a:cs typeface="Calibri"/>
              </a:rPr>
              <a:t>ö</a:t>
            </a:r>
            <a:r>
              <a:rPr sz="3300" b="1" spc="0" baseline="3723" dirty="0">
                <a:latin typeface="Calibri"/>
                <a:cs typeface="Calibri"/>
              </a:rPr>
              <a:t>rb</a:t>
            </a:r>
            <a:r>
              <a:rPr sz="3300" b="1" spc="-4" baseline="3723" dirty="0">
                <a:latin typeface="Calibri"/>
                <a:cs typeface="Calibri"/>
              </a:rPr>
              <a:t>a</a:t>
            </a:r>
            <a:r>
              <a:rPr sz="3300" b="1" spc="0" baseline="3723" dirty="0">
                <a:latin typeface="Calibri"/>
                <a:cs typeface="Calibri"/>
              </a:rPr>
              <a:t>r</a:t>
            </a:r>
            <a:r>
              <a:rPr sz="3300" b="1" spc="-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für</a:t>
            </a:r>
            <a:r>
              <a:rPr sz="3300" b="1" spc="-26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die</a:t>
            </a:r>
            <a:r>
              <a:rPr sz="3300" b="1" spc="-1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Gesa</a:t>
            </a:r>
            <a:r>
              <a:rPr sz="3300" b="1" spc="-19" baseline="3723" dirty="0">
                <a:latin typeface="Calibri"/>
                <a:cs typeface="Calibri"/>
              </a:rPr>
              <a:t>m</a:t>
            </a:r>
            <a:r>
              <a:rPr sz="3300" b="1" spc="0" baseline="3723" dirty="0">
                <a:latin typeface="Calibri"/>
                <a:cs typeface="Calibri"/>
              </a:rPr>
              <a:t>tgru</a:t>
            </a:r>
            <a:r>
              <a:rPr sz="3300" b="1" spc="-9" baseline="3723" dirty="0">
                <a:latin typeface="Calibri"/>
                <a:cs typeface="Calibri"/>
              </a:rPr>
              <a:t>p</a:t>
            </a:r>
            <a:r>
              <a:rPr sz="3300" b="1" spc="0" baseline="3723" dirty="0">
                <a:latin typeface="Calibri"/>
                <a:cs typeface="Calibri"/>
              </a:rPr>
              <a:t>pe,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591" y="2534157"/>
            <a:ext cx="7752360" cy="927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b="1" spc="-54" baseline="2482" dirty="0">
                <a:latin typeface="Calibri"/>
                <a:cs typeface="Calibri"/>
              </a:rPr>
              <a:t>k</a:t>
            </a:r>
            <a:r>
              <a:rPr sz="3300" b="1" spc="0" baseline="2482" dirty="0">
                <a:latin typeface="Calibri"/>
                <a:cs typeface="Calibri"/>
              </a:rPr>
              <a:t>om</a:t>
            </a:r>
            <a:r>
              <a:rPr sz="3300" b="1" spc="-25" baseline="2482" dirty="0">
                <a:latin typeface="Calibri"/>
                <a:cs typeface="Calibri"/>
              </a:rPr>
              <a:t>m</a:t>
            </a:r>
            <a:r>
              <a:rPr sz="3300" b="1" spc="0" baseline="2482" dirty="0">
                <a:latin typeface="Calibri"/>
                <a:cs typeface="Calibri"/>
              </a:rPr>
              <a:t>t</a:t>
            </a:r>
            <a:r>
              <a:rPr sz="3300" b="1" spc="-37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</a:t>
            </a:r>
            <a:r>
              <a:rPr sz="3300" b="1" spc="-4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nn</a:t>
            </a:r>
            <a:r>
              <a:rPr sz="3300" b="1" spc="-46" baseline="2482" dirty="0">
                <a:latin typeface="Calibri"/>
                <a:cs typeface="Calibri"/>
              </a:rPr>
              <a:t> </a:t>
            </a:r>
            <a:r>
              <a:rPr sz="3300" b="1" spc="-9" baseline="2482" dirty="0">
                <a:latin typeface="Calibri"/>
                <a:cs typeface="Calibri"/>
              </a:rPr>
              <a:t>z</a:t>
            </a:r>
            <a:r>
              <a:rPr sz="3300" b="1" spc="0" baseline="2482" dirty="0">
                <a:latin typeface="Calibri"/>
                <a:cs typeface="Calibri"/>
              </a:rPr>
              <a:t>u</a:t>
            </a:r>
            <a:r>
              <a:rPr sz="3300" b="1" spc="-25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einer</a:t>
            </a:r>
            <a:r>
              <a:rPr sz="3300" b="1" spc="-2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L</a:t>
            </a:r>
            <a:r>
              <a:rPr sz="3300" b="1" spc="-9" baseline="2482" dirty="0">
                <a:latin typeface="Calibri"/>
                <a:cs typeface="Calibri"/>
              </a:rPr>
              <a:t>ö</a:t>
            </a:r>
            <a:r>
              <a:rPr sz="3300" b="1" spc="0" baseline="2482" dirty="0">
                <a:latin typeface="Calibri"/>
                <a:cs typeface="Calibri"/>
              </a:rPr>
              <a:t>su</a:t>
            </a:r>
            <a:r>
              <a:rPr sz="3300" b="1" spc="-4" baseline="2482" dirty="0">
                <a:latin typeface="Calibri"/>
                <a:cs typeface="Calibri"/>
              </a:rPr>
              <a:t>n</a:t>
            </a:r>
            <a:r>
              <a:rPr sz="3300" b="1" spc="0" baseline="2482" dirty="0">
                <a:latin typeface="Calibri"/>
                <a:cs typeface="Calibri"/>
              </a:rPr>
              <a:t>g</a:t>
            </a:r>
            <a:r>
              <a:rPr sz="3300" b="1" spc="-53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des</a:t>
            </a:r>
            <a:r>
              <a:rPr sz="3300" b="1" spc="-31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H</a:t>
            </a:r>
            <a:r>
              <a:rPr sz="3300" b="1" spc="-4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nd</a:t>
            </a:r>
            <a:r>
              <a:rPr sz="3300" b="1" spc="-4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lns</a:t>
            </a:r>
            <a:r>
              <a:rPr sz="3300" b="1" spc="-44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und</a:t>
            </a:r>
            <a:r>
              <a:rPr sz="3300" b="1" spc="-40" baseline="2482" dirty="0">
                <a:latin typeface="Calibri"/>
                <a:cs typeface="Calibri"/>
              </a:rPr>
              <a:t> </a:t>
            </a:r>
            <a:r>
              <a:rPr sz="3300" b="1" spc="-4" baseline="2482" dirty="0">
                <a:latin typeface="Calibri"/>
                <a:cs typeface="Calibri"/>
              </a:rPr>
              <a:t>p</a:t>
            </a:r>
            <a:r>
              <a:rPr sz="3300" b="1" spc="-50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äse</a:t>
            </a:r>
            <a:r>
              <a:rPr sz="3300" b="1" spc="-29" baseline="2482" dirty="0">
                <a:latin typeface="Calibri"/>
                <a:cs typeface="Calibri"/>
              </a:rPr>
              <a:t>n</a:t>
            </a:r>
            <a:r>
              <a:rPr sz="3300" b="1" spc="0" baseline="2482" dirty="0">
                <a:latin typeface="Calibri"/>
                <a:cs typeface="Calibri"/>
              </a:rPr>
              <a:t>ti</a:t>
            </a:r>
            <a:r>
              <a:rPr sz="3300" b="1" spc="-4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rt</a:t>
            </a:r>
            <a:r>
              <a:rPr sz="3300" b="1" spc="-56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diese.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80"/>
              </a:lnSpc>
              <a:spcBef>
                <a:spcPts val="382"/>
              </a:spcBef>
            </a:pPr>
            <a:r>
              <a:rPr sz="2200" b="1" spc="0" dirty="0">
                <a:latin typeface="Calibri"/>
                <a:cs typeface="Calibri"/>
              </a:rPr>
              <a:t>Alle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Gruppe</a:t>
            </a:r>
            <a:r>
              <a:rPr sz="2200" b="1" spc="-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mitglieder</a:t>
            </a:r>
            <a:r>
              <a:rPr sz="2200" b="1" spc="-14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dis</a:t>
            </a:r>
            <a:r>
              <a:rPr sz="2200" b="1" spc="-25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ie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5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die</a:t>
            </a:r>
            <a:r>
              <a:rPr sz="2200" b="1" spc="-2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L</a:t>
            </a:r>
            <a:r>
              <a:rPr sz="2200" b="1" spc="-4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su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-53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v</a:t>
            </a:r>
            <a:r>
              <a:rPr sz="2200" b="1" spc="0" dirty="0">
                <a:latin typeface="Calibri"/>
                <a:cs typeface="Calibri"/>
              </a:rPr>
              <a:t>on</a:t>
            </a:r>
            <a:r>
              <a:rPr sz="2200" b="1" spc="-33" dirty="0">
                <a:latin typeface="Calibri"/>
                <a:cs typeface="Calibri"/>
              </a:rPr>
              <a:t> </a:t>
            </a:r>
            <a:r>
              <a:rPr sz="2200" b="1" spc="-39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son</a:t>
            </a:r>
            <a:r>
              <a:rPr sz="2200" b="1" spc="-2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</a:t>
            </a:r>
            <a:r>
              <a:rPr sz="2200" b="1" spc="-1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so</a:t>
            </a:r>
            <a:r>
              <a:rPr sz="2200" b="1" spc="-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ie ei</a:t>
            </a:r>
            <a:r>
              <a:rPr sz="2200" b="1" spc="-19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ene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Ideen</a:t>
            </a:r>
            <a:r>
              <a:rPr sz="2200" b="1" spc="-4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einer</a:t>
            </a:r>
            <a:r>
              <a:rPr sz="2200" b="1" spc="-3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möglichen</a:t>
            </a:r>
            <a:r>
              <a:rPr sz="2200" b="1" spc="-94" dirty="0">
                <a:latin typeface="Calibri"/>
                <a:cs typeface="Calibri"/>
              </a:rPr>
              <a:t> </a:t>
            </a:r>
            <a:r>
              <a:rPr sz="2200" b="1" spc="-29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1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fli</a:t>
            </a:r>
            <a:r>
              <a:rPr sz="2200" b="1" spc="-9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tl</a:t>
            </a:r>
            <a:r>
              <a:rPr sz="2200" b="1" spc="-9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su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-8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der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Situ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ti</a:t>
            </a:r>
            <a:r>
              <a:rPr sz="2200" b="1" spc="-9" dirty="0">
                <a:latin typeface="Calibri"/>
                <a:cs typeface="Calibri"/>
              </a:rPr>
              <a:t>o</a:t>
            </a:r>
            <a:r>
              <a:rPr sz="2200" b="1" spc="0" dirty="0">
                <a:latin typeface="Calibri"/>
                <a:cs typeface="Calibri"/>
              </a:rPr>
              <a:t>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2863284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3886580"/>
            <a:ext cx="82995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Ende soll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j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des Gr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enmitglied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r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bearbei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91" y="4189856"/>
            <a:ext cx="7875768" cy="1000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545"/>
              </a:lnSpc>
              <a:spcBef>
                <a:spcPts val="127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ol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ende F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r sich 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 haben.</a:t>
            </a:r>
            <a:endParaRPr sz="2400">
              <a:latin typeface="Calibri"/>
              <a:cs typeface="Calibri"/>
            </a:endParaRPr>
          </a:p>
          <a:p>
            <a:pPr marL="12700" marR="41833">
              <a:lnSpc>
                <a:spcPts val="2585"/>
              </a:lnSpc>
              <a:spcBef>
                <a:spcPts val="2"/>
              </a:spcBef>
            </a:pP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1.</a:t>
            </a:r>
            <a:r>
              <a:rPr sz="3300" b="1" spc="-16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79" baseline="1241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elche</a:t>
            </a:r>
            <a:r>
              <a:rPr sz="3300" b="1" spc="-38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100" baseline="1241" dirty="0">
                <a:solidFill>
                  <a:srgbClr val="4471C4"/>
                </a:solidFill>
                <a:latin typeface="Calibri"/>
                <a:cs typeface="Calibri"/>
              </a:rPr>
              <a:t>V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3300" b="1" spc="-34" baseline="1241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300" b="1" spc="-4" baseline="1241" dirty="0">
                <a:solidFill>
                  <a:srgbClr val="4471C4"/>
                </a:solidFill>
                <a:latin typeface="Calibri"/>
                <a:cs typeface="Calibri"/>
              </a:rPr>
              <a:t>b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en</a:t>
            </a:r>
            <a:r>
              <a:rPr sz="3300" b="1" spc="-63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muss</a:t>
            </a:r>
            <a:r>
              <a:rPr sz="3300" b="1" spc="-47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3300" b="1" spc="-26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bei</a:t>
            </a:r>
            <a:r>
              <a:rPr sz="3300" b="1" spc="-23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meinem</a:t>
            </a:r>
            <a:r>
              <a:rPr sz="3300" b="1" spc="-75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100" baseline="1241" dirty="0">
                <a:solidFill>
                  <a:srgbClr val="4471C4"/>
                </a:solidFill>
                <a:latin typeface="Calibri"/>
                <a:cs typeface="Calibri"/>
              </a:rPr>
              <a:t>V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3300" b="1" spc="-19" baseline="1241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ehen</a:t>
            </a:r>
            <a:r>
              <a:rPr sz="3300" b="1" spc="-68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3300" b="1" spc="-9" baseline="124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c</a:t>
            </a:r>
            <a:r>
              <a:rPr sz="3300" b="1" spc="-19" baseline="1241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2.</a:t>
            </a:r>
            <a:r>
              <a:rPr sz="2200" b="1" spc="-1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79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elche</a:t>
            </a:r>
            <a:r>
              <a:rPr sz="2200" b="1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Spiel</a:t>
            </a:r>
            <a:r>
              <a:rPr sz="2200" b="1" spc="-44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ä</a:t>
            </a:r>
            <a:r>
              <a:rPr sz="2200" b="1" spc="-4" dirty="0">
                <a:solidFill>
                  <a:srgbClr val="4471C4"/>
                </a:solidFill>
                <a:latin typeface="Calibri"/>
                <a:cs typeface="Calibri"/>
              </a:rPr>
              <a:t>u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me</a:t>
            </a:r>
            <a:r>
              <a:rPr sz="2200" b="1" spc="-8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2200" b="1" spc="-4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22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2200" b="1" spc="-1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und</a:t>
            </a:r>
            <a:r>
              <a:rPr sz="22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9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ie</a:t>
            </a:r>
            <a:r>
              <a:rPr sz="2200" b="1" spc="-1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möc</a:t>
            </a:r>
            <a:r>
              <a:rPr sz="2200" b="1" spc="-25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2200" b="1" spc="-29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2200" b="1" spc="-3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2200" b="1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diese</a:t>
            </a:r>
            <a:r>
              <a:rPr sz="2200" b="1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19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4471C4"/>
                </a:solidFill>
                <a:latin typeface="Calibri"/>
                <a:cs typeface="Calibri"/>
              </a:rPr>
              <a:t>s</a:t>
            </a:r>
            <a:r>
              <a:rPr sz="2200" b="1" spc="-29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al</a:t>
            </a:r>
            <a:r>
              <a:rPr sz="2200" b="1" spc="-34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691" y="5636082"/>
            <a:ext cx="8619494" cy="572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75"/>
              </a:lnSpc>
              <a:spcBef>
                <a:spcPts val="113"/>
              </a:spcBef>
            </a:pPr>
            <a:r>
              <a:rPr sz="3300" b="1" i="1" spc="0" baseline="1241" dirty="0">
                <a:latin typeface="Calibri"/>
                <a:cs typeface="Calibri"/>
              </a:rPr>
              <a:t>Der</a:t>
            </a:r>
            <a:r>
              <a:rPr sz="3300" b="1" i="1" spc="-32" baseline="1241" dirty="0">
                <a:latin typeface="Calibri"/>
                <a:cs typeface="Calibri"/>
              </a:rPr>
              <a:t> </a:t>
            </a:r>
            <a:r>
              <a:rPr sz="3300" b="1" i="1" spc="4" baseline="1241" dirty="0">
                <a:latin typeface="Calibri"/>
                <a:cs typeface="Calibri"/>
              </a:rPr>
              <a:t>n</a:t>
            </a:r>
            <a:r>
              <a:rPr sz="3300" b="1" i="1" spc="0" baseline="1241" dirty="0">
                <a:latin typeface="Calibri"/>
                <a:cs typeface="Calibri"/>
              </a:rPr>
              <a:t>äch</a:t>
            </a:r>
            <a:r>
              <a:rPr sz="3300" b="1" i="1" spc="-19" baseline="1241" dirty="0">
                <a:latin typeface="Calibri"/>
                <a:cs typeface="Calibri"/>
              </a:rPr>
              <a:t>s</a:t>
            </a:r>
            <a:r>
              <a:rPr sz="3300" b="1" i="1" spc="-29" baseline="1241" dirty="0">
                <a:latin typeface="Calibri"/>
                <a:cs typeface="Calibri"/>
              </a:rPr>
              <a:t>t</a:t>
            </a:r>
            <a:r>
              <a:rPr sz="3300" b="1" i="1" spc="0" baseline="1241" dirty="0">
                <a:latin typeface="Calibri"/>
                <a:cs typeface="Calibri"/>
              </a:rPr>
              <a:t>e</a:t>
            </a:r>
            <a:r>
              <a:rPr sz="3300" b="1" i="1" spc="-58" baseline="1241" dirty="0">
                <a:latin typeface="Calibri"/>
                <a:cs typeface="Calibri"/>
              </a:rPr>
              <a:t> </a:t>
            </a:r>
            <a:r>
              <a:rPr sz="3300" b="1" i="1" spc="-25" baseline="1241" dirty="0">
                <a:latin typeface="Calibri"/>
                <a:cs typeface="Calibri"/>
              </a:rPr>
              <a:t>F</a:t>
            </a:r>
            <a:r>
              <a:rPr sz="3300" b="1" i="1" spc="0" baseline="1241" dirty="0">
                <a:latin typeface="Calibri"/>
                <a:cs typeface="Calibri"/>
              </a:rPr>
              <a:t>all!</a:t>
            </a:r>
            <a:r>
              <a:rPr sz="3300" b="1" i="1" spc="9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J</a:t>
            </a:r>
            <a:r>
              <a:rPr sz="3300" b="1" i="1" spc="-9" baseline="1241" dirty="0">
                <a:latin typeface="Calibri"/>
                <a:cs typeface="Calibri"/>
              </a:rPr>
              <a:t>e</a:t>
            </a:r>
            <a:r>
              <a:rPr sz="3300" b="1" i="1" spc="0" baseline="1241" dirty="0">
                <a:latin typeface="Calibri"/>
                <a:cs typeface="Calibri"/>
              </a:rPr>
              <a:t>tzt</a:t>
            </a:r>
            <a:r>
              <a:rPr sz="3300" b="1" i="1" spc="-51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lie</a:t>
            </a:r>
            <a:r>
              <a:rPr sz="3300" b="1" i="1" spc="-25" baseline="1241" dirty="0">
                <a:latin typeface="Calibri"/>
                <a:cs typeface="Calibri"/>
              </a:rPr>
              <a:t>s</a:t>
            </a:r>
            <a:r>
              <a:rPr sz="3300" b="1" i="1" spc="0" baseline="1241" dirty="0">
                <a:latin typeface="Calibri"/>
                <a:cs typeface="Calibri"/>
              </a:rPr>
              <a:t>t</a:t>
            </a:r>
            <a:r>
              <a:rPr sz="3300" b="1" i="1" spc="-40" baseline="1241" dirty="0">
                <a:latin typeface="Calibri"/>
                <a:cs typeface="Calibri"/>
              </a:rPr>
              <a:t> </a:t>
            </a:r>
            <a:r>
              <a:rPr sz="3300" b="1" i="1" spc="-39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4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B</a:t>
            </a:r>
            <a:r>
              <a:rPr sz="3300" b="1" i="1" spc="-1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diesen</a:t>
            </a:r>
            <a:r>
              <a:rPr sz="3300" b="1" i="1" spc="-48" baseline="1241" dirty="0">
                <a:latin typeface="Calibri"/>
                <a:cs typeface="Calibri"/>
              </a:rPr>
              <a:t> </a:t>
            </a:r>
            <a:r>
              <a:rPr sz="3300" b="1" i="1" spc="-44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5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C</a:t>
            </a:r>
            <a:r>
              <a:rPr sz="3300" b="1" i="1" spc="-11" baseline="1241" dirty="0">
                <a:latin typeface="Calibri"/>
                <a:cs typeface="Calibri"/>
              </a:rPr>
              <a:t> </a:t>
            </a:r>
            <a:r>
              <a:rPr sz="3300" b="1" i="1" spc="-14" baseline="1241" dirty="0">
                <a:latin typeface="Calibri"/>
                <a:cs typeface="Calibri"/>
              </a:rPr>
              <a:t>v</a:t>
            </a:r>
            <a:r>
              <a:rPr sz="3300" b="1" i="1" spc="4" baseline="1241" dirty="0">
                <a:latin typeface="Calibri"/>
                <a:cs typeface="Calibri"/>
              </a:rPr>
              <a:t>o</a:t>
            </a:r>
            <a:r>
              <a:rPr sz="3300" b="1" i="1" spc="-159" baseline="1241" dirty="0">
                <a:latin typeface="Calibri"/>
                <a:cs typeface="Calibri"/>
              </a:rPr>
              <a:t>r</a:t>
            </a:r>
            <a:r>
              <a:rPr sz="3300" b="1" i="1" spc="0" baseline="1241" dirty="0">
                <a:latin typeface="Calibri"/>
                <a:cs typeface="Calibri"/>
              </a:rPr>
              <a:t>.</a:t>
            </a:r>
            <a:r>
              <a:rPr sz="3300" b="1" i="1" spc="-15" baseline="1241" dirty="0">
                <a:latin typeface="Calibri"/>
                <a:cs typeface="Calibri"/>
              </a:rPr>
              <a:t> </a:t>
            </a:r>
            <a:r>
              <a:rPr sz="3300" b="1" i="1" spc="-39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5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C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75"/>
              </a:lnSpc>
            </a:pPr>
            <a:r>
              <a:rPr sz="3300" b="1" i="1" spc="-9" baseline="3723" dirty="0">
                <a:latin typeface="Calibri"/>
                <a:cs typeface="Calibri"/>
              </a:rPr>
              <a:t>f</a:t>
            </a:r>
            <a:r>
              <a:rPr sz="3300" b="1" i="1" spc="4" baseline="3723" dirty="0">
                <a:latin typeface="Calibri"/>
                <a:cs typeface="Calibri"/>
              </a:rPr>
              <a:t>o</a:t>
            </a:r>
            <a:r>
              <a:rPr sz="3300" b="1" i="1" spc="0" baseline="3723" dirty="0">
                <a:latin typeface="Calibri"/>
                <a:cs typeface="Calibri"/>
              </a:rPr>
              <a:t>rmuliert</a:t>
            </a:r>
            <a:r>
              <a:rPr sz="3300" b="1" i="1" spc="-92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ihre</a:t>
            </a:r>
            <a:r>
              <a:rPr sz="3300" b="1" i="1" spc="-25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G</a:t>
            </a:r>
            <a:r>
              <a:rPr sz="3300" b="1" i="1" spc="4" baseline="3723" dirty="0">
                <a:latin typeface="Calibri"/>
                <a:cs typeface="Calibri"/>
              </a:rPr>
              <a:t>e</a:t>
            </a:r>
            <a:r>
              <a:rPr sz="3300" b="1" i="1" spc="0" baseline="3723" dirty="0">
                <a:latin typeface="Calibri"/>
                <a:cs typeface="Calibri"/>
              </a:rPr>
              <a:t>d</a:t>
            </a:r>
            <a:r>
              <a:rPr sz="3300" b="1" i="1" spc="4" baseline="3723" dirty="0">
                <a:latin typeface="Calibri"/>
                <a:cs typeface="Calibri"/>
              </a:rPr>
              <a:t>an</a:t>
            </a:r>
            <a:r>
              <a:rPr sz="3300" b="1" i="1" spc="-54" baseline="3723" dirty="0">
                <a:latin typeface="Calibri"/>
                <a:cs typeface="Calibri"/>
              </a:rPr>
              <a:t>k</a:t>
            </a:r>
            <a:r>
              <a:rPr sz="3300" b="1" i="1" spc="0" baseline="3723" dirty="0">
                <a:latin typeface="Calibri"/>
                <a:cs typeface="Calibri"/>
              </a:rPr>
              <a:t>en</a:t>
            </a:r>
            <a:r>
              <a:rPr sz="3300" b="1" i="1" spc="-83" baseline="3723" dirty="0">
                <a:latin typeface="Calibri"/>
                <a:cs typeface="Calibri"/>
              </a:rPr>
              <a:t> </a:t>
            </a:r>
            <a:r>
              <a:rPr sz="3300" b="1" i="1" spc="-9" baseline="3723" dirty="0">
                <a:latin typeface="Calibri"/>
                <a:cs typeface="Calibri"/>
              </a:rPr>
              <a:t>z</a:t>
            </a:r>
            <a:r>
              <a:rPr sz="3300" b="1" i="1" spc="4" baseline="3723" dirty="0">
                <a:latin typeface="Calibri"/>
                <a:cs typeface="Calibri"/>
              </a:rPr>
              <a:t>u</a:t>
            </a:r>
            <a:r>
              <a:rPr sz="3300" b="1" i="1" spc="0" baseline="3723" dirty="0">
                <a:latin typeface="Calibri"/>
                <a:cs typeface="Calibri"/>
              </a:rPr>
              <a:t>m</a:t>
            </a:r>
            <a:r>
              <a:rPr sz="3300" b="1" i="1" spc="-37" baseline="3723" dirty="0">
                <a:latin typeface="Calibri"/>
                <a:cs typeface="Calibri"/>
              </a:rPr>
              <a:t> </a:t>
            </a:r>
            <a:r>
              <a:rPr sz="3300" b="1" i="1" spc="-29" baseline="3723" dirty="0">
                <a:latin typeface="Calibri"/>
                <a:cs typeface="Calibri"/>
              </a:rPr>
              <a:t>F</a:t>
            </a:r>
            <a:r>
              <a:rPr sz="3300" b="1" i="1" spc="0" baseline="3723" dirty="0">
                <a:latin typeface="Calibri"/>
                <a:cs typeface="Calibri"/>
              </a:rPr>
              <a:t>all   </a:t>
            </a:r>
            <a:r>
              <a:rPr sz="3300" b="1" i="1" spc="4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….</a:t>
            </a:r>
            <a:r>
              <a:rPr sz="3300" b="1" i="1" spc="13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und</a:t>
            </a:r>
            <a:r>
              <a:rPr sz="3300" b="1" spc="-40" baseline="3723" dirty="0">
                <a:latin typeface="Calibri"/>
                <a:cs typeface="Calibri"/>
              </a:rPr>
              <a:t> </a:t>
            </a:r>
            <a:r>
              <a:rPr sz="3300" b="1" spc="-4" baseline="3723" dirty="0">
                <a:latin typeface="Calibri"/>
                <a:cs typeface="Calibri"/>
              </a:rPr>
              <a:t>d</a:t>
            </a: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4" baseline="3723" dirty="0">
                <a:latin typeface="Calibri"/>
                <a:cs typeface="Calibri"/>
              </a:rPr>
              <a:t>n</a:t>
            </a:r>
            <a:r>
              <a:rPr sz="3300" b="1" spc="0" baseline="3723" dirty="0">
                <a:latin typeface="Calibri"/>
                <a:cs typeface="Calibri"/>
              </a:rPr>
              <a:t>n</a:t>
            </a:r>
            <a:r>
              <a:rPr sz="3300" b="1" spc="-31" baseline="3723" dirty="0">
                <a:latin typeface="Calibri"/>
                <a:cs typeface="Calibri"/>
              </a:rPr>
              <a:t> </a:t>
            </a:r>
            <a:r>
              <a:rPr sz="3300" b="1" spc="-19" baseline="3723" dirty="0">
                <a:latin typeface="Calibri"/>
                <a:cs typeface="Calibri"/>
              </a:rPr>
              <a:t>g</a:t>
            </a:r>
            <a:r>
              <a:rPr sz="3300" b="1" spc="0" baseline="3723" dirty="0">
                <a:latin typeface="Calibri"/>
                <a:cs typeface="Calibri"/>
              </a:rPr>
              <a:t>e</a:t>
            </a:r>
            <a:r>
              <a:rPr sz="3300" b="1" spc="-29" baseline="3723" dirty="0">
                <a:latin typeface="Calibri"/>
                <a:cs typeface="Calibri"/>
              </a:rPr>
              <a:t>h</a:t>
            </a:r>
            <a:r>
              <a:rPr sz="3300" b="1" spc="0" baseline="3723" dirty="0">
                <a:latin typeface="Calibri"/>
                <a:cs typeface="Calibri"/>
              </a:rPr>
              <a:t>t</a:t>
            </a:r>
            <a:r>
              <a:rPr sz="3300" b="1" spc="-33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es</a:t>
            </a:r>
            <a:r>
              <a:rPr sz="3300" b="1" spc="-19" baseline="3723" dirty="0">
                <a:latin typeface="Calibri"/>
                <a:cs typeface="Calibri"/>
              </a:rPr>
              <a:t> </a:t>
            </a:r>
            <a:r>
              <a:rPr sz="3300" b="1" spc="-14" baseline="3723" dirty="0">
                <a:latin typeface="Calibri"/>
                <a:cs typeface="Calibri"/>
              </a:rPr>
              <a:t>w</a:t>
            </a:r>
            <a:r>
              <a:rPr sz="3300" b="1" spc="0" baseline="3723" dirty="0">
                <a:latin typeface="Calibri"/>
                <a:cs typeface="Calibri"/>
              </a:rPr>
              <a:t>ei</a:t>
            </a:r>
            <a:r>
              <a:rPr sz="3300" b="1" spc="-29" baseline="3723" dirty="0">
                <a:latin typeface="Calibri"/>
                <a:cs typeface="Calibri"/>
              </a:rPr>
              <a:t>t</a:t>
            </a:r>
            <a:r>
              <a:rPr sz="3300" b="1" spc="0" baseline="3723" dirty="0">
                <a:latin typeface="Calibri"/>
                <a:cs typeface="Calibri"/>
              </a:rPr>
              <a:t>er</a:t>
            </a:r>
            <a:r>
              <a:rPr sz="3300" b="1" spc="-34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wie</a:t>
            </a:r>
            <a:r>
              <a:rPr sz="3300" b="1" spc="-22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o</a:t>
            </a:r>
            <a:r>
              <a:rPr sz="3300" b="1" spc="-4" baseline="3723" dirty="0">
                <a:latin typeface="Calibri"/>
                <a:cs typeface="Calibri"/>
              </a:rPr>
              <a:t>b</a:t>
            </a:r>
            <a:r>
              <a:rPr sz="3300" b="1" spc="0" baseline="3723" dirty="0">
                <a:latin typeface="Calibri"/>
                <a:cs typeface="Calibri"/>
              </a:rPr>
              <a:t>en!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-6164" y="16025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sp>
        <p:nvSpPr>
          <p:cNvPr id="17" name="object 17"/>
          <p:cNvSpPr txBox="1"/>
          <p:nvPr/>
        </p:nvSpPr>
        <p:spPr>
          <a:xfrm>
            <a:off x="3230118" y="320510"/>
            <a:ext cx="2735064" cy="534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12.</a:t>
            </a:r>
            <a:r>
              <a:rPr sz="4200" b="1" spc="-15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Zu</a:t>
            </a:r>
            <a:r>
              <a:rPr sz="4200" b="1" spc="-18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gu</a:t>
            </a:r>
            <a:r>
              <a:rPr sz="4200" b="1" spc="-39" baseline="2925" dirty="0">
                <a:solidFill>
                  <a:srgbClr val="22427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er</a:t>
            </a:r>
            <a:r>
              <a:rPr sz="4200" b="1" spc="-41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L</a:t>
            </a:r>
            <a:r>
              <a:rPr sz="4200" b="1" spc="-25" baseline="2925" dirty="0">
                <a:solidFill>
                  <a:srgbClr val="22427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tz</a:t>
            </a:r>
            <a:r>
              <a:rPr sz="4200" b="1" spc="4" baseline="2925" dirty="0">
                <a:solidFill>
                  <a:srgbClr val="22427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830" y="856996"/>
            <a:ext cx="46008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Wir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euen</a:t>
            </a:r>
            <a:r>
              <a:rPr sz="4200" b="1" spc="-6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uns über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ur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8177" y="856996"/>
            <a:ext cx="14693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eedb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ck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4295" y="856996"/>
            <a:ext cx="6248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1032" y="856996"/>
            <a:ext cx="103858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42" y="1642265"/>
            <a:ext cx="133604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642" y="1655318"/>
            <a:ext cx="3820194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b="1" spc="0" baseline="3212" dirty="0">
                <a:latin typeface="Calibri"/>
                <a:cs typeface="Calibri"/>
              </a:rPr>
              <a:t>Bi</a:t>
            </a:r>
            <a:r>
              <a:rPr sz="2550" b="1" spc="-19" baseline="3212" dirty="0">
                <a:latin typeface="Calibri"/>
                <a:cs typeface="Calibri"/>
              </a:rPr>
              <a:t>t</a:t>
            </a:r>
            <a:r>
              <a:rPr sz="2550" b="1" spc="-25" baseline="3212" dirty="0">
                <a:latin typeface="Calibri"/>
                <a:cs typeface="Calibri"/>
              </a:rPr>
              <a:t>t</a:t>
            </a:r>
            <a:r>
              <a:rPr sz="2550" b="1" spc="0" baseline="3212" dirty="0">
                <a:latin typeface="Calibri"/>
                <a:cs typeface="Calibri"/>
              </a:rPr>
              <a:t>e</a:t>
            </a:r>
            <a:r>
              <a:rPr sz="2550" b="1" spc="-19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g</a:t>
            </a:r>
            <a:r>
              <a:rPr sz="2550" b="1" spc="-4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b</a:t>
            </a:r>
            <a:r>
              <a:rPr sz="2550" b="1" spc="-9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n </a:t>
            </a:r>
            <a:r>
              <a:rPr sz="2550" b="1" spc="-4" baseline="3212" dirty="0">
                <a:latin typeface="Calibri"/>
                <a:cs typeface="Calibri"/>
              </a:rPr>
              <a:t>S</a:t>
            </a:r>
            <a:r>
              <a:rPr sz="2550" b="1" spc="0" baseline="3212" dirty="0">
                <a:latin typeface="Calibri"/>
                <a:cs typeface="Calibri"/>
              </a:rPr>
              <a:t>ie</a:t>
            </a:r>
            <a:r>
              <a:rPr sz="2550" b="1" spc="-14" baseline="3212" dirty="0">
                <a:latin typeface="Calibri"/>
                <a:cs typeface="Calibri"/>
              </a:rPr>
              <a:t> </a:t>
            </a:r>
            <a:r>
              <a:rPr sz="2550" b="1" spc="0" baseline="3212" dirty="0">
                <a:latin typeface="Calibri"/>
                <a:cs typeface="Calibri"/>
              </a:rPr>
              <a:t>Ihr</a:t>
            </a:r>
            <a:r>
              <a:rPr sz="2550" b="1" spc="-4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F</a:t>
            </a:r>
            <a:r>
              <a:rPr sz="2550" b="1" spc="-4" baseline="3212" dirty="0">
                <a:latin typeface="Calibri"/>
                <a:cs typeface="Calibri"/>
              </a:rPr>
              <a:t>ee</a:t>
            </a:r>
            <a:r>
              <a:rPr sz="2550" b="1" spc="0" baseline="3212" dirty="0">
                <a:latin typeface="Calibri"/>
                <a:cs typeface="Calibri"/>
              </a:rPr>
              <a:t>d</a:t>
            </a:r>
            <a:r>
              <a:rPr sz="2550" b="1" spc="-4" baseline="3212" dirty="0">
                <a:latin typeface="Calibri"/>
                <a:cs typeface="Calibri"/>
              </a:rPr>
              <a:t>b</a:t>
            </a:r>
            <a:r>
              <a:rPr sz="2550" b="1" spc="0" baseline="3212" dirty="0">
                <a:latin typeface="Calibri"/>
                <a:cs typeface="Calibri"/>
              </a:rPr>
              <a:t>a</a:t>
            </a:r>
            <a:r>
              <a:rPr sz="2550" b="1" spc="-4" baseline="3212" dirty="0">
                <a:latin typeface="Calibri"/>
                <a:cs typeface="Calibri"/>
              </a:rPr>
              <a:t>c</a:t>
            </a:r>
            <a:r>
              <a:rPr sz="2550" b="1" spc="0" baseline="3212" dirty="0">
                <a:latin typeface="Calibri"/>
                <a:cs typeface="Calibri"/>
              </a:rPr>
              <a:t>k </a:t>
            </a:r>
            <a:r>
              <a:rPr sz="2550" b="1" spc="-4" baseline="3212" dirty="0">
                <a:latin typeface="Calibri"/>
                <a:cs typeface="Calibri"/>
              </a:rPr>
              <a:t>ü</a:t>
            </a:r>
            <a:r>
              <a:rPr sz="2550" b="1" spc="0" baseline="3212" dirty="0">
                <a:latin typeface="Calibri"/>
                <a:cs typeface="Calibri"/>
              </a:rPr>
              <a:t>b</a:t>
            </a:r>
            <a:r>
              <a:rPr sz="2550" b="1" spc="-9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r</a:t>
            </a:r>
            <a:r>
              <a:rPr sz="2550" b="1" spc="-4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dkimo.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42" y="2084324"/>
            <a:ext cx="16359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u="sng" spc="-100" baseline="2275" dirty="0">
                <a:latin typeface="Calibri"/>
                <a:cs typeface="Calibri"/>
              </a:rPr>
              <a:t>T</a:t>
            </a:r>
            <a:r>
              <a:rPr sz="1800" b="1" u="sng" spc="-4" baseline="2275" dirty="0">
                <a:latin typeface="Calibri"/>
                <a:cs typeface="Calibri"/>
              </a:rPr>
              <a:t>e</a:t>
            </a:r>
            <a:r>
              <a:rPr sz="1800" b="1" u="sng" spc="4" baseline="2275" dirty="0">
                <a:latin typeface="Calibri"/>
                <a:cs typeface="Calibri"/>
              </a:rPr>
              <a:t>iln</a:t>
            </a:r>
            <a:r>
              <a:rPr sz="1800" b="1" u="sng" spc="-4" baseline="2275" dirty="0">
                <a:latin typeface="Calibri"/>
                <a:cs typeface="Calibri"/>
              </a:rPr>
              <a:t>a</a:t>
            </a:r>
            <a:r>
              <a:rPr sz="1800" b="1" u="sng" spc="4" baseline="2275" dirty="0">
                <a:latin typeface="Calibri"/>
                <a:cs typeface="Calibri"/>
              </a:rPr>
              <a:t>h</a:t>
            </a:r>
            <a:r>
              <a:rPr sz="1800" b="1" u="sng" spc="-4" baseline="2275" dirty="0">
                <a:latin typeface="Calibri"/>
                <a:cs typeface="Calibri"/>
              </a:rPr>
              <a:t>mem</a:t>
            </a:r>
            <a:r>
              <a:rPr sz="1800" b="1" u="sng" spc="0" baseline="2275" dirty="0">
                <a:latin typeface="Calibri"/>
                <a:cs typeface="Calibri"/>
              </a:rPr>
              <a:t>ögl</a:t>
            </a:r>
            <a:r>
              <a:rPr sz="1800" b="1" u="sng" spc="4" baseline="2275" dirty="0">
                <a:latin typeface="Calibri"/>
                <a:cs typeface="Calibri"/>
              </a:rPr>
              <a:t>i</a:t>
            </a:r>
            <a:r>
              <a:rPr sz="1800" b="1" u="sng" spc="0" baseline="2275" dirty="0">
                <a:latin typeface="Calibri"/>
                <a:cs typeface="Calibri"/>
              </a:rPr>
              <a:t>c</a:t>
            </a:r>
            <a:r>
              <a:rPr sz="1800" b="1" u="sng" spc="4" baseline="2275" dirty="0">
                <a:latin typeface="Calibri"/>
                <a:cs typeface="Calibri"/>
              </a:rPr>
              <a:t>h</a:t>
            </a:r>
            <a:r>
              <a:rPr sz="1800" b="1" u="sng" spc="-34" baseline="2275" dirty="0">
                <a:latin typeface="Calibri"/>
                <a:cs typeface="Calibri"/>
              </a:rPr>
              <a:t>k</a:t>
            </a:r>
            <a:r>
              <a:rPr sz="1800" b="1" u="sng" spc="-4" baseline="2275" dirty="0">
                <a:latin typeface="Calibri"/>
                <a:cs typeface="Calibri"/>
              </a:rPr>
              <a:t>e</a:t>
            </a:r>
            <a:r>
              <a:rPr sz="1800" b="1" u="sng" spc="4" baseline="2275" dirty="0">
                <a:latin typeface="Calibri"/>
                <a:cs typeface="Calibri"/>
              </a:rPr>
              <a:t>i</a:t>
            </a:r>
            <a:r>
              <a:rPr sz="1800" b="1" u="sng" spc="-9" baseline="2275" dirty="0">
                <a:latin typeface="Calibri"/>
                <a:cs typeface="Calibri"/>
              </a:rPr>
              <a:t>t</a:t>
            </a:r>
            <a:r>
              <a:rPr sz="1800" b="1" u="sng" spc="-4" baseline="2275" dirty="0">
                <a:latin typeface="Calibri"/>
                <a:cs typeface="Calibri"/>
              </a:rPr>
              <a:t>e</a:t>
            </a:r>
            <a:r>
              <a:rPr sz="1800" b="1" u="sng" spc="4" baseline="2275" dirty="0">
                <a:latin typeface="Calibri"/>
                <a:cs typeface="Calibri"/>
              </a:rPr>
              <a:t>n</a:t>
            </a:r>
            <a:r>
              <a:rPr sz="1800" b="1" u="sng" spc="0" baseline="2275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42" y="2450338"/>
            <a:ext cx="167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854" y="2450338"/>
            <a:ext cx="6077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Q</a:t>
            </a:r>
            <a:r>
              <a:rPr sz="1800" b="1" spc="-4" baseline="2275" dirty="0">
                <a:latin typeface="Calibri"/>
                <a:cs typeface="Calibri"/>
              </a:rPr>
              <a:t>R</a:t>
            </a:r>
            <a:r>
              <a:rPr sz="1800" b="1" spc="4" baseline="2275" dirty="0">
                <a:latin typeface="Calibri"/>
                <a:cs typeface="Calibri"/>
              </a:rPr>
              <a:t>-</a:t>
            </a:r>
            <a:r>
              <a:rPr sz="1800" b="1" spc="0" baseline="2275" dirty="0">
                <a:latin typeface="Calibri"/>
                <a:cs typeface="Calibri"/>
              </a:rPr>
              <a:t>C</a:t>
            </a:r>
            <a:r>
              <a:rPr sz="1800" b="1" spc="4" baseline="2275" dirty="0">
                <a:latin typeface="Calibri"/>
                <a:cs typeface="Calibri"/>
              </a:rPr>
              <a:t>od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2816098"/>
            <a:ext cx="167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894" y="2816098"/>
            <a:ext cx="2803873" cy="650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660">
              <a:lnSpc>
                <a:spcPts val="1320"/>
              </a:lnSpc>
              <a:spcBef>
                <a:spcPts val="66"/>
              </a:spcBef>
            </a:pPr>
            <a:r>
              <a:rPr b="1" spc="-9" baseline="2275" dirty="0">
                <a:latin typeface="Calibri"/>
                <a:cs typeface="Calibri"/>
              </a:rPr>
              <a:t>E</a:t>
            </a:r>
            <a:r>
              <a:rPr b="1" spc="4" baseline="2275" dirty="0">
                <a:latin typeface="Calibri"/>
                <a:cs typeface="Calibri"/>
              </a:rPr>
              <a:t>d</a:t>
            </a:r>
            <a:r>
              <a:rPr b="1" spc="0" baseline="2275" dirty="0">
                <a:latin typeface="Calibri"/>
                <a:cs typeface="Calibri"/>
              </a:rPr>
              <a:t>k</a:t>
            </a:r>
            <a:r>
              <a:rPr b="1" spc="4" baseline="2275" dirty="0">
                <a:latin typeface="Calibri"/>
                <a:cs typeface="Calibri"/>
              </a:rPr>
              <a:t>i</a:t>
            </a:r>
            <a:r>
              <a:rPr b="1" spc="-4" baseline="2275" dirty="0">
                <a:latin typeface="Calibri"/>
                <a:cs typeface="Calibri"/>
              </a:rPr>
              <a:t>m</a:t>
            </a:r>
            <a:r>
              <a:rPr b="1" spc="4" baseline="2275" dirty="0">
                <a:latin typeface="Calibri"/>
                <a:cs typeface="Calibri"/>
              </a:rPr>
              <a:t>o-Ap</a:t>
            </a:r>
            <a:r>
              <a:rPr b="1" spc="0" baseline="2275" dirty="0">
                <a:latin typeface="Calibri"/>
                <a:cs typeface="Calibri"/>
              </a:rPr>
              <a:t>p</a:t>
            </a:r>
            <a:r>
              <a:rPr b="1" spc="-4" baseline="2275" dirty="0">
                <a:latin typeface="Calibri"/>
                <a:cs typeface="Calibri"/>
              </a:rPr>
              <a:t> </a:t>
            </a:r>
            <a:r>
              <a:rPr b="1" spc="0" baseline="2275" dirty="0">
                <a:latin typeface="Calibri"/>
                <a:cs typeface="Calibri"/>
              </a:rPr>
              <a:t>(</a:t>
            </a:r>
            <a:r>
              <a:rPr b="1" spc="-4" baseline="2275" dirty="0">
                <a:latin typeface="Calibri"/>
                <a:cs typeface="Calibri"/>
              </a:rPr>
              <a:t>e</a:t>
            </a:r>
            <a:r>
              <a:rPr b="1" spc="4" baseline="2275" dirty="0">
                <a:latin typeface="Calibri"/>
                <a:cs typeface="Calibri"/>
              </a:rPr>
              <a:t>d</a:t>
            </a:r>
            <a:r>
              <a:rPr b="1" spc="0" baseline="2275" dirty="0">
                <a:latin typeface="Calibri"/>
                <a:cs typeface="Calibri"/>
              </a:rPr>
              <a:t>k</a:t>
            </a:r>
            <a:r>
              <a:rPr b="1" spc="4" baseline="2275" dirty="0">
                <a:latin typeface="Calibri"/>
                <a:cs typeface="Calibri"/>
              </a:rPr>
              <a:t>i</a:t>
            </a:r>
            <a:r>
              <a:rPr b="1" spc="-4" baseline="2275" dirty="0">
                <a:latin typeface="Calibri"/>
                <a:cs typeface="Calibri"/>
              </a:rPr>
              <a:t>m</a:t>
            </a:r>
            <a:r>
              <a:rPr b="1" spc="0" baseline="2275" dirty="0">
                <a:latin typeface="Calibri"/>
                <a:cs typeface="Calibri"/>
              </a:rPr>
              <a:t>o</a:t>
            </a:r>
            <a:r>
              <a:rPr b="1" spc="4" baseline="2275" dirty="0">
                <a:latin typeface="Calibri"/>
                <a:cs typeface="Calibri"/>
              </a:rPr>
              <a:t>.</a:t>
            </a:r>
            <a:r>
              <a:rPr b="1" spc="0" baseline="2275" dirty="0">
                <a:latin typeface="Calibri"/>
                <a:cs typeface="Calibri"/>
              </a:rPr>
              <a:t>c</a:t>
            </a:r>
            <a:r>
              <a:rPr b="1" spc="4" baseline="2275" dirty="0">
                <a:latin typeface="Calibri"/>
                <a:cs typeface="Calibri"/>
              </a:rPr>
              <a:t>o</a:t>
            </a:r>
            <a:r>
              <a:rPr b="1" spc="-4" baseline="2275" dirty="0">
                <a:latin typeface="Calibri"/>
                <a:cs typeface="Calibri"/>
              </a:rPr>
              <a:t>m</a:t>
            </a:r>
            <a:r>
              <a:rPr b="1" spc="0" baseline="2275" dirty="0">
                <a:latin typeface="Calibri"/>
                <a:cs typeface="Calibri"/>
              </a:rPr>
              <a:t>),</a:t>
            </a:r>
            <a:r>
              <a:rPr b="1" spc="14" baseline="2275" dirty="0">
                <a:latin typeface="Calibri"/>
                <a:cs typeface="Calibri"/>
              </a:rPr>
              <a:t> </a:t>
            </a:r>
            <a:r>
              <a:rPr b="1" spc="4" baseline="2275" dirty="0">
                <a:latin typeface="Calibri"/>
                <a:cs typeface="Calibri"/>
              </a:rPr>
              <a:t>d</a:t>
            </a:r>
            <a:r>
              <a:rPr b="1" spc="-4" baseline="2275" dirty="0">
                <a:latin typeface="Calibri"/>
                <a:cs typeface="Calibri"/>
              </a:rPr>
              <a:t>a</a:t>
            </a:r>
            <a:r>
              <a:rPr b="1" spc="4" baseline="2275" dirty="0">
                <a:latin typeface="Calibri"/>
                <a:cs typeface="Calibri"/>
              </a:rPr>
              <a:t>n</a:t>
            </a:r>
            <a:r>
              <a:rPr b="1" spc="0" baseline="2275" dirty="0">
                <a:latin typeface="Calibri"/>
                <a:cs typeface="Calibri"/>
              </a:rPr>
              <a:t>n</a:t>
            </a:r>
            <a:r>
              <a:rPr b="1" spc="4" baseline="2275" dirty="0">
                <a:latin typeface="Calibri"/>
                <a:cs typeface="Calibri"/>
              </a:rPr>
              <a:t> bi</a:t>
            </a:r>
            <a:r>
              <a:rPr b="1" spc="-9" baseline="2275" dirty="0">
                <a:latin typeface="Calibri"/>
                <a:cs typeface="Calibri"/>
              </a:rPr>
              <a:t>tt</a:t>
            </a:r>
            <a:r>
              <a:rPr b="1" spc="0" baseline="2275" dirty="0">
                <a:latin typeface="Calibri"/>
                <a:cs typeface="Calibri"/>
              </a:rPr>
              <a:t>e</a:t>
            </a:r>
            <a:r>
              <a:rPr b="1" spc="-25" baseline="2275" dirty="0">
                <a:latin typeface="Calibri"/>
                <a:cs typeface="Calibri"/>
              </a:rPr>
              <a:t> </a:t>
            </a:r>
            <a:r>
              <a:rPr b="1" spc="4" baseline="2275" dirty="0">
                <a:latin typeface="Calibri"/>
                <a:cs typeface="Calibri"/>
              </a:rPr>
              <a:t>d</a:t>
            </a:r>
            <a:r>
              <a:rPr b="1" spc="-4" baseline="2275" dirty="0">
                <a:latin typeface="Calibri"/>
                <a:cs typeface="Calibri"/>
              </a:rPr>
              <a:t>e</a:t>
            </a:r>
            <a:r>
              <a:rPr b="1" spc="0" baseline="2275" dirty="0">
                <a:latin typeface="Calibri"/>
                <a:cs typeface="Calibri"/>
              </a:rPr>
              <a:t>n</a:t>
            </a:r>
            <a:endParaRPr sz="1200" dirty="0">
              <a:latin typeface="Calibri"/>
              <a:cs typeface="Calibri"/>
            </a:endParaRPr>
          </a:p>
          <a:p>
            <a:pPr marL="12700" marR="22860">
              <a:lnSpc>
                <a:spcPct val="95825"/>
              </a:lnSpc>
            </a:pPr>
            <a:r>
              <a:rPr lang="de-DE" sz="1200" b="1" spc="-9" dirty="0">
                <a:latin typeface="Calibri"/>
                <a:cs typeface="Calibri"/>
              </a:rPr>
              <a:t> </a:t>
            </a:r>
            <a:r>
              <a:rPr sz="1200" b="1" spc="-9" dirty="0">
                <a:latin typeface="Calibri"/>
                <a:cs typeface="Calibri"/>
              </a:rPr>
              <a:t>F</a:t>
            </a:r>
            <a:r>
              <a:rPr sz="1200" b="1" spc="-4" dirty="0">
                <a:latin typeface="Calibri"/>
                <a:cs typeface="Calibri"/>
              </a:rPr>
              <a:t>ee</a:t>
            </a:r>
            <a:r>
              <a:rPr sz="1200" b="1" spc="4" dirty="0">
                <a:latin typeface="Calibri"/>
                <a:cs typeface="Calibri"/>
              </a:rPr>
              <a:t>db</a:t>
            </a:r>
            <a:r>
              <a:rPr sz="1200" b="1" spc="-4" dirty="0">
                <a:latin typeface="Calibri"/>
                <a:cs typeface="Calibri"/>
              </a:rPr>
              <a:t>a</a:t>
            </a:r>
            <a:r>
              <a:rPr sz="1200" b="1" spc="0" dirty="0">
                <a:latin typeface="Calibri"/>
                <a:cs typeface="Calibri"/>
              </a:rPr>
              <a:t>c</a:t>
            </a:r>
            <a:r>
              <a:rPr sz="1200" b="1" spc="4" dirty="0">
                <a:latin typeface="Calibri"/>
                <a:cs typeface="Calibri"/>
              </a:rPr>
              <a:t>k</a:t>
            </a:r>
            <a:r>
              <a:rPr sz="1200" b="1" spc="0" dirty="0">
                <a:latin typeface="Calibri"/>
                <a:cs typeface="Calibri"/>
              </a:rPr>
              <a:t>-</a:t>
            </a:r>
            <a:r>
              <a:rPr sz="1200" b="1" spc="-1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C</a:t>
            </a:r>
            <a:r>
              <a:rPr sz="1200" b="1" spc="4" dirty="0">
                <a:latin typeface="Calibri"/>
                <a:cs typeface="Calibri"/>
              </a:rPr>
              <a:t>od</a:t>
            </a:r>
            <a:r>
              <a:rPr sz="1200" b="1" spc="0" dirty="0">
                <a:latin typeface="Calibri"/>
                <a:cs typeface="Calibri"/>
              </a:rPr>
              <a:t>e</a:t>
            </a:r>
            <a:r>
              <a:rPr sz="1200" b="1" spc="19" dirty="0">
                <a:latin typeface="Calibri"/>
                <a:cs typeface="Calibri"/>
              </a:rPr>
              <a:t> </a:t>
            </a:r>
            <a:r>
              <a:rPr sz="1900" b="1" spc="0" dirty="0">
                <a:solidFill>
                  <a:srgbClr val="202429"/>
                </a:solidFill>
                <a:latin typeface="Times New Roman"/>
                <a:cs typeface="Times New Roman"/>
              </a:rPr>
              <a:t>huecoune</a:t>
            </a:r>
            <a:endParaRPr sz="1900" dirty="0">
              <a:latin typeface="Times New Roman"/>
              <a:cs typeface="Times New Roman"/>
            </a:endParaRPr>
          </a:p>
          <a:p>
            <a:pPr marL="12700" marR="22860">
              <a:lnSpc>
                <a:spcPct val="101725"/>
              </a:lnSpc>
              <a:spcBef>
                <a:spcPts val="55"/>
              </a:spcBef>
            </a:pPr>
            <a:r>
              <a:rPr lang="de-DE" sz="1200" b="1" spc="-4" dirty="0">
                <a:latin typeface="Calibri"/>
                <a:cs typeface="Calibri"/>
              </a:rPr>
              <a:t> </a:t>
            </a:r>
            <a:r>
              <a:rPr sz="1200" b="1" spc="-4" dirty="0" err="1">
                <a:latin typeface="Calibri"/>
                <a:cs typeface="Calibri"/>
              </a:rPr>
              <a:t>e</a:t>
            </a:r>
            <a:r>
              <a:rPr sz="1200" b="1" spc="4" dirty="0" err="1">
                <a:latin typeface="Calibri"/>
                <a:cs typeface="Calibri"/>
              </a:rPr>
              <a:t>in</a:t>
            </a:r>
            <a:r>
              <a:rPr sz="1200" b="1" spc="-14" dirty="0" err="1">
                <a:latin typeface="Calibri"/>
                <a:cs typeface="Calibri"/>
              </a:rPr>
              <a:t>g</a:t>
            </a:r>
            <a:r>
              <a:rPr sz="1200" b="1" spc="-4" dirty="0" err="1">
                <a:latin typeface="Calibri"/>
                <a:cs typeface="Calibri"/>
              </a:rPr>
              <a:t>e</a:t>
            </a:r>
            <a:r>
              <a:rPr sz="1200" b="1" spc="4" dirty="0" err="1">
                <a:latin typeface="Calibri"/>
                <a:cs typeface="Calibri"/>
              </a:rPr>
              <a:t>b</a:t>
            </a:r>
            <a:r>
              <a:rPr sz="1200" b="1" spc="-4" dirty="0" err="1">
                <a:latin typeface="Calibri"/>
                <a:cs typeface="Calibri"/>
              </a:rPr>
              <a:t>e</a:t>
            </a:r>
            <a:r>
              <a:rPr sz="1200" b="1" spc="0" dirty="0" err="1">
                <a:latin typeface="Calibri"/>
                <a:cs typeface="Calibri"/>
              </a:rPr>
              <a:t>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3654298"/>
            <a:ext cx="1662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186" y="3797960"/>
            <a:ext cx="3356814" cy="2082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4020439"/>
            <a:ext cx="4667725" cy="32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64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20418" y="5880379"/>
            <a:ext cx="183348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Vi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len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Dank!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AFD7881-42C0-FB0A-9267-41AA47FB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23" y="2033338"/>
            <a:ext cx="2895577" cy="311183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820" y="748792"/>
            <a:ext cx="677463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Nach</a:t>
            </a:r>
            <a:r>
              <a:rPr sz="4200" b="1" spc="-3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st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1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2E5796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enne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lernen</a:t>
            </a:r>
            <a:r>
              <a:rPr sz="4200" b="1" spc="-10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bi</a:t>
            </a:r>
            <a:r>
              <a:rPr sz="4200" b="1" spc="-39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wir</a:t>
            </a:r>
            <a:r>
              <a:rPr sz="4200" b="1" spc="-22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1171" y="748792"/>
            <a:ext cx="6507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nun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3475" y="748792"/>
            <a:ext cx="33113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1709064"/>
            <a:ext cx="6065725" cy="799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ein </a:t>
            </a:r>
            <a:r>
              <a:rPr sz="4800" b="1" spc="0" baseline="3413" dirty="0">
                <a:latin typeface="Calibri"/>
                <a:cs typeface="Calibri"/>
              </a:rPr>
              <a:t>Name</a:t>
            </a:r>
            <a:r>
              <a:rPr sz="4800" b="1" spc="-14" baseline="3413" dirty="0">
                <a:latin typeface="Calibri"/>
                <a:cs typeface="Calibri"/>
              </a:rPr>
              <a:t>n</a:t>
            </a:r>
            <a:r>
              <a:rPr sz="4800" b="1" spc="0" baseline="3413" dirty="0">
                <a:latin typeface="Calibri"/>
                <a:cs typeface="Calibri"/>
              </a:rPr>
              <a:t>ss</a:t>
            </a:r>
            <a:r>
              <a:rPr sz="4800" b="1" spc="9" baseline="3413" dirty="0">
                <a:latin typeface="Calibri"/>
                <a:cs typeface="Calibri"/>
              </a:rPr>
              <a:t>c</a:t>
            </a:r>
            <a:r>
              <a:rPr sz="4800" b="1" spc="-19" baseline="3413" dirty="0">
                <a:latin typeface="Calibri"/>
                <a:cs typeface="Calibri"/>
              </a:rPr>
              <a:t>h</a:t>
            </a:r>
            <a:r>
              <a:rPr sz="4800" b="1" spc="0" baseline="3413" dirty="0">
                <a:latin typeface="Calibri"/>
                <a:cs typeface="Calibri"/>
              </a:rPr>
              <a:t>ild </a:t>
            </a:r>
            <a:r>
              <a:rPr sz="3600" b="1" spc="0" baseline="4551" dirty="0">
                <a:latin typeface="Calibri"/>
                <a:cs typeface="Calibri"/>
              </a:rPr>
              <a:t>zu</a:t>
            </a:r>
            <a:r>
              <a:rPr sz="3600" b="1" spc="-50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e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</a:t>
            </a:r>
            <a:r>
              <a:rPr sz="3600" b="1" spc="542" baseline="4551" dirty="0">
                <a:latin typeface="Calibri"/>
                <a:cs typeface="Calibri"/>
              </a:rPr>
              <a:t> </a:t>
            </a:r>
            <a:r>
              <a:rPr sz="3600" b="1" spc="-9" baseline="4551" dirty="0">
                <a:latin typeface="Calibri"/>
                <a:cs typeface="Calibri"/>
              </a:rPr>
              <a:t>(</a:t>
            </a:r>
            <a:r>
              <a:rPr sz="3600" b="1" spc="0" baseline="4551" dirty="0">
                <a:latin typeface="Calibri"/>
                <a:cs typeface="Calibri"/>
              </a:rPr>
              <a:t>mit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</a:t>
            </a:r>
            <a:r>
              <a:rPr sz="3600" b="1" spc="-9" baseline="4551" dirty="0">
                <a:latin typeface="Calibri"/>
                <a:cs typeface="Calibri"/>
              </a:rPr>
              <a:t>h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61081">
              <a:lnSpc>
                <a:spcPts val="2870"/>
              </a:lnSpc>
            </a:pPr>
            <a:r>
              <a:rPr sz="3600" b="1" spc="-5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äche</a:t>
            </a:r>
            <a:r>
              <a:rPr sz="3600" b="1" spc="4" baseline="1137" dirty="0">
                <a:latin typeface="Calibri"/>
                <a:cs typeface="Calibri"/>
              </a:rPr>
              <a:t>r</a:t>
            </a:r>
            <a:r>
              <a:rPr sz="3600" b="1" spc="-6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5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767243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3099333"/>
            <a:ext cx="752989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f</a:t>
            </a:r>
            <a:r>
              <a:rPr sz="3600" b="1" spc="-4" baseline="4551" dirty="0">
                <a:latin typeface="Calibri"/>
                <a:cs typeface="Calibri"/>
              </a:rPr>
              <a:t>ü</a:t>
            </a:r>
            <a:r>
              <a:rPr sz="3600" b="1" spc="0" baseline="4551" dirty="0">
                <a:latin typeface="Calibri"/>
                <a:cs typeface="Calibri"/>
              </a:rPr>
              <a:t>r</a:t>
            </a:r>
            <a:r>
              <a:rPr sz="3600" b="1" spc="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das ü</a:t>
            </a:r>
            <a:r>
              <a:rPr sz="3600" b="1" spc="-9" baseline="4551" dirty="0">
                <a:latin typeface="Calibri"/>
                <a:cs typeface="Calibri"/>
              </a:rPr>
              <a:t>b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r>
              <a:rPr sz="3600" b="1" spc="-34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achliche </a:t>
            </a:r>
            <a:r>
              <a:rPr sz="4800" b="1" spc="0" baseline="3413" dirty="0">
                <a:latin typeface="Calibri"/>
                <a:cs typeface="Calibri"/>
              </a:rPr>
              <a:t>Gru</a:t>
            </a:r>
            <a:r>
              <a:rPr sz="4800" b="1" spc="-14" baseline="3413" dirty="0">
                <a:latin typeface="Calibri"/>
                <a:cs typeface="Calibri"/>
              </a:rPr>
              <a:t>p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-19" baseline="3413" dirty="0">
                <a:latin typeface="Calibri"/>
                <a:cs typeface="Calibri"/>
              </a:rPr>
              <a:t>n</a:t>
            </a:r>
            <a:r>
              <a:rPr sz="4800" b="1" spc="-54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25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au</a:t>
            </a:r>
            <a:r>
              <a:rPr sz="3600" b="1" spc="-29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z</a:t>
            </a:r>
            <a:r>
              <a:rPr sz="3600" b="1" spc="-9" baseline="4551" dirty="0">
                <a:latin typeface="Calibri"/>
                <a:cs typeface="Calibri"/>
              </a:rPr>
              <a:t>u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577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4" y="4123944"/>
            <a:ext cx="6337660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in</a:t>
            </a:r>
            <a:r>
              <a:rPr sz="3600" b="1" spc="-4" baseline="4551" dirty="0">
                <a:latin typeface="Calibri"/>
                <a:cs typeface="Calibri"/>
              </a:rPr>
              <a:t> d</a:t>
            </a:r>
            <a:r>
              <a:rPr sz="3600" b="1" spc="0" baseline="4551" dirty="0">
                <a:latin typeface="Calibri"/>
                <a:cs typeface="Calibri"/>
              </a:rPr>
              <a:t>ie </a:t>
            </a:r>
            <a:r>
              <a:rPr sz="3600" b="1" spc="-19" baseline="4551" dirty="0">
                <a:latin typeface="Calibri"/>
                <a:cs typeface="Calibri"/>
              </a:rPr>
              <a:t>v</a:t>
            </a:r>
            <a:r>
              <a:rPr sz="3600" b="1" spc="0" baseline="4551" dirty="0">
                <a:latin typeface="Calibri"/>
                <a:cs typeface="Calibri"/>
              </a:rPr>
              <a:t>orlie</a:t>
            </a:r>
            <a:r>
              <a:rPr sz="3600" b="1" spc="-14" baseline="4551" dirty="0">
                <a:latin typeface="Calibri"/>
                <a:cs typeface="Calibri"/>
              </a:rPr>
              <a:t>g</a:t>
            </a:r>
            <a:r>
              <a:rPr sz="3600" b="1" spc="0" baseline="4551" dirty="0">
                <a:latin typeface="Calibri"/>
                <a:cs typeface="Calibri"/>
              </a:rPr>
              <a:t>ende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A</a:t>
            </a:r>
            <a:r>
              <a:rPr sz="4800" b="1" spc="-19" baseline="3413" dirty="0">
                <a:latin typeface="Calibri"/>
                <a:cs typeface="Calibri"/>
              </a:rPr>
              <a:t>nw</a:t>
            </a:r>
            <a:r>
              <a:rPr sz="4800" b="1" spc="0" baseline="3413" dirty="0">
                <a:latin typeface="Calibri"/>
                <a:cs typeface="Calibri"/>
              </a:rPr>
              <a:t>esenhei</a:t>
            </a:r>
            <a:r>
              <a:rPr sz="4800" b="1" spc="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9" baseline="3413" dirty="0">
                <a:latin typeface="Calibri"/>
                <a:cs typeface="Calibri"/>
              </a:rPr>
              <a:t>l</a:t>
            </a:r>
            <a:r>
              <a:rPr sz="4800" b="1" spc="0" baseline="3413" dirty="0">
                <a:latin typeface="Calibri"/>
                <a:cs typeface="Calibri"/>
              </a:rPr>
              <a:t>i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29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2870"/>
              </a:lnSpc>
            </a:pP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18214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451963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144" y="5470347"/>
            <a:ext cx="765027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…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ele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onn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eiwill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g) f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ende </a:t>
            </a:r>
            <a:r>
              <a:rPr sz="3600" b="1" spc="-5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älle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zu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erle</a:t>
            </a:r>
            <a:r>
              <a:rPr sz="3600" b="1" spc="-1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5392</Words>
  <Application>Microsoft Office PowerPoint</Application>
  <PresentationFormat>Bildschirmpräsentation (4:3)</PresentationFormat>
  <Paragraphs>1058</Paragraphs>
  <Slides>69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69</vt:i4>
      </vt:variant>
    </vt:vector>
  </HeadingPairs>
  <TitlesOfParts>
    <vt:vector size="77" baseType="lpstr">
      <vt:lpstr>-apple-system</vt:lpstr>
      <vt:lpstr>Arial</vt:lpstr>
      <vt:lpstr>Calibri</vt:lpstr>
      <vt:lpstr>Cambria</vt:lpstr>
      <vt:lpstr>Segoe UI Symbol</vt:lpstr>
      <vt:lpstr>Times New Roman</vt:lpstr>
      <vt:lpstr>Office Theme</vt:lpstr>
      <vt:lpstr>Larissa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Wie differenziert sich die schulseitige Obligatorik?</vt:lpstr>
      <vt:lpstr>Die Anwesenheitsobligatorik in der Schule</vt:lpstr>
      <vt:lpstr>Problematik im PS-Durchgang 09/2024</vt:lpstr>
      <vt:lpstr>Folgerungen für das PS 02/2025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Aktuelle Umstellung von G8 auf G9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badde11</dc:creator>
  <cp:lastModifiedBy>32_nesudo</cp:lastModifiedBy>
  <cp:revision>47</cp:revision>
  <dcterms:modified xsi:type="dcterms:W3CDTF">2025-02-15T19:36:34Z</dcterms:modified>
</cp:coreProperties>
</file>