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9.jpg" ContentType="image/jpeg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63"/>
  </p:notesMasterIdLst>
  <p:sldIdLst>
    <p:sldId id="396" r:id="rId3"/>
    <p:sldId id="445" r:id="rId4"/>
    <p:sldId id="434" r:id="rId5"/>
    <p:sldId id="435" r:id="rId6"/>
    <p:sldId id="436" r:id="rId7"/>
    <p:sldId id="437" r:id="rId8"/>
    <p:sldId id="438" r:id="rId9"/>
    <p:sldId id="439" r:id="rId10"/>
    <p:sldId id="440" r:id="rId11"/>
    <p:sldId id="441" r:id="rId12"/>
    <p:sldId id="442" r:id="rId13"/>
    <p:sldId id="443" r:id="rId14"/>
    <p:sldId id="272" r:id="rId15"/>
    <p:sldId id="273" r:id="rId16"/>
    <p:sldId id="444" r:id="rId17"/>
    <p:sldId id="401" r:id="rId18"/>
    <p:sldId id="276" r:id="rId19"/>
    <p:sldId id="388" r:id="rId20"/>
    <p:sldId id="422" r:id="rId21"/>
    <p:sldId id="359" r:id="rId22"/>
    <p:sldId id="280" r:id="rId23"/>
    <p:sldId id="281" r:id="rId24"/>
    <p:sldId id="282" r:id="rId25"/>
    <p:sldId id="392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343" r:id="rId34"/>
    <p:sldId id="292" r:id="rId35"/>
    <p:sldId id="432" r:id="rId36"/>
    <p:sldId id="294" r:id="rId37"/>
    <p:sldId id="295" r:id="rId38"/>
    <p:sldId id="296" r:id="rId39"/>
    <p:sldId id="297" r:id="rId40"/>
    <p:sldId id="298" r:id="rId41"/>
    <p:sldId id="299" r:id="rId42"/>
    <p:sldId id="330" r:id="rId43"/>
    <p:sldId id="301" r:id="rId44"/>
    <p:sldId id="302" r:id="rId45"/>
    <p:sldId id="303" r:id="rId46"/>
    <p:sldId id="304" r:id="rId47"/>
    <p:sldId id="433" r:id="rId48"/>
    <p:sldId id="306" r:id="rId49"/>
    <p:sldId id="307" r:id="rId50"/>
    <p:sldId id="308" r:id="rId51"/>
    <p:sldId id="309" r:id="rId52"/>
    <p:sldId id="310" r:id="rId53"/>
    <p:sldId id="311" r:id="rId54"/>
    <p:sldId id="312" r:id="rId55"/>
    <p:sldId id="431" r:id="rId56"/>
    <p:sldId id="314" r:id="rId57"/>
    <p:sldId id="315" r:id="rId58"/>
    <p:sldId id="316" r:id="rId59"/>
    <p:sldId id="317" r:id="rId60"/>
    <p:sldId id="318" r:id="rId61"/>
    <p:sldId id="322" r:id="rId62"/>
  </p:sldIdLst>
  <p:sldSz cx="9144000" cy="6858000" type="screen4x3"/>
  <p:notesSz cx="9144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EFA16D-13BE-40F0-8276-621290EFAE13}" type="datetimeFigureOut">
              <a:rPr lang="de-DE" smtClean="0"/>
              <a:t>20.08.2024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BFCD10-2D31-4B1B-8536-E28694CB05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1178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86BEC8-EFF7-4EB0-A87A-71FAF5B9B5D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7955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D53D70-9B26-4046-B533-C48FADF88E4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4856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73CAC1-3069-40F6-A2E9-E9E6C773FF7D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5319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D53D70-9B26-4046-B533-C48FADF88E4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86624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D53D70-9B26-4046-B533-C48FADF88E4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2178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86BEC8-EFF7-4EB0-A87A-71FAF5B9B5D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5424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86BEC8-EFF7-4EB0-A87A-71FAF5B9B5D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68228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D53D70-9B26-4046-B533-C48FADF88E4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17147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F8EBD2-0B45-497A-B94A-E3F575C53EEC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006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93500-A5F7-46E6-A6E8-78D60D76D31E}" type="datetime1">
              <a:rPr lang="de-DE" smtClean="0"/>
              <a:t>20.08.2024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977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D153B-5DB0-4184-BFAA-A494C11790D2}" type="datetime1">
              <a:rPr lang="de-DE" smtClean="0"/>
              <a:t>20.08.2024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4591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76786-AB28-4A11-B1CB-093028B2B056}" type="datetime1">
              <a:rPr lang="de-DE" smtClean="0"/>
              <a:t>20.08.2024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11080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mbria" pitchFamily="18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850" y="1844675"/>
            <a:ext cx="4104135" cy="4429125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2"/>
          <p:cNvSpPr>
            <a:spLocks noGrp="1"/>
          </p:cNvSpPr>
          <p:nvPr>
            <p:ph idx="10"/>
          </p:nvPr>
        </p:nvSpPr>
        <p:spPr>
          <a:xfrm>
            <a:off x="4572001" y="1844824"/>
            <a:ext cx="4104135" cy="4429125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327434489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850" y="1844675"/>
            <a:ext cx="8572500" cy="442912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476984086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925D-A490-4895-98E9-1288907DC827}" type="datetime1">
              <a:rPr lang="de-DE" smtClean="0"/>
              <a:t>20.08.2024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3081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3D1F-67FE-4F2D-97D4-9C65B9F4F835}" type="datetime1">
              <a:rPr lang="de-DE" smtClean="0"/>
              <a:t>20.08.2024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6393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9628-3B6D-448B-81B3-DE653567798A}" type="datetime1">
              <a:rPr lang="de-DE" smtClean="0"/>
              <a:t>20.08.2024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689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2264A-A413-42E9-9414-135066FD5A7C}" type="datetime1">
              <a:rPr lang="de-DE" smtClean="0"/>
              <a:t>20.08.2024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7890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CB88-B4B3-41EF-B0EB-73CF2F21A948}" type="datetime1">
              <a:rPr lang="de-DE" smtClean="0"/>
              <a:t>20.08.2024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863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573BB-30A3-4D88-A4FC-2E9CB061A6B3}" type="datetime1">
              <a:rPr lang="de-DE" smtClean="0"/>
              <a:t>20.08.2024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826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C6194-4E3C-4516-A175-B5FC8D41F620}" type="datetime1">
              <a:rPr lang="de-DE" smtClean="0"/>
              <a:t>20.08.2024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7826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2E56-7285-455B-9846-360DEFD0E638}" type="datetime1">
              <a:rPr lang="de-DE" smtClean="0"/>
              <a:t>20.08.2024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8267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38060-B394-4D2D-8018-08E5AD971F40}" type="datetime1">
              <a:rPr lang="de-DE" smtClean="0"/>
              <a:t>20.08.2024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8589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praba-gyge@zfsl-muenster.nrw.schule" TargetMode="Externa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s://bass.schul-welt.de/" TargetMode="Externa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39552" y="4581128"/>
            <a:ext cx="7840861" cy="1872208"/>
          </a:xfrm>
        </p:spPr>
        <p:txBody>
          <a:bodyPr>
            <a:normAutofit fontScale="62500" lnSpcReduction="20000"/>
          </a:bodyPr>
          <a:lstStyle/>
          <a:p>
            <a:pPr algn="ctr">
              <a:defRPr/>
            </a:pPr>
            <a:r>
              <a:rPr lang="de-DE" sz="4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Informationen für das Praxissemester 09/2024</a:t>
            </a:r>
          </a:p>
          <a:p>
            <a:pPr algn="ctr">
              <a:defRPr/>
            </a:pPr>
            <a:r>
              <a:rPr lang="de-DE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Stand: </a:t>
            </a:r>
            <a:r>
              <a:rPr lang="de-DE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20.08.2024</a:t>
            </a:r>
            <a:endParaRPr lang="de-DE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r>
              <a:rPr lang="de-DE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PRABA-Team Sabine Badde und Udo Nesselbosch </a:t>
            </a:r>
          </a:p>
          <a:p>
            <a:pPr algn="ctr">
              <a:defRPr/>
            </a:pPr>
            <a:endParaRPr lang="de-DE" sz="9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r>
              <a:rPr lang="de-DE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 </a:t>
            </a:r>
            <a:r>
              <a:rPr lang="de-DE" sz="1800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ZfsL</a:t>
            </a:r>
            <a:r>
              <a:rPr lang="de-DE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Münster, Seminar für  das Lehramt an Gymnasien und Gesamtschulen</a:t>
            </a:r>
          </a:p>
          <a:p>
            <a:pPr algn="ctr">
              <a:defRPr/>
            </a:pP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899592" y="620688"/>
            <a:ext cx="7272809" cy="1215717"/>
          </a:xfrm>
          <a:prstGeom prst="rect">
            <a:avLst/>
          </a:prstGeom>
          <a:solidFill>
            <a:schemeClr val="bg1">
              <a:lumMod val="95000"/>
              <a:alpha val="58824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Wir begrüßen Sie im Praxissemester!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Herzlich willkommen in der Praxis!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A55968B-EAF4-4280-8C81-6D677016A9A9}"/>
              </a:ext>
            </a:extLst>
          </p:cNvPr>
          <p:cNvSpPr txBox="1"/>
          <p:nvPr/>
        </p:nvSpPr>
        <p:spPr>
          <a:xfrm>
            <a:off x="1115616" y="-25643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ZfsL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Münster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GyGe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–  Info-PDF PS 09/2024</a:t>
            </a:r>
          </a:p>
        </p:txBody>
      </p:sp>
      <p:pic>
        <p:nvPicPr>
          <p:cNvPr id="5131" name="Grafik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135" y="116632"/>
            <a:ext cx="616569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Users\Nesselbosch\Pictures\studente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utou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060848"/>
            <a:ext cx="3880093" cy="218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278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bject 3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4384" y="0"/>
            <a:ext cx="9119616" cy="1417320"/>
          </a:xfrm>
          <a:custGeom>
            <a:avLst/>
            <a:gdLst/>
            <a:ahLst/>
            <a:cxnLst/>
            <a:rect l="l" t="t" r="r" b="b"/>
            <a:pathLst>
              <a:path w="9119616" h="1417320">
                <a:moveTo>
                  <a:pt x="0" y="1417320"/>
                </a:moveTo>
                <a:lnTo>
                  <a:pt x="9119616" y="1417320"/>
                </a:lnTo>
                <a:lnTo>
                  <a:pt x="9119616" y="0"/>
                </a:lnTo>
                <a:lnTo>
                  <a:pt x="0" y="0"/>
                </a:lnTo>
                <a:lnTo>
                  <a:pt x="0" y="1417320"/>
                </a:lnTo>
                <a:close/>
              </a:path>
            </a:pathLst>
          </a:custGeom>
          <a:solidFill>
            <a:srgbClr val="C6D1D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511298" y="4161536"/>
            <a:ext cx="291083" cy="571372"/>
          </a:xfrm>
          <a:custGeom>
            <a:avLst/>
            <a:gdLst/>
            <a:ahLst/>
            <a:cxnLst/>
            <a:rect l="l" t="t" r="r" b="b"/>
            <a:pathLst>
              <a:path w="291083" h="571372">
                <a:moveTo>
                  <a:pt x="0" y="0"/>
                </a:moveTo>
                <a:lnTo>
                  <a:pt x="291083" y="571372"/>
                </a:lnTo>
              </a:path>
            </a:pathLst>
          </a:custGeom>
          <a:ln w="25400">
            <a:solidFill>
              <a:srgbClr val="B76818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691257" y="3875278"/>
            <a:ext cx="3284474" cy="720979"/>
          </a:xfrm>
          <a:custGeom>
            <a:avLst/>
            <a:gdLst/>
            <a:ahLst/>
            <a:cxnLst/>
            <a:rect l="l" t="t" r="r" b="b"/>
            <a:pathLst>
              <a:path w="3284474" h="720978">
                <a:moveTo>
                  <a:pt x="0" y="0"/>
                </a:moveTo>
                <a:lnTo>
                  <a:pt x="3284474" y="720979"/>
                </a:lnTo>
              </a:path>
            </a:pathLst>
          </a:custGeom>
          <a:ln w="25400">
            <a:solidFill>
              <a:srgbClr val="B76818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691257" y="3799840"/>
            <a:ext cx="2317115" cy="31496"/>
          </a:xfrm>
          <a:custGeom>
            <a:avLst/>
            <a:gdLst/>
            <a:ahLst/>
            <a:cxnLst/>
            <a:rect l="l" t="t" r="r" b="b"/>
            <a:pathLst>
              <a:path w="2317115" h="31496">
                <a:moveTo>
                  <a:pt x="0" y="0"/>
                </a:moveTo>
                <a:lnTo>
                  <a:pt x="2317115" y="31496"/>
                </a:lnTo>
              </a:path>
            </a:pathLst>
          </a:custGeom>
          <a:ln w="25400">
            <a:solidFill>
              <a:srgbClr val="B76818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691257" y="2930779"/>
            <a:ext cx="2516251" cy="754126"/>
          </a:xfrm>
          <a:custGeom>
            <a:avLst/>
            <a:gdLst/>
            <a:ahLst/>
            <a:cxnLst/>
            <a:rect l="l" t="t" r="r" b="b"/>
            <a:pathLst>
              <a:path w="2516251" h="754126">
                <a:moveTo>
                  <a:pt x="0" y="754126"/>
                </a:moveTo>
                <a:lnTo>
                  <a:pt x="2516251" y="0"/>
                </a:lnTo>
              </a:path>
            </a:pathLst>
          </a:custGeom>
          <a:ln w="25400">
            <a:solidFill>
              <a:srgbClr val="B76818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508504" y="2293874"/>
            <a:ext cx="569213" cy="1134237"/>
          </a:xfrm>
          <a:custGeom>
            <a:avLst/>
            <a:gdLst/>
            <a:ahLst/>
            <a:cxnLst/>
            <a:rect l="l" t="t" r="r" b="b"/>
            <a:pathLst>
              <a:path w="569213" h="1134237">
                <a:moveTo>
                  <a:pt x="0" y="1134237"/>
                </a:moveTo>
                <a:lnTo>
                  <a:pt x="569213" y="0"/>
                </a:lnTo>
              </a:path>
            </a:pathLst>
          </a:custGeom>
          <a:ln w="25400">
            <a:solidFill>
              <a:srgbClr val="B76818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-567448" y="2798826"/>
            <a:ext cx="5001260" cy="17495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948690" y="2798826"/>
            <a:ext cx="1969008" cy="1749552"/>
          </a:xfrm>
          <a:custGeom>
            <a:avLst/>
            <a:gdLst/>
            <a:ahLst/>
            <a:cxnLst/>
            <a:rect l="l" t="t" r="r" b="b"/>
            <a:pathLst>
              <a:path w="1969008" h="1749552">
                <a:moveTo>
                  <a:pt x="0" y="874776"/>
                </a:moveTo>
                <a:lnTo>
                  <a:pt x="3263" y="803033"/>
                </a:lnTo>
                <a:lnTo>
                  <a:pt x="12886" y="732887"/>
                </a:lnTo>
                <a:lnTo>
                  <a:pt x="28614" y="664562"/>
                </a:lnTo>
                <a:lnTo>
                  <a:pt x="50194" y="598285"/>
                </a:lnTo>
                <a:lnTo>
                  <a:pt x="77372" y="534281"/>
                </a:lnTo>
                <a:lnTo>
                  <a:pt x="109896" y="472773"/>
                </a:lnTo>
                <a:lnTo>
                  <a:pt x="147510" y="413989"/>
                </a:lnTo>
                <a:lnTo>
                  <a:pt x="189963" y="358152"/>
                </a:lnTo>
                <a:lnTo>
                  <a:pt x="237000" y="305488"/>
                </a:lnTo>
                <a:lnTo>
                  <a:pt x="288369" y="256222"/>
                </a:lnTo>
                <a:lnTo>
                  <a:pt x="343815" y="210580"/>
                </a:lnTo>
                <a:lnTo>
                  <a:pt x="403085" y="168786"/>
                </a:lnTo>
                <a:lnTo>
                  <a:pt x="465926" y="131065"/>
                </a:lnTo>
                <a:lnTo>
                  <a:pt x="532085" y="97644"/>
                </a:lnTo>
                <a:lnTo>
                  <a:pt x="601307" y="68746"/>
                </a:lnTo>
                <a:lnTo>
                  <a:pt x="673339" y="44598"/>
                </a:lnTo>
                <a:lnTo>
                  <a:pt x="747929" y="25424"/>
                </a:lnTo>
                <a:lnTo>
                  <a:pt x="824821" y="11449"/>
                </a:lnTo>
                <a:lnTo>
                  <a:pt x="903764" y="2899"/>
                </a:lnTo>
                <a:lnTo>
                  <a:pt x="984504" y="0"/>
                </a:lnTo>
                <a:lnTo>
                  <a:pt x="1065243" y="2899"/>
                </a:lnTo>
                <a:lnTo>
                  <a:pt x="1144186" y="11449"/>
                </a:lnTo>
                <a:lnTo>
                  <a:pt x="1221078" y="25424"/>
                </a:lnTo>
                <a:lnTo>
                  <a:pt x="1295668" y="44598"/>
                </a:lnTo>
                <a:lnTo>
                  <a:pt x="1367700" y="68746"/>
                </a:lnTo>
                <a:lnTo>
                  <a:pt x="1436922" y="97644"/>
                </a:lnTo>
                <a:lnTo>
                  <a:pt x="1503081" y="131065"/>
                </a:lnTo>
                <a:lnTo>
                  <a:pt x="1565922" y="168786"/>
                </a:lnTo>
                <a:lnTo>
                  <a:pt x="1625192" y="210580"/>
                </a:lnTo>
                <a:lnTo>
                  <a:pt x="1680638" y="256222"/>
                </a:lnTo>
                <a:lnTo>
                  <a:pt x="1732007" y="305488"/>
                </a:lnTo>
                <a:lnTo>
                  <a:pt x="1779044" y="358152"/>
                </a:lnTo>
                <a:lnTo>
                  <a:pt x="1821497" y="413989"/>
                </a:lnTo>
                <a:lnTo>
                  <a:pt x="1859111" y="472773"/>
                </a:lnTo>
                <a:lnTo>
                  <a:pt x="1891635" y="534281"/>
                </a:lnTo>
                <a:lnTo>
                  <a:pt x="1918813" y="598285"/>
                </a:lnTo>
                <a:lnTo>
                  <a:pt x="1940393" y="664562"/>
                </a:lnTo>
                <a:lnTo>
                  <a:pt x="1956121" y="732887"/>
                </a:lnTo>
                <a:lnTo>
                  <a:pt x="1965744" y="803033"/>
                </a:lnTo>
                <a:lnTo>
                  <a:pt x="1969008" y="874776"/>
                </a:lnTo>
                <a:lnTo>
                  <a:pt x="1965744" y="946518"/>
                </a:lnTo>
                <a:lnTo>
                  <a:pt x="1956121" y="1016664"/>
                </a:lnTo>
                <a:lnTo>
                  <a:pt x="1940393" y="1084989"/>
                </a:lnTo>
                <a:lnTo>
                  <a:pt x="1918813" y="1151266"/>
                </a:lnTo>
                <a:lnTo>
                  <a:pt x="1891635" y="1215270"/>
                </a:lnTo>
                <a:lnTo>
                  <a:pt x="1859111" y="1276778"/>
                </a:lnTo>
                <a:lnTo>
                  <a:pt x="1821497" y="1335562"/>
                </a:lnTo>
                <a:lnTo>
                  <a:pt x="1779044" y="1391399"/>
                </a:lnTo>
                <a:lnTo>
                  <a:pt x="1732007" y="1444063"/>
                </a:lnTo>
                <a:lnTo>
                  <a:pt x="1680638" y="1493329"/>
                </a:lnTo>
                <a:lnTo>
                  <a:pt x="1625192" y="1538971"/>
                </a:lnTo>
                <a:lnTo>
                  <a:pt x="1565922" y="1580765"/>
                </a:lnTo>
                <a:lnTo>
                  <a:pt x="1503081" y="1618486"/>
                </a:lnTo>
                <a:lnTo>
                  <a:pt x="1436922" y="1651907"/>
                </a:lnTo>
                <a:lnTo>
                  <a:pt x="1367700" y="1680805"/>
                </a:lnTo>
                <a:lnTo>
                  <a:pt x="1295668" y="1704953"/>
                </a:lnTo>
                <a:lnTo>
                  <a:pt x="1221078" y="1724127"/>
                </a:lnTo>
                <a:lnTo>
                  <a:pt x="1144186" y="1738102"/>
                </a:lnTo>
                <a:lnTo>
                  <a:pt x="1065243" y="1746652"/>
                </a:lnTo>
                <a:lnTo>
                  <a:pt x="984504" y="1749552"/>
                </a:lnTo>
                <a:lnTo>
                  <a:pt x="903764" y="1746652"/>
                </a:lnTo>
                <a:lnTo>
                  <a:pt x="824821" y="1738102"/>
                </a:lnTo>
                <a:lnTo>
                  <a:pt x="747929" y="1724127"/>
                </a:lnTo>
                <a:lnTo>
                  <a:pt x="673339" y="1704953"/>
                </a:lnTo>
                <a:lnTo>
                  <a:pt x="601307" y="1680805"/>
                </a:lnTo>
                <a:lnTo>
                  <a:pt x="532085" y="1651907"/>
                </a:lnTo>
                <a:lnTo>
                  <a:pt x="465926" y="1618486"/>
                </a:lnTo>
                <a:lnTo>
                  <a:pt x="403085" y="1580765"/>
                </a:lnTo>
                <a:lnTo>
                  <a:pt x="343815" y="1538971"/>
                </a:lnTo>
                <a:lnTo>
                  <a:pt x="288369" y="1493329"/>
                </a:lnTo>
                <a:lnTo>
                  <a:pt x="237000" y="1444063"/>
                </a:lnTo>
                <a:lnTo>
                  <a:pt x="189963" y="1391399"/>
                </a:lnTo>
                <a:lnTo>
                  <a:pt x="147510" y="1335562"/>
                </a:lnTo>
                <a:lnTo>
                  <a:pt x="109896" y="1276778"/>
                </a:lnTo>
                <a:lnTo>
                  <a:pt x="77372" y="1215270"/>
                </a:lnTo>
                <a:lnTo>
                  <a:pt x="50194" y="1151266"/>
                </a:lnTo>
                <a:lnTo>
                  <a:pt x="28614" y="1084989"/>
                </a:lnTo>
                <a:lnTo>
                  <a:pt x="12886" y="1016664"/>
                </a:lnTo>
                <a:lnTo>
                  <a:pt x="3263" y="946518"/>
                </a:lnTo>
                <a:lnTo>
                  <a:pt x="0" y="874776"/>
                </a:lnTo>
                <a:close/>
              </a:path>
            </a:pathLst>
          </a:custGeom>
          <a:ln w="25400">
            <a:solidFill>
              <a:srgbClr val="D0771E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869441" y="1358646"/>
            <a:ext cx="4887468" cy="938783"/>
          </a:xfrm>
          <a:custGeom>
            <a:avLst/>
            <a:gdLst/>
            <a:ahLst/>
            <a:cxnLst/>
            <a:rect l="l" t="t" r="r" b="b"/>
            <a:pathLst>
              <a:path w="4887468" h="938783">
                <a:moveTo>
                  <a:pt x="0" y="469391"/>
                </a:moveTo>
                <a:lnTo>
                  <a:pt x="8100" y="507885"/>
                </a:lnTo>
                <a:lnTo>
                  <a:pt x="31984" y="545522"/>
                </a:lnTo>
                <a:lnTo>
                  <a:pt x="71021" y="582182"/>
                </a:lnTo>
                <a:lnTo>
                  <a:pt x="124583" y="617744"/>
                </a:lnTo>
                <a:lnTo>
                  <a:pt x="192041" y="652087"/>
                </a:lnTo>
                <a:lnTo>
                  <a:pt x="272766" y="685090"/>
                </a:lnTo>
                <a:lnTo>
                  <a:pt x="366129" y="716633"/>
                </a:lnTo>
                <a:lnTo>
                  <a:pt x="471501" y="746595"/>
                </a:lnTo>
                <a:lnTo>
                  <a:pt x="588253" y="774854"/>
                </a:lnTo>
                <a:lnTo>
                  <a:pt x="715756" y="801290"/>
                </a:lnTo>
                <a:lnTo>
                  <a:pt x="853381" y="825782"/>
                </a:lnTo>
                <a:lnTo>
                  <a:pt x="1000499" y="848209"/>
                </a:lnTo>
                <a:lnTo>
                  <a:pt x="1156482" y="868450"/>
                </a:lnTo>
                <a:lnTo>
                  <a:pt x="1320701" y="886385"/>
                </a:lnTo>
                <a:lnTo>
                  <a:pt x="1492525" y="901892"/>
                </a:lnTo>
                <a:lnTo>
                  <a:pt x="1671328" y="914851"/>
                </a:lnTo>
                <a:lnTo>
                  <a:pt x="1856479" y="925140"/>
                </a:lnTo>
                <a:lnTo>
                  <a:pt x="2047349" y="932639"/>
                </a:lnTo>
                <a:lnTo>
                  <a:pt x="2243310" y="937227"/>
                </a:lnTo>
                <a:lnTo>
                  <a:pt x="2443734" y="938783"/>
                </a:lnTo>
                <a:lnTo>
                  <a:pt x="2644157" y="937227"/>
                </a:lnTo>
                <a:lnTo>
                  <a:pt x="2840118" y="932639"/>
                </a:lnTo>
                <a:lnTo>
                  <a:pt x="3030988" y="925140"/>
                </a:lnTo>
                <a:lnTo>
                  <a:pt x="3216139" y="914851"/>
                </a:lnTo>
                <a:lnTo>
                  <a:pt x="3394942" y="901892"/>
                </a:lnTo>
                <a:lnTo>
                  <a:pt x="3566766" y="886385"/>
                </a:lnTo>
                <a:lnTo>
                  <a:pt x="3730985" y="868450"/>
                </a:lnTo>
                <a:lnTo>
                  <a:pt x="3886968" y="848209"/>
                </a:lnTo>
                <a:lnTo>
                  <a:pt x="4034086" y="825782"/>
                </a:lnTo>
                <a:lnTo>
                  <a:pt x="4171711" y="801290"/>
                </a:lnTo>
                <a:lnTo>
                  <a:pt x="4299214" y="774854"/>
                </a:lnTo>
                <a:lnTo>
                  <a:pt x="4415966" y="746595"/>
                </a:lnTo>
                <a:lnTo>
                  <a:pt x="4521338" y="716633"/>
                </a:lnTo>
                <a:lnTo>
                  <a:pt x="4614701" y="685090"/>
                </a:lnTo>
                <a:lnTo>
                  <a:pt x="4695426" y="652087"/>
                </a:lnTo>
                <a:lnTo>
                  <a:pt x="4762884" y="617744"/>
                </a:lnTo>
                <a:lnTo>
                  <a:pt x="4816446" y="582182"/>
                </a:lnTo>
                <a:lnTo>
                  <a:pt x="4855483" y="545522"/>
                </a:lnTo>
                <a:lnTo>
                  <a:pt x="4879367" y="507885"/>
                </a:lnTo>
                <a:lnTo>
                  <a:pt x="4887468" y="469391"/>
                </a:lnTo>
                <a:lnTo>
                  <a:pt x="4879367" y="430898"/>
                </a:lnTo>
                <a:lnTo>
                  <a:pt x="4855483" y="393261"/>
                </a:lnTo>
                <a:lnTo>
                  <a:pt x="4816446" y="356601"/>
                </a:lnTo>
                <a:lnTo>
                  <a:pt x="4762884" y="321039"/>
                </a:lnTo>
                <a:lnTo>
                  <a:pt x="4695426" y="286696"/>
                </a:lnTo>
                <a:lnTo>
                  <a:pt x="4614701" y="253693"/>
                </a:lnTo>
                <a:lnTo>
                  <a:pt x="4521338" y="222150"/>
                </a:lnTo>
                <a:lnTo>
                  <a:pt x="4415966" y="192188"/>
                </a:lnTo>
                <a:lnTo>
                  <a:pt x="4299214" y="163929"/>
                </a:lnTo>
                <a:lnTo>
                  <a:pt x="4171711" y="137493"/>
                </a:lnTo>
                <a:lnTo>
                  <a:pt x="4034086" y="113001"/>
                </a:lnTo>
                <a:lnTo>
                  <a:pt x="3886968" y="90574"/>
                </a:lnTo>
                <a:lnTo>
                  <a:pt x="3730985" y="70333"/>
                </a:lnTo>
                <a:lnTo>
                  <a:pt x="3566766" y="52398"/>
                </a:lnTo>
                <a:lnTo>
                  <a:pt x="3394942" y="36891"/>
                </a:lnTo>
                <a:lnTo>
                  <a:pt x="3216139" y="23932"/>
                </a:lnTo>
                <a:lnTo>
                  <a:pt x="3030988" y="13643"/>
                </a:lnTo>
                <a:lnTo>
                  <a:pt x="2840118" y="6144"/>
                </a:lnTo>
                <a:lnTo>
                  <a:pt x="2644157" y="1556"/>
                </a:lnTo>
                <a:lnTo>
                  <a:pt x="2443734" y="0"/>
                </a:lnTo>
                <a:lnTo>
                  <a:pt x="2243310" y="1556"/>
                </a:lnTo>
                <a:lnTo>
                  <a:pt x="2047349" y="6144"/>
                </a:lnTo>
                <a:lnTo>
                  <a:pt x="1856479" y="13643"/>
                </a:lnTo>
                <a:lnTo>
                  <a:pt x="1671328" y="23932"/>
                </a:lnTo>
                <a:lnTo>
                  <a:pt x="1492525" y="36891"/>
                </a:lnTo>
                <a:lnTo>
                  <a:pt x="1320701" y="52398"/>
                </a:lnTo>
                <a:lnTo>
                  <a:pt x="1156482" y="70333"/>
                </a:lnTo>
                <a:lnTo>
                  <a:pt x="1000499" y="90574"/>
                </a:lnTo>
                <a:lnTo>
                  <a:pt x="853381" y="113001"/>
                </a:lnTo>
                <a:lnTo>
                  <a:pt x="715756" y="137493"/>
                </a:lnTo>
                <a:lnTo>
                  <a:pt x="588253" y="163929"/>
                </a:lnTo>
                <a:lnTo>
                  <a:pt x="471501" y="192188"/>
                </a:lnTo>
                <a:lnTo>
                  <a:pt x="366129" y="222150"/>
                </a:lnTo>
                <a:lnTo>
                  <a:pt x="272766" y="253693"/>
                </a:lnTo>
                <a:lnTo>
                  <a:pt x="192041" y="286696"/>
                </a:lnTo>
                <a:lnTo>
                  <a:pt x="124583" y="321039"/>
                </a:lnTo>
                <a:lnTo>
                  <a:pt x="71021" y="356601"/>
                </a:lnTo>
                <a:lnTo>
                  <a:pt x="31984" y="393261"/>
                </a:lnTo>
                <a:lnTo>
                  <a:pt x="8100" y="430898"/>
                </a:lnTo>
                <a:lnTo>
                  <a:pt x="0" y="46939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869441" y="1358646"/>
            <a:ext cx="4887468" cy="938783"/>
          </a:xfrm>
          <a:custGeom>
            <a:avLst/>
            <a:gdLst/>
            <a:ahLst/>
            <a:cxnLst/>
            <a:rect l="l" t="t" r="r" b="b"/>
            <a:pathLst>
              <a:path w="4887468" h="938783">
                <a:moveTo>
                  <a:pt x="0" y="469391"/>
                </a:moveTo>
                <a:lnTo>
                  <a:pt x="8100" y="430898"/>
                </a:lnTo>
                <a:lnTo>
                  <a:pt x="31984" y="393261"/>
                </a:lnTo>
                <a:lnTo>
                  <a:pt x="71021" y="356601"/>
                </a:lnTo>
                <a:lnTo>
                  <a:pt x="124583" y="321039"/>
                </a:lnTo>
                <a:lnTo>
                  <a:pt x="192041" y="286696"/>
                </a:lnTo>
                <a:lnTo>
                  <a:pt x="272766" y="253693"/>
                </a:lnTo>
                <a:lnTo>
                  <a:pt x="366129" y="222150"/>
                </a:lnTo>
                <a:lnTo>
                  <a:pt x="471501" y="192188"/>
                </a:lnTo>
                <a:lnTo>
                  <a:pt x="588253" y="163929"/>
                </a:lnTo>
                <a:lnTo>
                  <a:pt x="715756" y="137493"/>
                </a:lnTo>
                <a:lnTo>
                  <a:pt x="853381" y="113001"/>
                </a:lnTo>
                <a:lnTo>
                  <a:pt x="1000499" y="90574"/>
                </a:lnTo>
                <a:lnTo>
                  <a:pt x="1156482" y="70333"/>
                </a:lnTo>
                <a:lnTo>
                  <a:pt x="1320701" y="52398"/>
                </a:lnTo>
                <a:lnTo>
                  <a:pt x="1492525" y="36891"/>
                </a:lnTo>
                <a:lnTo>
                  <a:pt x="1671328" y="23932"/>
                </a:lnTo>
                <a:lnTo>
                  <a:pt x="1856479" y="13643"/>
                </a:lnTo>
                <a:lnTo>
                  <a:pt x="2047349" y="6144"/>
                </a:lnTo>
                <a:lnTo>
                  <a:pt x="2243310" y="1556"/>
                </a:lnTo>
                <a:lnTo>
                  <a:pt x="2443734" y="0"/>
                </a:lnTo>
                <a:lnTo>
                  <a:pt x="2644157" y="1556"/>
                </a:lnTo>
                <a:lnTo>
                  <a:pt x="2840118" y="6144"/>
                </a:lnTo>
                <a:lnTo>
                  <a:pt x="3030988" y="13643"/>
                </a:lnTo>
                <a:lnTo>
                  <a:pt x="3216139" y="23932"/>
                </a:lnTo>
                <a:lnTo>
                  <a:pt x="3394942" y="36891"/>
                </a:lnTo>
                <a:lnTo>
                  <a:pt x="3566766" y="52398"/>
                </a:lnTo>
                <a:lnTo>
                  <a:pt x="3730985" y="70333"/>
                </a:lnTo>
                <a:lnTo>
                  <a:pt x="3886968" y="90574"/>
                </a:lnTo>
                <a:lnTo>
                  <a:pt x="4034086" y="113001"/>
                </a:lnTo>
                <a:lnTo>
                  <a:pt x="4171711" y="137493"/>
                </a:lnTo>
                <a:lnTo>
                  <a:pt x="4299214" y="163929"/>
                </a:lnTo>
                <a:lnTo>
                  <a:pt x="4415966" y="192188"/>
                </a:lnTo>
                <a:lnTo>
                  <a:pt x="4521338" y="222150"/>
                </a:lnTo>
                <a:lnTo>
                  <a:pt x="4614701" y="253693"/>
                </a:lnTo>
                <a:lnTo>
                  <a:pt x="4695426" y="286696"/>
                </a:lnTo>
                <a:lnTo>
                  <a:pt x="4762884" y="321039"/>
                </a:lnTo>
                <a:lnTo>
                  <a:pt x="4816446" y="356601"/>
                </a:lnTo>
                <a:lnTo>
                  <a:pt x="4855483" y="393261"/>
                </a:lnTo>
                <a:lnTo>
                  <a:pt x="4879367" y="430898"/>
                </a:lnTo>
                <a:lnTo>
                  <a:pt x="4887468" y="469391"/>
                </a:lnTo>
                <a:lnTo>
                  <a:pt x="4879367" y="507885"/>
                </a:lnTo>
                <a:lnTo>
                  <a:pt x="4855483" y="545522"/>
                </a:lnTo>
                <a:lnTo>
                  <a:pt x="4816446" y="582182"/>
                </a:lnTo>
                <a:lnTo>
                  <a:pt x="4762884" y="617744"/>
                </a:lnTo>
                <a:lnTo>
                  <a:pt x="4695426" y="652087"/>
                </a:lnTo>
                <a:lnTo>
                  <a:pt x="4614701" y="685090"/>
                </a:lnTo>
                <a:lnTo>
                  <a:pt x="4521338" y="716633"/>
                </a:lnTo>
                <a:lnTo>
                  <a:pt x="4415966" y="746595"/>
                </a:lnTo>
                <a:lnTo>
                  <a:pt x="4299214" y="774854"/>
                </a:lnTo>
                <a:lnTo>
                  <a:pt x="4171711" y="801290"/>
                </a:lnTo>
                <a:lnTo>
                  <a:pt x="4034086" y="825782"/>
                </a:lnTo>
                <a:lnTo>
                  <a:pt x="3886968" y="848209"/>
                </a:lnTo>
                <a:lnTo>
                  <a:pt x="3730985" y="868450"/>
                </a:lnTo>
                <a:lnTo>
                  <a:pt x="3566766" y="886385"/>
                </a:lnTo>
                <a:lnTo>
                  <a:pt x="3394942" y="901892"/>
                </a:lnTo>
                <a:lnTo>
                  <a:pt x="3216139" y="914851"/>
                </a:lnTo>
                <a:lnTo>
                  <a:pt x="3030988" y="925140"/>
                </a:lnTo>
                <a:lnTo>
                  <a:pt x="2840118" y="932639"/>
                </a:lnTo>
                <a:lnTo>
                  <a:pt x="2644157" y="937227"/>
                </a:lnTo>
                <a:lnTo>
                  <a:pt x="2443734" y="938783"/>
                </a:lnTo>
                <a:lnTo>
                  <a:pt x="2243310" y="937227"/>
                </a:lnTo>
                <a:lnTo>
                  <a:pt x="2047349" y="932639"/>
                </a:lnTo>
                <a:lnTo>
                  <a:pt x="1856479" y="925140"/>
                </a:lnTo>
                <a:lnTo>
                  <a:pt x="1671328" y="914851"/>
                </a:lnTo>
                <a:lnTo>
                  <a:pt x="1492525" y="901892"/>
                </a:lnTo>
                <a:lnTo>
                  <a:pt x="1320701" y="886385"/>
                </a:lnTo>
                <a:lnTo>
                  <a:pt x="1156482" y="868450"/>
                </a:lnTo>
                <a:lnTo>
                  <a:pt x="1000499" y="848209"/>
                </a:lnTo>
                <a:lnTo>
                  <a:pt x="853381" y="825782"/>
                </a:lnTo>
                <a:lnTo>
                  <a:pt x="715756" y="801290"/>
                </a:lnTo>
                <a:lnTo>
                  <a:pt x="588253" y="774854"/>
                </a:lnTo>
                <a:lnTo>
                  <a:pt x="471501" y="746595"/>
                </a:lnTo>
                <a:lnTo>
                  <a:pt x="366129" y="716633"/>
                </a:lnTo>
                <a:lnTo>
                  <a:pt x="272766" y="685090"/>
                </a:lnTo>
                <a:lnTo>
                  <a:pt x="192041" y="652087"/>
                </a:lnTo>
                <a:lnTo>
                  <a:pt x="124583" y="617744"/>
                </a:lnTo>
                <a:lnTo>
                  <a:pt x="71021" y="582182"/>
                </a:lnTo>
                <a:lnTo>
                  <a:pt x="31984" y="545522"/>
                </a:lnTo>
                <a:lnTo>
                  <a:pt x="8100" y="507885"/>
                </a:lnTo>
                <a:lnTo>
                  <a:pt x="0" y="469391"/>
                </a:lnTo>
                <a:close/>
              </a:path>
            </a:pathLst>
          </a:custGeom>
          <a:ln w="25400">
            <a:solidFill>
              <a:srgbClr val="D0771E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452366" y="2102358"/>
            <a:ext cx="3947160" cy="928115"/>
          </a:xfrm>
          <a:custGeom>
            <a:avLst/>
            <a:gdLst/>
            <a:ahLst/>
            <a:cxnLst/>
            <a:rect l="l" t="t" r="r" b="b"/>
            <a:pathLst>
              <a:path w="3947160" h="928115">
                <a:moveTo>
                  <a:pt x="0" y="464057"/>
                </a:moveTo>
                <a:lnTo>
                  <a:pt x="6541" y="502117"/>
                </a:lnTo>
                <a:lnTo>
                  <a:pt x="25829" y="539329"/>
                </a:lnTo>
                <a:lnTo>
                  <a:pt x="57353" y="575574"/>
                </a:lnTo>
                <a:lnTo>
                  <a:pt x="100608" y="610733"/>
                </a:lnTo>
                <a:lnTo>
                  <a:pt x="155084" y="644687"/>
                </a:lnTo>
                <a:lnTo>
                  <a:pt x="220275" y="677316"/>
                </a:lnTo>
                <a:lnTo>
                  <a:pt x="295672" y="708501"/>
                </a:lnTo>
                <a:lnTo>
                  <a:pt x="380768" y="738121"/>
                </a:lnTo>
                <a:lnTo>
                  <a:pt x="475054" y="766059"/>
                </a:lnTo>
                <a:lnTo>
                  <a:pt x="578024" y="792194"/>
                </a:lnTo>
                <a:lnTo>
                  <a:pt x="689169" y="816406"/>
                </a:lnTo>
                <a:lnTo>
                  <a:pt x="807982" y="838577"/>
                </a:lnTo>
                <a:lnTo>
                  <a:pt x="933954" y="858587"/>
                </a:lnTo>
                <a:lnTo>
                  <a:pt x="1066578" y="876317"/>
                </a:lnTo>
                <a:lnTo>
                  <a:pt x="1205347" y="891647"/>
                </a:lnTo>
                <a:lnTo>
                  <a:pt x="1349751" y="904457"/>
                </a:lnTo>
                <a:lnTo>
                  <a:pt x="1499285" y="914628"/>
                </a:lnTo>
                <a:lnTo>
                  <a:pt x="1653439" y="922042"/>
                </a:lnTo>
                <a:lnTo>
                  <a:pt x="1811707" y="926577"/>
                </a:lnTo>
                <a:lnTo>
                  <a:pt x="1973580" y="928115"/>
                </a:lnTo>
                <a:lnTo>
                  <a:pt x="2135435" y="926577"/>
                </a:lnTo>
                <a:lnTo>
                  <a:pt x="2293689" y="922042"/>
                </a:lnTo>
                <a:lnTo>
                  <a:pt x="2447833" y="914628"/>
                </a:lnTo>
                <a:lnTo>
                  <a:pt x="2597359" y="904457"/>
                </a:lnTo>
                <a:lnTo>
                  <a:pt x="2741759" y="891647"/>
                </a:lnTo>
                <a:lnTo>
                  <a:pt x="2880525" y="876317"/>
                </a:lnTo>
                <a:lnTo>
                  <a:pt x="3013149" y="858587"/>
                </a:lnTo>
                <a:lnTo>
                  <a:pt x="3139123" y="838577"/>
                </a:lnTo>
                <a:lnTo>
                  <a:pt x="3257938" y="816406"/>
                </a:lnTo>
                <a:lnTo>
                  <a:pt x="3369087" y="792194"/>
                </a:lnTo>
                <a:lnTo>
                  <a:pt x="3472062" y="766059"/>
                </a:lnTo>
                <a:lnTo>
                  <a:pt x="3566355" y="738121"/>
                </a:lnTo>
                <a:lnTo>
                  <a:pt x="3651457" y="708501"/>
                </a:lnTo>
                <a:lnTo>
                  <a:pt x="3726860" y="677316"/>
                </a:lnTo>
                <a:lnTo>
                  <a:pt x="3792057" y="644687"/>
                </a:lnTo>
                <a:lnTo>
                  <a:pt x="3846539" y="610733"/>
                </a:lnTo>
                <a:lnTo>
                  <a:pt x="3889798" y="575574"/>
                </a:lnTo>
                <a:lnTo>
                  <a:pt x="3921327" y="539329"/>
                </a:lnTo>
                <a:lnTo>
                  <a:pt x="3940617" y="502117"/>
                </a:lnTo>
                <a:lnTo>
                  <a:pt x="3947160" y="464057"/>
                </a:lnTo>
                <a:lnTo>
                  <a:pt x="3940617" y="425998"/>
                </a:lnTo>
                <a:lnTo>
                  <a:pt x="3921327" y="388786"/>
                </a:lnTo>
                <a:lnTo>
                  <a:pt x="3889798" y="352541"/>
                </a:lnTo>
                <a:lnTo>
                  <a:pt x="3846539" y="317382"/>
                </a:lnTo>
                <a:lnTo>
                  <a:pt x="3792057" y="283428"/>
                </a:lnTo>
                <a:lnTo>
                  <a:pt x="3726860" y="250799"/>
                </a:lnTo>
                <a:lnTo>
                  <a:pt x="3651457" y="219614"/>
                </a:lnTo>
                <a:lnTo>
                  <a:pt x="3566355" y="189994"/>
                </a:lnTo>
                <a:lnTo>
                  <a:pt x="3472062" y="162056"/>
                </a:lnTo>
                <a:lnTo>
                  <a:pt x="3369087" y="135921"/>
                </a:lnTo>
                <a:lnTo>
                  <a:pt x="3257938" y="111709"/>
                </a:lnTo>
                <a:lnTo>
                  <a:pt x="3139123" y="89538"/>
                </a:lnTo>
                <a:lnTo>
                  <a:pt x="3013149" y="69528"/>
                </a:lnTo>
                <a:lnTo>
                  <a:pt x="2880525" y="51798"/>
                </a:lnTo>
                <a:lnTo>
                  <a:pt x="2741759" y="36468"/>
                </a:lnTo>
                <a:lnTo>
                  <a:pt x="2597359" y="23658"/>
                </a:lnTo>
                <a:lnTo>
                  <a:pt x="2447833" y="13487"/>
                </a:lnTo>
                <a:lnTo>
                  <a:pt x="2293689" y="6073"/>
                </a:lnTo>
                <a:lnTo>
                  <a:pt x="2135435" y="1538"/>
                </a:lnTo>
                <a:lnTo>
                  <a:pt x="1973580" y="0"/>
                </a:lnTo>
                <a:lnTo>
                  <a:pt x="1811707" y="1538"/>
                </a:lnTo>
                <a:lnTo>
                  <a:pt x="1653439" y="6073"/>
                </a:lnTo>
                <a:lnTo>
                  <a:pt x="1499285" y="13487"/>
                </a:lnTo>
                <a:lnTo>
                  <a:pt x="1349751" y="23658"/>
                </a:lnTo>
                <a:lnTo>
                  <a:pt x="1205347" y="36468"/>
                </a:lnTo>
                <a:lnTo>
                  <a:pt x="1066578" y="51798"/>
                </a:lnTo>
                <a:lnTo>
                  <a:pt x="933954" y="69528"/>
                </a:lnTo>
                <a:lnTo>
                  <a:pt x="807982" y="89538"/>
                </a:lnTo>
                <a:lnTo>
                  <a:pt x="689169" y="111709"/>
                </a:lnTo>
                <a:lnTo>
                  <a:pt x="578024" y="135921"/>
                </a:lnTo>
                <a:lnTo>
                  <a:pt x="475054" y="162056"/>
                </a:lnTo>
                <a:lnTo>
                  <a:pt x="380768" y="189994"/>
                </a:lnTo>
                <a:lnTo>
                  <a:pt x="295672" y="219614"/>
                </a:lnTo>
                <a:lnTo>
                  <a:pt x="220275" y="250799"/>
                </a:lnTo>
                <a:lnTo>
                  <a:pt x="155084" y="283428"/>
                </a:lnTo>
                <a:lnTo>
                  <a:pt x="100608" y="317382"/>
                </a:lnTo>
                <a:lnTo>
                  <a:pt x="57353" y="352541"/>
                </a:lnTo>
                <a:lnTo>
                  <a:pt x="25829" y="388786"/>
                </a:lnTo>
                <a:lnTo>
                  <a:pt x="6541" y="425998"/>
                </a:lnTo>
                <a:lnTo>
                  <a:pt x="0" y="46405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452366" y="2102358"/>
            <a:ext cx="3947160" cy="928115"/>
          </a:xfrm>
          <a:custGeom>
            <a:avLst/>
            <a:gdLst/>
            <a:ahLst/>
            <a:cxnLst/>
            <a:rect l="l" t="t" r="r" b="b"/>
            <a:pathLst>
              <a:path w="3947160" h="928115">
                <a:moveTo>
                  <a:pt x="0" y="464057"/>
                </a:moveTo>
                <a:lnTo>
                  <a:pt x="6541" y="425998"/>
                </a:lnTo>
                <a:lnTo>
                  <a:pt x="25829" y="388786"/>
                </a:lnTo>
                <a:lnTo>
                  <a:pt x="57353" y="352541"/>
                </a:lnTo>
                <a:lnTo>
                  <a:pt x="100608" y="317382"/>
                </a:lnTo>
                <a:lnTo>
                  <a:pt x="155084" y="283428"/>
                </a:lnTo>
                <a:lnTo>
                  <a:pt x="220275" y="250799"/>
                </a:lnTo>
                <a:lnTo>
                  <a:pt x="295672" y="219614"/>
                </a:lnTo>
                <a:lnTo>
                  <a:pt x="380768" y="189994"/>
                </a:lnTo>
                <a:lnTo>
                  <a:pt x="475054" y="162056"/>
                </a:lnTo>
                <a:lnTo>
                  <a:pt x="578024" y="135921"/>
                </a:lnTo>
                <a:lnTo>
                  <a:pt x="689169" y="111709"/>
                </a:lnTo>
                <a:lnTo>
                  <a:pt x="807982" y="89538"/>
                </a:lnTo>
                <a:lnTo>
                  <a:pt x="933954" y="69528"/>
                </a:lnTo>
                <a:lnTo>
                  <a:pt x="1066578" y="51798"/>
                </a:lnTo>
                <a:lnTo>
                  <a:pt x="1205347" y="36468"/>
                </a:lnTo>
                <a:lnTo>
                  <a:pt x="1349751" y="23658"/>
                </a:lnTo>
                <a:lnTo>
                  <a:pt x="1499285" y="13487"/>
                </a:lnTo>
                <a:lnTo>
                  <a:pt x="1653439" y="6073"/>
                </a:lnTo>
                <a:lnTo>
                  <a:pt x="1811707" y="1538"/>
                </a:lnTo>
                <a:lnTo>
                  <a:pt x="1973580" y="0"/>
                </a:lnTo>
                <a:lnTo>
                  <a:pt x="2135435" y="1538"/>
                </a:lnTo>
                <a:lnTo>
                  <a:pt x="2293689" y="6073"/>
                </a:lnTo>
                <a:lnTo>
                  <a:pt x="2447833" y="13487"/>
                </a:lnTo>
                <a:lnTo>
                  <a:pt x="2597359" y="23658"/>
                </a:lnTo>
                <a:lnTo>
                  <a:pt x="2741759" y="36468"/>
                </a:lnTo>
                <a:lnTo>
                  <a:pt x="2880525" y="51798"/>
                </a:lnTo>
                <a:lnTo>
                  <a:pt x="3013149" y="69528"/>
                </a:lnTo>
                <a:lnTo>
                  <a:pt x="3139123" y="89538"/>
                </a:lnTo>
                <a:lnTo>
                  <a:pt x="3257938" y="111709"/>
                </a:lnTo>
                <a:lnTo>
                  <a:pt x="3369087" y="135921"/>
                </a:lnTo>
                <a:lnTo>
                  <a:pt x="3472062" y="162056"/>
                </a:lnTo>
                <a:lnTo>
                  <a:pt x="3566355" y="189994"/>
                </a:lnTo>
                <a:lnTo>
                  <a:pt x="3651457" y="219614"/>
                </a:lnTo>
                <a:lnTo>
                  <a:pt x="3726860" y="250799"/>
                </a:lnTo>
                <a:lnTo>
                  <a:pt x="3792057" y="283428"/>
                </a:lnTo>
                <a:lnTo>
                  <a:pt x="3846539" y="317382"/>
                </a:lnTo>
                <a:lnTo>
                  <a:pt x="3889798" y="352541"/>
                </a:lnTo>
                <a:lnTo>
                  <a:pt x="3921327" y="388786"/>
                </a:lnTo>
                <a:lnTo>
                  <a:pt x="3940617" y="425998"/>
                </a:lnTo>
                <a:lnTo>
                  <a:pt x="3947160" y="464057"/>
                </a:lnTo>
                <a:lnTo>
                  <a:pt x="3940617" y="502117"/>
                </a:lnTo>
                <a:lnTo>
                  <a:pt x="3921327" y="539329"/>
                </a:lnTo>
                <a:lnTo>
                  <a:pt x="3889798" y="575574"/>
                </a:lnTo>
                <a:lnTo>
                  <a:pt x="3846539" y="610733"/>
                </a:lnTo>
                <a:lnTo>
                  <a:pt x="3792057" y="644687"/>
                </a:lnTo>
                <a:lnTo>
                  <a:pt x="3726860" y="677316"/>
                </a:lnTo>
                <a:lnTo>
                  <a:pt x="3651457" y="708501"/>
                </a:lnTo>
                <a:lnTo>
                  <a:pt x="3566355" y="738121"/>
                </a:lnTo>
                <a:lnTo>
                  <a:pt x="3472062" y="766059"/>
                </a:lnTo>
                <a:lnTo>
                  <a:pt x="3369087" y="792194"/>
                </a:lnTo>
                <a:lnTo>
                  <a:pt x="3257938" y="816406"/>
                </a:lnTo>
                <a:lnTo>
                  <a:pt x="3139123" y="838577"/>
                </a:lnTo>
                <a:lnTo>
                  <a:pt x="3013149" y="858587"/>
                </a:lnTo>
                <a:lnTo>
                  <a:pt x="2880525" y="876317"/>
                </a:lnTo>
                <a:lnTo>
                  <a:pt x="2741759" y="891647"/>
                </a:lnTo>
                <a:lnTo>
                  <a:pt x="2597359" y="904457"/>
                </a:lnTo>
                <a:lnTo>
                  <a:pt x="2447833" y="914628"/>
                </a:lnTo>
                <a:lnTo>
                  <a:pt x="2293689" y="922042"/>
                </a:lnTo>
                <a:lnTo>
                  <a:pt x="2135435" y="926577"/>
                </a:lnTo>
                <a:lnTo>
                  <a:pt x="1973580" y="928115"/>
                </a:lnTo>
                <a:lnTo>
                  <a:pt x="1811707" y="926577"/>
                </a:lnTo>
                <a:lnTo>
                  <a:pt x="1653439" y="922042"/>
                </a:lnTo>
                <a:lnTo>
                  <a:pt x="1499285" y="914628"/>
                </a:lnTo>
                <a:lnTo>
                  <a:pt x="1349751" y="904457"/>
                </a:lnTo>
                <a:lnTo>
                  <a:pt x="1205347" y="891647"/>
                </a:lnTo>
                <a:lnTo>
                  <a:pt x="1066578" y="876317"/>
                </a:lnTo>
                <a:lnTo>
                  <a:pt x="933954" y="858587"/>
                </a:lnTo>
                <a:lnTo>
                  <a:pt x="807982" y="838577"/>
                </a:lnTo>
                <a:lnTo>
                  <a:pt x="689169" y="816406"/>
                </a:lnTo>
                <a:lnTo>
                  <a:pt x="578024" y="792194"/>
                </a:lnTo>
                <a:lnTo>
                  <a:pt x="475054" y="766059"/>
                </a:lnTo>
                <a:lnTo>
                  <a:pt x="380768" y="738121"/>
                </a:lnTo>
                <a:lnTo>
                  <a:pt x="295672" y="708501"/>
                </a:lnTo>
                <a:lnTo>
                  <a:pt x="220275" y="677316"/>
                </a:lnTo>
                <a:lnTo>
                  <a:pt x="155084" y="644687"/>
                </a:lnTo>
                <a:lnTo>
                  <a:pt x="100608" y="610733"/>
                </a:lnTo>
                <a:lnTo>
                  <a:pt x="57353" y="575574"/>
                </a:lnTo>
                <a:lnTo>
                  <a:pt x="25829" y="539329"/>
                </a:lnTo>
                <a:lnTo>
                  <a:pt x="6541" y="502117"/>
                </a:lnTo>
                <a:lnTo>
                  <a:pt x="0" y="464057"/>
                </a:lnTo>
                <a:close/>
              </a:path>
            </a:pathLst>
          </a:custGeom>
          <a:ln w="25400">
            <a:solidFill>
              <a:srgbClr val="D0771E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008626" y="3088386"/>
            <a:ext cx="3215640" cy="1530095"/>
          </a:xfrm>
          <a:custGeom>
            <a:avLst/>
            <a:gdLst/>
            <a:ahLst/>
            <a:cxnLst/>
            <a:rect l="l" t="t" r="r" b="b"/>
            <a:pathLst>
              <a:path w="3215640" h="1530095">
                <a:moveTo>
                  <a:pt x="0" y="765047"/>
                </a:moveTo>
                <a:lnTo>
                  <a:pt x="5329" y="827794"/>
                </a:lnTo>
                <a:lnTo>
                  <a:pt x="21043" y="889143"/>
                </a:lnTo>
                <a:lnTo>
                  <a:pt x="46726" y="948899"/>
                </a:lnTo>
                <a:lnTo>
                  <a:pt x="81966" y="1006864"/>
                </a:lnTo>
                <a:lnTo>
                  <a:pt x="126349" y="1062841"/>
                </a:lnTo>
                <a:lnTo>
                  <a:pt x="179460" y="1116633"/>
                </a:lnTo>
                <a:lnTo>
                  <a:pt x="240886" y="1168044"/>
                </a:lnTo>
                <a:lnTo>
                  <a:pt x="310213" y="1216877"/>
                </a:lnTo>
                <a:lnTo>
                  <a:pt x="387027" y="1262934"/>
                </a:lnTo>
                <a:lnTo>
                  <a:pt x="470915" y="1306020"/>
                </a:lnTo>
                <a:lnTo>
                  <a:pt x="561464" y="1345936"/>
                </a:lnTo>
                <a:lnTo>
                  <a:pt x="658258" y="1382487"/>
                </a:lnTo>
                <a:lnTo>
                  <a:pt x="760884" y="1415475"/>
                </a:lnTo>
                <a:lnTo>
                  <a:pt x="868929" y="1444703"/>
                </a:lnTo>
                <a:lnTo>
                  <a:pt x="981979" y="1469975"/>
                </a:lnTo>
                <a:lnTo>
                  <a:pt x="1099620" y="1491093"/>
                </a:lnTo>
                <a:lnTo>
                  <a:pt x="1221439" y="1507861"/>
                </a:lnTo>
                <a:lnTo>
                  <a:pt x="1347020" y="1520082"/>
                </a:lnTo>
                <a:lnTo>
                  <a:pt x="1475952" y="1527559"/>
                </a:lnTo>
                <a:lnTo>
                  <a:pt x="1607820" y="1530095"/>
                </a:lnTo>
                <a:lnTo>
                  <a:pt x="1739687" y="1527559"/>
                </a:lnTo>
                <a:lnTo>
                  <a:pt x="1868619" y="1520082"/>
                </a:lnTo>
                <a:lnTo>
                  <a:pt x="1994200" y="1507861"/>
                </a:lnTo>
                <a:lnTo>
                  <a:pt x="2116019" y="1491093"/>
                </a:lnTo>
                <a:lnTo>
                  <a:pt x="2233660" y="1469975"/>
                </a:lnTo>
                <a:lnTo>
                  <a:pt x="2346710" y="1444703"/>
                </a:lnTo>
                <a:lnTo>
                  <a:pt x="2454755" y="1415475"/>
                </a:lnTo>
                <a:lnTo>
                  <a:pt x="2557381" y="1382487"/>
                </a:lnTo>
                <a:lnTo>
                  <a:pt x="2654175" y="1345936"/>
                </a:lnTo>
                <a:lnTo>
                  <a:pt x="2744723" y="1306020"/>
                </a:lnTo>
                <a:lnTo>
                  <a:pt x="2828612" y="1262934"/>
                </a:lnTo>
                <a:lnTo>
                  <a:pt x="2905426" y="1216877"/>
                </a:lnTo>
                <a:lnTo>
                  <a:pt x="2974753" y="1168044"/>
                </a:lnTo>
                <a:lnTo>
                  <a:pt x="3036179" y="1116633"/>
                </a:lnTo>
                <a:lnTo>
                  <a:pt x="3089290" y="1062841"/>
                </a:lnTo>
                <a:lnTo>
                  <a:pt x="3133673" y="1006864"/>
                </a:lnTo>
                <a:lnTo>
                  <a:pt x="3168913" y="948899"/>
                </a:lnTo>
                <a:lnTo>
                  <a:pt x="3194596" y="889143"/>
                </a:lnTo>
                <a:lnTo>
                  <a:pt x="3210310" y="827794"/>
                </a:lnTo>
                <a:lnTo>
                  <a:pt x="3215640" y="765047"/>
                </a:lnTo>
                <a:lnTo>
                  <a:pt x="3210310" y="702301"/>
                </a:lnTo>
                <a:lnTo>
                  <a:pt x="3194596" y="640952"/>
                </a:lnTo>
                <a:lnTo>
                  <a:pt x="3168913" y="581196"/>
                </a:lnTo>
                <a:lnTo>
                  <a:pt x="3133673" y="523231"/>
                </a:lnTo>
                <a:lnTo>
                  <a:pt x="3089290" y="467254"/>
                </a:lnTo>
                <a:lnTo>
                  <a:pt x="3036179" y="413462"/>
                </a:lnTo>
                <a:lnTo>
                  <a:pt x="2974753" y="362051"/>
                </a:lnTo>
                <a:lnTo>
                  <a:pt x="2905426" y="313218"/>
                </a:lnTo>
                <a:lnTo>
                  <a:pt x="2828612" y="267161"/>
                </a:lnTo>
                <a:lnTo>
                  <a:pt x="2744723" y="224075"/>
                </a:lnTo>
                <a:lnTo>
                  <a:pt x="2654175" y="184159"/>
                </a:lnTo>
                <a:lnTo>
                  <a:pt x="2557381" y="147608"/>
                </a:lnTo>
                <a:lnTo>
                  <a:pt x="2454755" y="114620"/>
                </a:lnTo>
                <a:lnTo>
                  <a:pt x="2346710" y="85392"/>
                </a:lnTo>
                <a:lnTo>
                  <a:pt x="2233660" y="60120"/>
                </a:lnTo>
                <a:lnTo>
                  <a:pt x="2116019" y="39002"/>
                </a:lnTo>
                <a:lnTo>
                  <a:pt x="1994200" y="22234"/>
                </a:lnTo>
                <a:lnTo>
                  <a:pt x="1868619" y="10013"/>
                </a:lnTo>
                <a:lnTo>
                  <a:pt x="1739687" y="2536"/>
                </a:lnTo>
                <a:lnTo>
                  <a:pt x="1607820" y="0"/>
                </a:lnTo>
                <a:lnTo>
                  <a:pt x="1475952" y="2536"/>
                </a:lnTo>
                <a:lnTo>
                  <a:pt x="1347020" y="10013"/>
                </a:lnTo>
                <a:lnTo>
                  <a:pt x="1221439" y="22234"/>
                </a:lnTo>
                <a:lnTo>
                  <a:pt x="1099620" y="39002"/>
                </a:lnTo>
                <a:lnTo>
                  <a:pt x="981979" y="60120"/>
                </a:lnTo>
                <a:lnTo>
                  <a:pt x="868929" y="85392"/>
                </a:lnTo>
                <a:lnTo>
                  <a:pt x="760884" y="114620"/>
                </a:lnTo>
                <a:lnTo>
                  <a:pt x="658258" y="147608"/>
                </a:lnTo>
                <a:lnTo>
                  <a:pt x="561464" y="184159"/>
                </a:lnTo>
                <a:lnTo>
                  <a:pt x="470915" y="224075"/>
                </a:lnTo>
                <a:lnTo>
                  <a:pt x="387027" y="267161"/>
                </a:lnTo>
                <a:lnTo>
                  <a:pt x="310213" y="313218"/>
                </a:lnTo>
                <a:lnTo>
                  <a:pt x="240886" y="362051"/>
                </a:lnTo>
                <a:lnTo>
                  <a:pt x="179460" y="413462"/>
                </a:lnTo>
                <a:lnTo>
                  <a:pt x="126349" y="467254"/>
                </a:lnTo>
                <a:lnTo>
                  <a:pt x="81966" y="523231"/>
                </a:lnTo>
                <a:lnTo>
                  <a:pt x="46726" y="581196"/>
                </a:lnTo>
                <a:lnTo>
                  <a:pt x="21043" y="640952"/>
                </a:lnTo>
                <a:lnTo>
                  <a:pt x="5329" y="702301"/>
                </a:lnTo>
                <a:lnTo>
                  <a:pt x="0" y="76504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008626" y="3088386"/>
            <a:ext cx="3215640" cy="1530095"/>
          </a:xfrm>
          <a:custGeom>
            <a:avLst/>
            <a:gdLst/>
            <a:ahLst/>
            <a:cxnLst/>
            <a:rect l="l" t="t" r="r" b="b"/>
            <a:pathLst>
              <a:path w="3215640" h="1530095">
                <a:moveTo>
                  <a:pt x="0" y="765047"/>
                </a:moveTo>
                <a:lnTo>
                  <a:pt x="5329" y="702301"/>
                </a:lnTo>
                <a:lnTo>
                  <a:pt x="21043" y="640952"/>
                </a:lnTo>
                <a:lnTo>
                  <a:pt x="46726" y="581196"/>
                </a:lnTo>
                <a:lnTo>
                  <a:pt x="81966" y="523231"/>
                </a:lnTo>
                <a:lnTo>
                  <a:pt x="126349" y="467254"/>
                </a:lnTo>
                <a:lnTo>
                  <a:pt x="179460" y="413462"/>
                </a:lnTo>
                <a:lnTo>
                  <a:pt x="240886" y="362051"/>
                </a:lnTo>
                <a:lnTo>
                  <a:pt x="310213" y="313218"/>
                </a:lnTo>
                <a:lnTo>
                  <a:pt x="387027" y="267161"/>
                </a:lnTo>
                <a:lnTo>
                  <a:pt x="470915" y="224075"/>
                </a:lnTo>
                <a:lnTo>
                  <a:pt x="561464" y="184159"/>
                </a:lnTo>
                <a:lnTo>
                  <a:pt x="658258" y="147608"/>
                </a:lnTo>
                <a:lnTo>
                  <a:pt x="760884" y="114620"/>
                </a:lnTo>
                <a:lnTo>
                  <a:pt x="868929" y="85392"/>
                </a:lnTo>
                <a:lnTo>
                  <a:pt x="981979" y="60120"/>
                </a:lnTo>
                <a:lnTo>
                  <a:pt x="1099620" y="39002"/>
                </a:lnTo>
                <a:lnTo>
                  <a:pt x="1221439" y="22234"/>
                </a:lnTo>
                <a:lnTo>
                  <a:pt x="1347020" y="10013"/>
                </a:lnTo>
                <a:lnTo>
                  <a:pt x="1475952" y="2536"/>
                </a:lnTo>
                <a:lnTo>
                  <a:pt x="1607820" y="0"/>
                </a:lnTo>
                <a:lnTo>
                  <a:pt x="1739687" y="2536"/>
                </a:lnTo>
                <a:lnTo>
                  <a:pt x="1868619" y="10013"/>
                </a:lnTo>
                <a:lnTo>
                  <a:pt x="1994200" y="22234"/>
                </a:lnTo>
                <a:lnTo>
                  <a:pt x="2116019" y="39002"/>
                </a:lnTo>
                <a:lnTo>
                  <a:pt x="2233660" y="60120"/>
                </a:lnTo>
                <a:lnTo>
                  <a:pt x="2346710" y="85392"/>
                </a:lnTo>
                <a:lnTo>
                  <a:pt x="2454755" y="114620"/>
                </a:lnTo>
                <a:lnTo>
                  <a:pt x="2557381" y="147608"/>
                </a:lnTo>
                <a:lnTo>
                  <a:pt x="2654175" y="184159"/>
                </a:lnTo>
                <a:lnTo>
                  <a:pt x="2744723" y="224075"/>
                </a:lnTo>
                <a:lnTo>
                  <a:pt x="2828612" y="267161"/>
                </a:lnTo>
                <a:lnTo>
                  <a:pt x="2905426" y="313218"/>
                </a:lnTo>
                <a:lnTo>
                  <a:pt x="2974753" y="362051"/>
                </a:lnTo>
                <a:lnTo>
                  <a:pt x="3036179" y="413462"/>
                </a:lnTo>
                <a:lnTo>
                  <a:pt x="3089290" y="467254"/>
                </a:lnTo>
                <a:lnTo>
                  <a:pt x="3133673" y="523231"/>
                </a:lnTo>
                <a:lnTo>
                  <a:pt x="3168913" y="581196"/>
                </a:lnTo>
                <a:lnTo>
                  <a:pt x="3194596" y="640952"/>
                </a:lnTo>
                <a:lnTo>
                  <a:pt x="3210310" y="702301"/>
                </a:lnTo>
                <a:lnTo>
                  <a:pt x="3215640" y="765047"/>
                </a:lnTo>
                <a:lnTo>
                  <a:pt x="3210310" y="827794"/>
                </a:lnTo>
                <a:lnTo>
                  <a:pt x="3194596" y="889143"/>
                </a:lnTo>
                <a:lnTo>
                  <a:pt x="3168913" y="948899"/>
                </a:lnTo>
                <a:lnTo>
                  <a:pt x="3133673" y="1006864"/>
                </a:lnTo>
                <a:lnTo>
                  <a:pt x="3089290" y="1062841"/>
                </a:lnTo>
                <a:lnTo>
                  <a:pt x="3036179" y="1116633"/>
                </a:lnTo>
                <a:lnTo>
                  <a:pt x="2974753" y="1168044"/>
                </a:lnTo>
                <a:lnTo>
                  <a:pt x="2905426" y="1216877"/>
                </a:lnTo>
                <a:lnTo>
                  <a:pt x="2828612" y="1262934"/>
                </a:lnTo>
                <a:lnTo>
                  <a:pt x="2744723" y="1306020"/>
                </a:lnTo>
                <a:lnTo>
                  <a:pt x="2654175" y="1345936"/>
                </a:lnTo>
                <a:lnTo>
                  <a:pt x="2557381" y="1382487"/>
                </a:lnTo>
                <a:lnTo>
                  <a:pt x="2454755" y="1415475"/>
                </a:lnTo>
                <a:lnTo>
                  <a:pt x="2346710" y="1444703"/>
                </a:lnTo>
                <a:lnTo>
                  <a:pt x="2233660" y="1469975"/>
                </a:lnTo>
                <a:lnTo>
                  <a:pt x="2116019" y="1491093"/>
                </a:lnTo>
                <a:lnTo>
                  <a:pt x="1994200" y="1507861"/>
                </a:lnTo>
                <a:lnTo>
                  <a:pt x="1868619" y="1520082"/>
                </a:lnTo>
                <a:lnTo>
                  <a:pt x="1739687" y="1527559"/>
                </a:lnTo>
                <a:lnTo>
                  <a:pt x="1607820" y="1530095"/>
                </a:lnTo>
                <a:lnTo>
                  <a:pt x="1475952" y="1527559"/>
                </a:lnTo>
                <a:lnTo>
                  <a:pt x="1347020" y="1520082"/>
                </a:lnTo>
                <a:lnTo>
                  <a:pt x="1221439" y="1507861"/>
                </a:lnTo>
                <a:lnTo>
                  <a:pt x="1099620" y="1491093"/>
                </a:lnTo>
                <a:lnTo>
                  <a:pt x="981979" y="1469975"/>
                </a:lnTo>
                <a:lnTo>
                  <a:pt x="868929" y="1444703"/>
                </a:lnTo>
                <a:lnTo>
                  <a:pt x="760884" y="1415475"/>
                </a:lnTo>
                <a:lnTo>
                  <a:pt x="658258" y="1382487"/>
                </a:lnTo>
                <a:lnTo>
                  <a:pt x="561464" y="1345936"/>
                </a:lnTo>
                <a:lnTo>
                  <a:pt x="470915" y="1306020"/>
                </a:lnTo>
                <a:lnTo>
                  <a:pt x="387027" y="1262934"/>
                </a:lnTo>
                <a:lnTo>
                  <a:pt x="310213" y="1216877"/>
                </a:lnTo>
                <a:lnTo>
                  <a:pt x="240886" y="1168044"/>
                </a:lnTo>
                <a:lnTo>
                  <a:pt x="179460" y="1116633"/>
                </a:lnTo>
                <a:lnTo>
                  <a:pt x="126349" y="1062841"/>
                </a:lnTo>
                <a:lnTo>
                  <a:pt x="81966" y="1006864"/>
                </a:lnTo>
                <a:lnTo>
                  <a:pt x="46726" y="948899"/>
                </a:lnTo>
                <a:lnTo>
                  <a:pt x="21043" y="889143"/>
                </a:lnTo>
                <a:lnTo>
                  <a:pt x="5329" y="827794"/>
                </a:lnTo>
                <a:lnTo>
                  <a:pt x="0" y="765047"/>
                </a:lnTo>
                <a:close/>
              </a:path>
            </a:pathLst>
          </a:custGeom>
          <a:ln w="25400">
            <a:solidFill>
              <a:srgbClr val="D0771E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5663946" y="4365498"/>
            <a:ext cx="3456431" cy="1085088"/>
          </a:xfrm>
          <a:custGeom>
            <a:avLst/>
            <a:gdLst/>
            <a:ahLst/>
            <a:cxnLst/>
            <a:rect l="l" t="t" r="r" b="b"/>
            <a:pathLst>
              <a:path w="3456431" h="1085088">
                <a:moveTo>
                  <a:pt x="0" y="542544"/>
                </a:moveTo>
                <a:lnTo>
                  <a:pt x="5729" y="587034"/>
                </a:lnTo>
                <a:lnTo>
                  <a:pt x="22621" y="630536"/>
                </a:lnTo>
                <a:lnTo>
                  <a:pt x="50230" y="672908"/>
                </a:lnTo>
                <a:lnTo>
                  <a:pt x="88111" y="714012"/>
                </a:lnTo>
                <a:lnTo>
                  <a:pt x="135820" y="753707"/>
                </a:lnTo>
                <a:lnTo>
                  <a:pt x="192912" y="791854"/>
                </a:lnTo>
                <a:lnTo>
                  <a:pt x="258941" y="828312"/>
                </a:lnTo>
                <a:lnTo>
                  <a:pt x="333463" y="862943"/>
                </a:lnTo>
                <a:lnTo>
                  <a:pt x="416033" y="895607"/>
                </a:lnTo>
                <a:lnTo>
                  <a:pt x="506206" y="926163"/>
                </a:lnTo>
                <a:lnTo>
                  <a:pt x="603537" y="954472"/>
                </a:lnTo>
                <a:lnTo>
                  <a:pt x="707581" y="980395"/>
                </a:lnTo>
                <a:lnTo>
                  <a:pt x="817893" y="1003791"/>
                </a:lnTo>
                <a:lnTo>
                  <a:pt x="934028" y="1024521"/>
                </a:lnTo>
                <a:lnTo>
                  <a:pt x="1055542" y="1042445"/>
                </a:lnTo>
                <a:lnTo>
                  <a:pt x="1181990" y="1057424"/>
                </a:lnTo>
                <a:lnTo>
                  <a:pt x="1312925" y="1069317"/>
                </a:lnTo>
                <a:lnTo>
                  <a:pt x="1447905" y="1077985"/>
                </a:lnTo>
                <a:lnTo>
                  <a:pt x="1586483" y="1083289"/>
                </a:lnTo>
                <a:lnTo>
                  <a:pt x="1728215" y="1085088"/>
                </a:lnTo>
                <a:lnTo>
                  <a:pt x="1869948" y="1083289"/>
                </a:lnTo>
                <a:lnTo>
                  <a:pt x="2008526" y="1077985"/>
                </a:lnTo>
                <a:lnTo>
                  <a:pt x="2143506" y="1069317"/>
                </a:lnTo>
                <a:lnTo>
                  <a:pt x="2274441" y="1057424"/>
                </a:lnTo>
                <a:lnTo>
                  <a:pt x="2400889" y="1042445"/>
                </a:lnTo>
                <a:lnTo>
                  <a:pt x="2522403" y="1024521"/>
                </a:lnTo>
                <a:lnTo>
                  <a:pt x="2638538" y="1003791"/>
                </a:lnTo>
                <a:lnTo>
                  <a:pt x="2748850" y="980395"/>
                </a:lnTo>
                <a:lnTo>
                  <a:pt x="2852894" y="954472"/>
                </a:lnTo>
                <a:lnTo>
                  <a:pt x="2950225" y="926163"/>
                </a:lnTo>
                <a:lnTo>
                  <a:pt x="3040398" y="895607"/>
                </a:lnTo>
                <a:lnTo>
                  <a:pt x="3122968" y="862943"/>
                </a:lnTo>
                <a:lnTo>
                  <a:pt x="3197490" y="828312"/>
                </a:lnTo>
                <a:lnTo>
                  <a:pt x="3263519" y="791854"/>
                </a:lnTo>
                <a:lnTo>
                  <a:pt x="3320611" y="753707"/>
                </a:lnTo>
                <a:lnTo>
                  <a:pt x="3368320" y="714012"/>
                </a:lnTo>
                <a:lnTo>
                  <a:pt x="3406201" y="672908"/>
                </a:lnTo>
                <a:lnTo>
                  <a:pt x="3433810" y="630536"/>
                </a:lnTo>
                <a:lnTo>
                  <a:pt x="3450702" y="587034"/>
                </a:lnTo>
                <a:lnTo>
                  <a:pt x="3456431" y="542544"/>
                </a:lnTo>
                <a:lnTo>
                  <a:pt x="3450702" y="498053"/>
                </a:lnTo>
                <a:lnTo>
                  <a:pt x="3433810" y="454551"/>
                </a:lnTo>
                <a:lnTo>
                  <a:pt x="3406201" y="412179"/>
                </a:lnTo>
                <a:lnTo>
                  <a:pt x="3368320" y="371075"/>
                </a:lnTo>
                <a:lnTo>
                  <a:pt x="3320611" y="331380"/>
                </a:lnTo>
                <a:lnTo>
                  <a:pt x="3263519" y="293233"/>
                </a:lnTo>
                <a:lnTo>
                  <a:pt x="3197490" y="256775"/>
                </a:lnTo>
                <a:lnTo>
                  <a:pt x="3122968" y="222144"/>
                </a:lnTo>
                <a:lnTo>
                  <a:pt x="3040398" y="189480"/>
                </a:lnTo>
                <a:lnTo>
                  <a:pt x="2950225" y="158924"/>
                </a:lnTo>
                <a:lnTo>
                  <a:pt x="2852894" y="130615"/>
                </a:lnTo>
                <a:lnTo>
                  <a:pt x="2748850" y="104692"/>
                </a:lnTo>
                <a:lnTo>
                  <a:pt x="2638538" y="81296"/>
                </a:lnTo>
                <a:lnTo>
                  <a:pt x="2522403" y="60566"/>
                </a:lnTo>
                <a:lnTo>
                  <a:pt x="2400889" y="42642"/>
                </a:lnTo>
                <a:lnTo>
                  <a:pt x="2274441" y="27663"/>
                </a:lnTo>
                <a:lnTo>
                  <a:pt x="2143506" y="15770"/>
                </a:lnTo>
                <a:lnTo>
                  <a:pt x="2008526" y="7102"/>
                </a:lnTo>
                <a:lnTo>
                  <a:pt x="1869948" y="1798"/>
                </a:lnTo>
                <a:lnTo>
                  <a:pt x="1728215" y="0"/>
                </a:lnTo>
                <a:lnTo>
                  <a:pt x="1586483" y="1798"/>
                </a:lnTo>
                <a:lnTo>
                  <a:pt x="1447905" y="7102"/>
                </a:lnTo>
                <a:lnTo>
                  <a:pt x="1312925" y="15770"/>
                </a:lnTo>
                <a:lnTo>
                  <a:pt x="1181990" y="27663"/>
                </a:lnTo>
                <a:lnTo>
                  <a:pt x="1055542" y="42642"/>
                </a:lnTo>
                <a:lnTo>
                  <a:pt x="934028" y="60566"/>
                </a:lnTo>
                <a:lnTo>
                  <a:pt x="817893" y="81296"/>
                </a:lnTo>
                <a:lnTo>
                  <a:pt x="707581" y="104692"/>
                </a:lnTo>
                <a:lnTo>
                  <a:pt x="603537" y="130615"/>
                </a:lnTo>
                <a:lnTo>
                  <a:pt x="506206" y="158924"/>
                </a:lnTo>
                <a:lnTo>
                  <a:pt x="416033" y="189480"/>
                </a:lnTo>
                <a:lnTo>
                  <a:pt x="333463" y="222144"/>
                </a:lnTo>
                <a:lnTo>
                  <a:pt x="258941" y="256775"/>
                </a:lnTo>
                <a:lnTo>
                  <a:pt x="192912" y="293233"/>
                </a:lnTo>
                <a:lnTo>
                  <a:pt x="135820" y="331380"/>
                </a:lnTo>
                <a:lnTo>
                  <a:pt x="88111" y="371075"/>
                </a:lnTo>
                <a:lnTo>
                  <a:pt x="50230" y="412179"/>
                </a:lnTo>
                <a:lnTo>
                  <a:pt x="22621" y="454551"/>
                </a:lnTo>
                <a:lnTo>
                  <a:pt x="5729" y="498053"/>
                </a:lnTo>
                <a:lnTo>
                  <a:pt x="0" y="54254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663946" y="4365498"/>
            <a:ext cx="3456431" cy="1085088"/>
          </a:xfrm>
          <a:custGeom>
            <a:avLst/>
            <a:gdLst/>
            <a:ahLst/>
            <a:cxnLst/>
            <a:rect l="l" t="t" r="r" b="b"/>
            <a:pathLst>
              <a:path w="3456431" h="1085088">
                <a:moveTo>
                  <a:pt x="0" y="542544"/>
                </a:moveTo>
                <a:lnTo>
                  <a:pt x="5729" y="498053"/>
                </a:lnTo>
                <a:lnTo>
                  <a:pt x="22621" y="454551"/>
                </a:lnTo>
                <a:lnTo>
                  <a:pt x="50230" y="412179"/>
                </a:lnTo>
                <a:lnTo>
                  <a:pt x="88111" y="371075"/>
                </a:lnTo>
                <a:lnTo>
                  <a:pt x="135820" y="331380"/>
                </a:lnTo>
                <a:lnTo>
                  <a:pt x="192912" y="293233"/>
                </a:lnTo>
                <a:lnTo>
                  <a:pt x="258941" y="256775"/>
                </a:lnTo>
                <a:lnTo>
                  <a:pt x="333463" y="222144"/>
                </a:lnTo>
                <a:lnTo>
                  <a:pt x="416033" y="189480"/>
                </a:lnTo>
                <a:lnTo>
                  <a:pt x="506206" y="158924"/>
                </a:lnTo>
                <a:lnTo>
                  <a:pt x="603537" y="130615"/>
                </a:lnTo>
                <a:lnTo>
                  <a:pt x="707581" y="104692"/>
                </a:lnTo>
                <a:lnTo>
                  <a:pt x="817893" y="81296"/>
                </a:lnTo>
                <a:lnTo>
                  <a:pt x="934028" y="60566"/>
                </a:lnTo>
                <a:lnTo>
                  <a:pt x="1055542" y="42642"/>
                </a:lnTo>
                <a:lnTo>
                  <a:pt x="1181990" y="27663"/>
                </a:lnTo>
                <a:lnTo>
                  <a:pt x="1312925" y="15770"/>
                </a:lnTo>
                <a:lnTo>
                  <a:pt x="1447905" y="7102"/>
                </a:lnTo>
                <a:lnTo>
                  <a:pt x="1586483" y="1798"/>
                </a:lnTo>
                <a:lnTo>
                  <a:pt x="1728215" y="0"/>
                </a:lnTo>
                <a:lnTo>
                  <a:pt x="1869948" y="1798"/>
                </a:lnTo>
                <a:lnTo>
                  <a:pt x="2008526" y="7102"/>
                </a:lnTo>
                <a:lnTo>
                  <a:pt x="2143506" y="15770"/>
                </a:lnTo>
                <a:lnTo>
                  <a:pt x="2274441" y="27663"/>
                </a:lnTo>
                <a:lnTo>
                  <a:pt x="2400889" y="42642"/>
                </a:lnTo>
                <a:lnTo>
                  <a:pt x="2522403" y="60566"/>
                </a:lnTo>
                <a:lnTo>
                  <a:pt x="2638538" y="81296"/>
                </a:lnTo>
                <a:lnTo>
                  <a:pt x="2748850" y="104692"/>
                </a:lnTo>
                <a:lnTo>
                  <a:pt x="2852894" y="130615"/>
                </a:lnTo>
                <a:lnTo>
                  <a:pt x="2950225" y="158924"/>
                </a:lnTo>
                <a:lnTo>
                  <a:pt x="3040398" y="189480"/>
                </a:lnTo>
                <a:lnTo>
                  <a:pt x="3122968" y="222144"/>
                </a:lnTo>
                <a:lnTo>
                  <a:pt x="3197490" y="256775"/>
                </a:lnTo>
                <a:lnTo>
                  <a:pt x="3263519" y="293233"/>
                </a:lnTo>
                <a:lnTo>
                  <a:pt x="3320611" y="331380"/>
                </a:lnTo>
                <a:lnTo>
                  <a:pt x="3368320" y="371075"/>
                </a:lnTo>
                <a:lnTo>
                  <a:pt x="3406201" y="412179"/>
                </a:lnTo>
                <a:lnTo>
                  <a:pt x="3433810" y="454551"/>
                </a:lnTo>
                <a:lnTo>
                  <a:pt x="3450702" y="498053"/>
                </a:lnTo>
                <a:lnTo>
                  <a:pt x="3456431" y="542544"/>
                </a:lnTo>
                <a:lnTo>
                  <a:pt x="3450702" y="587034"/>
                </a:lnTo>
                <a:lnTo>
                  <a:pt x="3433810" y="630536"/>
                </a:lnTo>
                <a:lnTo>
                  <a:pt x="3406201" y="672908"/>
                </a:lnTo>
                <a:lnTo>
                  <a:pt x="3368320" y="714012"/>
                </a:lnTo>
                <a:lnTo>
                  <a:pt x="3320611" y="753707"/>
                </a:lnTo>
                <a:lnTo>
                  <a:pt x="3263519" y="791854"/>
                </a:lnTo>
                <a:lnTo>
                  <a:pt x="3197490" y="828312"/>
                </a:lnTo>
                <a:lnTo>
                  <a:pt x="3122968" y="862943"/>
                </a:lnTo>
                <a:lnTo>
                  <a:pt x="3040398" y="895607"/>
                </a:lnTo>
                <a:lnTo>
                  <a:pt x="2950225" y="926163"/>
                </a:lnTo>
                <a:lnTo>
                  <a:pt x="2852894" y="954472"/>
                </a:lnTo>
                <a:lnTo>
                  <a:pt x="2748850" y="980395"/>
                </a:lnTo>
                <a:lnTo>
                  <a:pt x="2638538" y="1003791"/>
                </a:lnTo>
                <a:lnTo>
                  <a:pt x="2522403" y="1024521"/>
                </a:lnTo>
                <a:lnTo>
                  <a:pt x="2400889" y="1042445"/>
                </a:lnTo>
                <a:lnTo>
                  <a:pt x="2274441" y="1057424"/>
                </a:lnTo>
                <a:lnTo>
                  <a:pt x="2143506" y="1069317"/>
                </a:lnTo>
                <a:lnTo>
                  <a:pt x="2008526" y="1077985"/>
                </a:lnTo>
                <a:lnTo>
                  <a:pt x="1869948" y="1083289"/>
                </a:lnTo>
                <a:lnTo>
                  <a:pt x="1728215" y="1085088"/>
                </a:lnTo>
                <a:lnTo>
                  <a:pt x="1586483" y="1083289"/>
                </a:lnTo>
                <a:lnTo>
                  <a:pt x="1447905" y="1077985"/>
                </a:lnTo>
                <a:lnTo>
                  <a:pt x="1312925" y="1069317"/>
                </a:lnTo>
                <a:lnTo>
                  <a:pt x="1181990" y="1057424"/>
                </a:lnTo>
                <a:lnTo>
                  <a:pt x="1055542" y="1042445"/>
                </a:lnTo>
                <a:lnTo>
                  <a:pt x="934028" y="1024521"/>
                </a:lnTo>
                <a:lnTo>
                  <a:pt x="817893" y="1003791"/>
                </a:lnTo>
                <a:lnTo>
                  <a:pt x="707581" y="980395"/>
                </a:lnTo>
                <a:lnTo>
                  <a:pt x="603537" y="954472"/>
                </a:lnTo>
                <a:lnTo>
                  <a:pt x="506206" y="926163"/>
                </a:lnTo>
                <a:lnTo>
                  <a:pt x="416033" y="895607"/>
                </a:lnTo>
                <a:lnTo>
                  <a:pt x="333463" y="862943"/>
                </a:lnTo>
                <a:lnTo>
                  <a:pt x="258941" y="828312"/>
                </a:lnTo>
                <a:lnTo>
                  <a:pt x="192912" y="791854"/>
                </a:lnTo>
                <a:lnTo>
                  <a:pt x="135820" y="753707"/>
                </a:lnTo>
                <a:lnTo>
                  <a:pt x="88111" y="714012"/>
                </a:lnTo>
                <a:lnTo>
                  <a:pt x="50230" y="672908"/>
                </a:lnTo>
                <a:lnTo>
                  <a:pt x="22621" y="630536"/>
                </a:lnTo>
                <a:lnTo>
                  <a:pt x="5729" y="587034"/>
                </a:lnTo>
                <a:lnTo>
                  <a:pt x="0" y="542544"/>
                </a:lnTo>
                <a:close/>
              </a:path>
            </a:pathLst>
          </a:custGeom>
          <a:ln w="25400">
            <a:solidFill>
              <a:srgbClr val="D0771E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180594" y="4725162"/>
            <a:ext cx="6076188" cy="1645920"/>
          </a:xfrm>
          <a:custGeom>
            <a:avLst/>
            <a:gdLst/>
            <a:ahLst/>
            <a:cxnLst/>
            <a:rect l="l" t="t" r="r" b="b"/>
            <a:pathLst>
              <a:path w="6076188" h="1645919">
                <a:moveTo>
                  <a:pt x="0" y="822960"/>
                </a:moveTo>
                <a:lnTo>
                  <a:pt x="10070" y="890455"/>
                </a:lnTo>
                <a:lnTo>
                  <a:pt x="39762" y="956448"/>
                </a:lnTo>
                <a:lnTo>
                  <a:pt x="88293" y="1020726"/>
                </a:lnTo>
                <a:lnTo>
                  <a:pt x="154881" y="1083078"/>
                </a:lnTo>
                <a:lnTo>
                  <a:pt x="238744" y="1143292"/>
                </a:lnTo>
                <a:lnTo>
                  <a:pt x="339100" y="1201157"/>
                </a:lnTo>
                <a:lnTo>
                  <a:pt x="455168" y="1256459"/>
                </a:lnTo>
                <a:lnTo>
                  <a:pt x="586166" y="1308989"/>
                </a:lnTo>
                <a:lnTo>
                  <a:pt x="731313" y="1358533"/>
                </a:lnTo>
                <a:lnTo>
                  <a:pt x="889825" y="1404880"/>
                </a:lnTo>
                <a:lnTo>
                  <a:pt x="1060922" y="1447818"/>
                </a:lnTo>
                <a:lnTo>
                  <a:pt x="1243821" y="1487136"/>
                </a:lnTo>
                <a:lnTo>
                  <a:pt x="1437741" y="1522621"/>
                </a:lnTo>
                <a:lnTo>
                  <a:pt x="1641901" y="1554062"/>
                </a:lnTo>
                <a:lnTo>
                  <a:pt x="1855517" y="1581247"/>
                </a:lnTo>
                <a:lnTo>
                  <a:pt x="2077809" y="1603964"/>
                </a:lnTo>
                <a:lnTo>
                  <a:pt x="2307994" y="1622002"/>
                </a:lnTo>
                <a:lnTo>
                  <a:pt x="2545291" y="1635148"/>
                </a:lnTo>
                <a:lnTo>
                  <a:pt x="2788918" y="1643191"/>
                </a:lnTo>
                <a:lnTo>
                  <a:pt x="3038094" y="1645920"/>
                </a:lnTo>
                <a:lnTo>
                  <a:pt x="3287269" y="1643191"/>
                </a:lnTo>
                <a:lnTo>
                  <a:pt x="3530896" y="1635148"/>
                </a:lnTo>
                <a:lnTo>
                  <a:pt x="3768193" y="1622002"/>
                </a:lnTo>
                <a:lnTo>
                  <a:pt x="3998378" y="1603964"/>
                </a:lnTo>
                <a:lnTo>
                  <a:pt x="4220670" y="1581247"/>
                </a:lnTo>
                <a:lnTo>
                  <a:pt x="4434286" y="1554062"/>
                </a:lnTo>
                <a:lnTo>
                  <a:pt x="4638446" y="1522621"/>
                </a:lnTo>
                <a:lnTo>
                  <a:pt x="4832366" y="1487136"/>
                </a:lnTo>
                <a:lnTo>
                  <a:pt x="5015265" y="1447818"/>
                </a:lnTo>
                <a:lnTo>
                  <a:pt x="5186362" y="1404880"/>
                </a:lnTo>
                <a:lnTo>
                  <a:pt x="5344874" y="1358533"/>
                </a:lnTo>
                <a:lnTo>
                  <a:pt x="5490021" y="1308989"/>
                </a:lnTo>
                <a:lnTo>
                  <a:pt x="5621019" y="1256459"/>
                </a:lnTo>
                <a:lnTo>
                  <a:pt x="5737087" y="1201157"/>
                </a:lnTo>
                <a:lnTo>
                  <a:pt x="5837443" y="1143292"/>
                </a:lnTo>
                <a:lnTo>
                  <a:pt x="5921306" y="1083078"/>
                </a:lnTo>
                <a:lnTo>
                  <a:pt x="5987894" y="1020726"/>
                </a:lnTo>
                <a:lnTo>
                  <a:pt x="6036425" y="956448"/>
                </a:lnTo>
                <a:lnTo>
                  <a:pt x="6066117" y="890455"/>
                </a:lnTo>
                <a:lnTo>
                  <a:pt x="6076188" y="822960"/>
                </a:lnTo>
                <a:lnTo>
                  <a:pt x="6066117" y="755461"/>
                </a:lnTo>
                <a:lnTo>
                  <a:pt x="6036425" y="689465"/>
                </a:lnTo>
                <a:lnTo>
                  <a:pt x="5987894" y="625185"/>
                </a:lnTo>
                <a:lnTo>
                  <a:pt x="5921306" y="562831"/>
                </a:lnTo>
                <a:lnTo>
                  <a:pt x="5837443" y="502616"/>
                </a:lnTo>
                <a:lnTo>
                  <a:pt x="5737087" y="444751"/>
                </a:lnTo>
                <a:lnTo>
                  <a:pt x="5621019" y="389448"/>
                </a:lnTo>
                <a:lnTo>
                  <a:pt x="5490021" y="336919"/>
                </a:lnTo>
                <a:lnTo>
                  <a:pt x="5344874" y="287376"/>
                </a:lnTo>
                <a:lnTo>
                  <a:pt x="5186362" y="241030"/>
                </a:lnTo>
                <a:lnTo>
                  <a:pt x="5015265" y="198092"/>
                </a:lnTo>
                <a:lnTo>
                  <a:pt x="4832366" y="158776"/>
                </a:lnTo>
                <a:lnTo>
                  <a:pt x="4638446" y="123292"/>
                </a:lnTo>
                <a:lnTo>
                  <a:pt x="4434286" y="91852"/>
                </a:lnTo>
                <a:lnTo>
                  <a:pt x="4220670" y="64668"/>
                </a:lnTo>
                <a:lnTo>
                  <a:pt x="3998378" y="41952"/>
                </a:lnTo>
                <a:lnTo>
                  <a:pt x="3768193" y="23915"/>
                </a:lnTo>
                <a:lnTo>
                  <a:pt x="3530896" y="10770"/>
                </a:lnTo>
                <a:lnTo>
                  <a:pt x="3287269" y="2727"/>
                </a:lnTo>
                <a:lnTo>
                  <a:pt x="3038094" y="0"/>
                </a:lnTo>
                <a:lnTo>
                  <a:pt x="2788918" y="2727"/>
                </a:lnTo>
                <a:lnTo>
                  <a:pt x="2545291" y="10770"/>
                </a:lnTo>
                <a:lnTo>
                  <a:pt x="2307994" y="23915"/>
                </a:lnTo>
                <a:lnTo>
                  <a:pt x="2077809" y="41952"/>
                </a:lnTo>
                <a:lnTo>
                  <a:pt x="1855517" y="64668"/>
                </a:lnTo>
                <a:lnTo>
                  <a:pt x="1641901" y="91852"/>
                </a:lnTo>
                <a:lnTo>
                  <a:pt x="1437741" y="123292"/>
                </a:lnTo>
                <a:lnTo>
                  <a:pt x="1243821" y="158776"/>
                </a:lnTo>
                <a:lnTo>
                  <a:pt x="1060922" y="198092"/>
                </a:lnTo>
                <a:lnTo>
                  <a:pt x="889825" y="241030"/>
                </a:lnTo>
                <a:lnTo>
                  <a:pt x="731313" y="287376"/>
                </a:lnTo>
                <a:lnTo>
                  <a:pt x="586166" y="336919"/>
                </a:lnTo>
                <a:lnTo>
                  <a:pt x="455168" y="389448"/>
                </a:lnTo>
                <a:lnTo>
                  <a:pt x="339100" y="444751"/>
                </a:lnTo>
                <a:lnTo>
                  <a:pt x="238744" y="502616"/>
                </a:lnTo>
                <a:lnTo>
                  <a:pt x="154881" y="562831"/>
                </a:lnTo>
                <a:lnTo>
                  <a:pt x="88293" y="625185"/>
                </a:lnTo>
                <a:lnTo>
                  <a:pt x="39762" y="689465"/>
                </a:lnTo>
                <a:lnTo>
                  <a:pt x="10070" y="755461"/>
                </a:lnTo>
                <a:lnTo>
                  <a:pt x="0" y="8229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80594" y="4725162"/>
            <a:ext cx="6076188" cy="1645920"/>
          </a:xfrm>
          <a:custGeom>
            <a:avLst/>
            <a:gdLst/>
            <a:ahLst/>
            <a:cxnLst/>
            <a:rect l="l" t="t" r="r" b="b"/>
            <a:pathLst>
              <a:path w="6076188" h="1645919">
                <a:moveTo>
                  <a:pt x="0" y="822960"/>
                </a:moveTo>
                <a:lnTo>
                  <a:pt x="10070" y="755461"/>
                </a:lnTo>
                <a:lnTo>
                  <a:pt x="39762" y="689465"/>
                </a:lnTo>
                <a:lnTo>
                  <a:pt x="88293" y="625185"/>
                </a:lnTo>
                <a:lnTo>
                  <a:pt x="154881" y="562831"/>
                </a:lnTo>
                <a:lnTo>
                  <a:pt x="238744" y="502616"/>
                </a:lnTo>
                <a:lnTo>
                  <a:pt x="339100" y="444751"/>
                </a:lnTo>
                <a:lnTo>
                  <a:pt x="455168" y="389448"/>
                </a:lnTo>
                <a:lnTo>
                  <a:pt x="586166" y="336919"/>
                </a:lnTo>
                <a:lnTo>
                  <a:pt x="731313" y="287376"/>
                </a:lnTo>
                <a:lnTo>
                  <a:pt x="889825" y="241030"/>
                </a:lnTo>
                <a:lnTo>
                  <a:pt x="1060922" y="198092"/>
                </a:lnTo>
                <a:lnTo>
                  <a:pt x="1243821" y="158776"/>
                </a:lnTo>
                <a:lnTo>
                  <a:pt x="1437741" y="123292"/>
                </a:lnTo>
                <a:lnTo>
                  <a:pt x="1641901" y="91852"/>
                </a:lnTo>
                <a:lnTo>
                  <a:pt x="1855517" y="64668"/>
                </a:lnTo>
                <a:lnTo>
                  <a:pt x="2077809" y="41952"/>
                </a:lnTo>
                <a:lnTo>
                  <a:pt x="2307994" y="23915"/>
                </a:lnTo>
                <a:lnTo>
                  <a:pt x="2545291" y="10770"/>
                </a:lnTo>
                <a:lnTo>
                  <a:pt x="2788918" y="2727"/>
                </a:lnTo>
                <a:lnTo>
                  <a:pt x="3038094" y="0"/>
                </a:lnTo>
                <a:lnTo>
                  <a:pt x="3287269" y="2727"/>
                </a:lnTo>
                <a:lnTo>
                  <a:pt x="3530896" y="10770"/>
                </a:lnTo>
                <a:lnTo>
                  <a:pt x="3768193" y="23915"/>
                </a:lnTo>
                <a:lnTo>
                  <a:pt x="3998378" y="41952"/>
                </a:lnTo>
                <a:lnTo>
                  <a:pt x="4220670" y="64668"/>
                </a:lnTo>
                <a:lnTo>
                  <a:pt x="4434286" y="91852"/>
                </a:lnTo>
                <a:lnTo>
                  <a:pt x="4638446" y="123292"/>
                </a:lnTo>
                <a:lnTo>
                  <a:pt x="4832366" y="158776"/>
                </a:lnTo>
                <a:lnTo>
                  <a:pt x="5015265" y="198092"/>
                </a:lnTo>
                <a:lnTo>
                  <a:pt x="5186362" y="241030"/>
                </a:lnTo>
                <a:lnTo>
                  <a:pt x="5344874" y="287376"/>
                </a:lnTo>
                <a:lnTo>
                  <a:pt x="5490021" y="336919"/>
                </a:lnTo>
                <a:lnTo>
                  <a:pt x="5621019" y="389448"/>
                </a:lnTo>
                <a:lnTo>
                  <a:pt x="5737087" y="444751"/>
                </a:lnTo>
                <a:lnTo>
                  <a:pt x="5837443" y="502616"/>
                </a:lnTo>
                <a:lnTo>
                  <a:pt x="5921306" y="562831"/>
                </a:lnTo>
                <a:lnTo>
                  <a:pt x="5987894" y="625185"/>
                </a:lnTo>
                <a:lnTo>
                  <a:pt x="6036425" y="689465"/>
                </a:lnTo>
                <a:lnTo>
                  <a:pt x="6066117" y="755461"/>
                </a:lnTo>
                <a:lnTo>
                  <a:pt x="6076188" y="822960"/>
                </a:lnTo>
                <a:lnTo>
                  <a:pt x="6066117" y="890455"/>
                </a:lnTo>
                <a:lnTo>
                  <a:pt x="6036425" y="956448"/>
                </a:lnTo>
                <a:lnTo>
                  <a:pt x="5987894" y="1020726"/>
                </a:lnTo>
                <a:lnTo>
                  <a:pt x="5921306" y="1083078"/>
                </a:lnTo>
                <a:lnTo>
                  <a:pt x="5837443" y="1143292"/>
                </a:lnTo>
                <a:lnTo>
                  <a:pt x="5737087" y="1201157"/>
                </a:lnTo>
                <a:lnTo>
                  <a:pt x="5621019" y="1256459"/>
                </a:lnTo>
                <a:lnTo>
                  <a:pt x="5490021" y="1308989"/>
                </a:lnTo>
                <a:lnTo>
                  <a:pt x="5344874" y="1358533"/>
                </a:lnTo>
                <a:lnTo>
                  <a:pt x="5186362" y="1404880"/>
                </a:lnTo>
                <a:lnTo>
                  <a:pt x="5015265" y="1447818"/>
                </a:lnTo>
                <a:lnTo>
                  <a:pt x="4832366" y="1487136"/>
                </a:lnTo>
                <a:lnTo>
                  <a:pt x="4638446" y="1522621"/>
                </a:lnTo>
                <a:lnTo>
                  <a:pt x="4434286" y="1554062"/>
                </a:lnTo>
                <a:lnTo>
                  <a:pt x="4220670" y="1581247"/>
                </a:lnTo>
                <a:lnTo>
                  <a:pt x="3998378" y="1603964"/>
                </a:lnTo>
                <a:lnTo>
                  <a:pt x="3768193" y="1622002"/>
                </a:lnTo>
                <a:lnTo>
                  <a:pt x="3530896" y="1635148"/>
                </a:lnTo>
                <a:lnTo>
                  <a:pt x="3287269" y="1643191"/>
                </a:lnTo>
                <a:lnTo>
                  <a:pt x="3038094" y="1645920"/>
                </a:lnTo>
                <a:lnTo>
                  <a:pt x="2788918" y="1643191"/>
                </a:lnTo>
                <a:lnTo>
                  <a:pt x="2545291" y="1635148"/>
                </a:lnTo>
                <a:lnTo>
                  <a:pt x="2307994" y="1622002"/>
                </a:lnTo>
                <a:lnTo>
                  <a:pt x="2077809" y="1603964"/>
                </a:lnTo>
                <a:lnTo>
                  <a:pt x="1855517" y="1581247"/>
                </a:lnTo>
                <a:lnTo>
                  <a:pt x="1641901" y="1554062"/>
                </a:lnTo>
                <a:lnTo>
                  <a:pt x="1437741" y="1522621"/>
                </a:lnTo>
                <a:lnTo>
                  <a:pt x="1243821" y="1487136"/>
                </a:lnTo>
                <a:lnTo>
                  <a:pt x="1060922" y="1447818"/>
                </a:lnTo>
                <a:lnTo>
                  <a:pt x="889825" y="1404880"/>
                </a:lnTo>
                <a:lnTo>
                  <a:pt x="731313" y="1358533"/>
                </a:lnTo>
                <a:lnTo>
                  <a:pt x="586166" y="1308989"/>
                </a:lnTo>
                <a:lnTo>
                  <a:pt x="455168" y="1256459"/>
                </a:lnTo>
                <a:lnTo>
                  <a:pt x="339100" y="1201157"/>
                </a:lnTo>
                <a:lnTo>
                  <a:pt x="238744" y="1143292"/>
                </a:lnTo>
                <a:lnTo>
                  <a:pt x="154881" y="1083078"/>
                </a:lnTo>
                <a:lnTo>
                  <a:pt x="88293" y="1020726"/>
                </a:lnTo>
                <a:lnTo>
                  <a:pt x="39762" y="956448"/>
                </a:lnTo>
                <a:lnTo>
                  <a:pt x="10070" y="890455"/>
                </a:lnTo>
                <a:lnTo>
                  <a:pt x="0" y="822960"/>
                </a:lnTo>
                <a:close/>
              </a:path>
            </a:pathLst>
          </a:custGeom>
          <a:ln w="25400">
            <a:solidFill>
              <a:srgbClr val="D0771E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51536" y="91567"/>
            <a:ext cx="576115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950"/>
              </a:lnSpc>
              <a:spcBef>
                <a:spcPts val="14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-5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onse</a:t>
            </a:r>
            <a:r>
              <a:rPr kumimoji="0" sz="4200" b="1" i="0" u="none" strike="noStrike" kern="1200" cap="none" spc="-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q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uen</a:t>
            </a:r>
            <a:r>
              <a:rPr kumimoji="0" sz="4200" b="1" i="0" u="none" strike="noStrike" kern="1200" cap="none" spc="-5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4200" b="1" i="0" u="none" strike="noStrike" kern="1200" cap="none" spc="508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aus der</a:t>
            </a:r>
            <a:r>
              <a:rPr kumimoji="0" sz="4200" b="1" i="0" u="none" strike="noStrike" kern="1200" cap="none" spc="-2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Leitidee</a:t>
            </a:r>
            <a:r>
              <a:rPr kumimoji="0" sz="4200" b="1" i="0" u="none" strike="noStrike" kern="1200" cap="none" spc="-52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des</a:t>
            </a:r>
            <a:r>
              <a:rPr kumimoji="0" sz="4200" b="1" i="0" u="none" strike="noStrike" kern="1200" cap="none" spc="-4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PS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195995" y="91567"/>
            <a:ext cx="267239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950"/>
              </a:lnSpc>
              <a:spcBef>
                <a:spcPts val="14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ür</a:t>
            </a:r>
            <a:r>
              <a:rPr kumimoji="0" sz="4200" b="1" i="0" u="none" strike="noStrike" kern="1200" cap="none" spc="-33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die</a:t>
            </a:r>
            <a:r>
              <a:rPr kumimoji="0" sz="4200" b="1" i="0" u="none" strike="noStrike" kern="1200" cap="none" spc="-25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inha</a:t>
            </a:r>
            <a:r>
              <a:rPr kumimoji="0" sz="4200" b="1" i="0" u="none" strike="noStrike" kern="1200" cap="none" spc="-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tliche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76680" y="518286"/>
            <a:ext cx="8057982" cy="8560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309" lvl="0" indent="0" algn="l" defTabSz="914400" rtl="0" eaLnBrk="1" fontAlgn="auto" latinLnBrk="0" hangingPunct="1">
              <a:lnSpc>
                <a:spcPts val="2950"/>
              </a:lnSpc>
              <a:spcBef>
                <a:spcPts val="14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Ge</a:t>
            </a:r>
            <a:r>
              <a:rPr kumimoji="0" sz="4200" b="1" i="0" u="none" strike="noStrike" kern="1200" cap="none" spc="-4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4200" b="1" i="0" u="none" strike="noStrike" kern="1200" cap="none" spc="-1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altung</a:t>
            </a:r>
            <a:r>
              <a:rPr kumimoji="0" sz="4200" b="1" i="0" u="none" strike="noStrike" kern="1200" cap="none" spc="-86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der</a:t>
            </a:r>
            <a:r>
              <a:rPr kumimoji="0" sz="4200" b="1" i="0" u="none" strike="noStrike" kern="1200" cap="none" spc="-13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4200" b="1" i="0" u="none" strike="noStrike" kern="1200" cap="none" spc="-25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4200" b="1" i="0" u="none" strike="noStrike" kern="1200" cap="none" spc="1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4200" b="1" i="0" u="none" strike="noStrike" kern="1200" cap="none" spc="-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Begl</a:t>
            </a:r>
            <a:r>
              <a:rPr kumimoji="0" sz="4200" b="1" i="0" u="none" strike="noStrike" kern="1200" cap="none" spc="-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</a:t>
            </a:r>
            <a:r>
              <a:rPr kumimoji="0" sz="4200" b="1" i="0" u="none" strike="noStrike" kern="1200" cap="none" spc="-25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200" b="1" i="0" u="none" strike="noStrike" kern="1200" cap="none" spc="-5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4200" b="1" i="0" u="none" strike="noStrike" kern="1200" cap="none" spc="-3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4200" b="1" i="0" u="none" strike="noStrike" kern="1200" cap="none" spc="-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altun</a:t>
            </a:r>
            <a:r>
              <a:rPr kumimoji="0" sz="4200" b="1" i="0" u="none" strike="noStrike" kern="1200" cap="none" spc="-1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4200" b="1" i="0" u="none" strike="noStrike" kern="1200" cap="none" spc="-191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</a:t>
            </a:r>
            <a:r>
              <a:rPr kumimoji="0" sz="4200" b="1" i="0" u="none" strike="noStrike" kern="1200" cap="none" spc="-3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4200" b="1" i="0" u="none" strike="noStrike" kern="1200" cap="none" spc="-11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s)</a:t>
            </a: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985086" marR="0" lvl="0" indent="0" algn="l" defTabSz="914400" rtl="0" eaLnBrk="1" fontAlgn="auto" latinLnBrk="0" hangingPunct="1">
              <a:lnSpc>
                <a:spcPct val="101725"/>
              </a:lnSpc>
              <a:spcBef>
                <a:spcPts val="17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Eine</a:t>
            </a:r>
            <a:r>
              <a:rPr kumimoji="0" sz="2400" b="1" i="0" u="sng" strike="noStrike" kern="1200" cap="none" spc="-3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</a:t>
            </a:r>
            <a:r>
              <a:rPr kumimoji="0" sz="2400" b="1" i="0" u="sng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400" b="1" i="0" u="sng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…</a:t>
            </a:r>
            <a:r>
              <a:rPr kumimoji="0" sz="2400" b="1" i="0" u="sng" strike="noStrike" kern="1200" cap="none" spc="49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400" b="1" i="0" u="sng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ä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</a:t>
            </a:r>
            <a:r>
              <a:rPr kumimoji="0" sz="2400" b="1" i="0" u="sng" strike="noStrike" kern="1200" cap="none" spc="23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2400" b="1" i="0" u="sng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2400" b="1" i="0" u="sng" strike="noStrike" kern="1200" cap="none" spc="-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VD</a:t>
            </a:r>
            <a:r>
              <a:rPr kumimoji="0" sz="2400" b="1" i="0" u="sng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</a:t>
            </a:r>
            <a:r>
              <a:rPr kumimoji="0" sz="2400" b="1" i="0" u="sng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Re</a:t>
            </a:r>
            <a:r>
              <a:rPr kumimoji="0" sz="2400" b="1" i="0" u="sng" strike="noStrike" kern="1200" cap="none" spc="-4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400" b="1" i="0" u="sng" strike="noStrike" kern="1200" cap="none" spc="-3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2400" b="1" i="0" u="sng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ari</a:t>
            </a:r>
            <a:r>
              <a:rPr kumimoji="0" sz="2400" b="1" i="0" u="sng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t)</a:t>
            </a:r>
            <a:endParaRPr kumimoji="0" sz="24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781302" y="1415161"/>
            <a:ext cx="3080427" cy="839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64247" marR="784545" lvl="0" indent="0" algn="ctr" defTabSz="914400" rtl="0" eaLnBrk="1" fontAlgn="auto" latinLnBrk="0" hangingPunct="1">
              <a:lnSpc>
                <a:spcPts val="2140"/>
              </a:lnSpc>
              <a:spcBef>
                <a:spcPts val="10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3000" b="1" i="0" u="none" strike="noStrike" kern="1200" cap="none" spc="-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000" b="1" i="0" u="none" strike="noStrike" kern="1200" cap="none" spc="-25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3000" b="1" i="0" u="none" strike="noStrike" kern="1200" cap="none" spc="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ng</a:t>
            </a:r>
            <a:r>
              <a:rPr kumimoji="0" sz="3000" b="1" i="0" u="none" strike="noStrike" kern="1200" cap="none" spc="-2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000" b="1" i="0" u="none" strike="noStrike" kern="1200" cap="none" spc="-25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ts val="2210"/>
              </a:lnSpc>
              <a:spcBef>
                <a:spcPts val="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000" b="1" i="0" u="none" strike="noStrike" kern="1200" cap="none" spc="-1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000" b="1" i="0" u="none" strike="noStrike" kern="1200" cap="none" spc="-25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3000" b="1" i="0" u="none" strike="noStrike" kern="1200" cap="none" spc="-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ic</a:t>
            </a:r>
            <a:r>
              <a:rPr kumimoji="0" sz="3000" b="1" i="0" u="none" strike="noStrike" kern="1200" cap="none" spc="-14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tsele</a:t>
            </a:r>
            <a:r>
              <a:rPr kumimoji="0" sz="3000" b="1" i="0" u="none" strike="noStrike" kern="1200" cap="none" spc="4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000" b="1" i="0" u="none" strike="noStrike" kern="1200" cap="none" spc="-1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000" b="1" i="0" u="none" strike="noStrike" kern="1200" cap="none" spc="-25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3000" b="1" i="0" u="none" strike="noStrike" kern="1200" cap="none" spc="-2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 den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5753" marR="52510" lvl="0" indent="0" algn="ctr" defTabSz="914400" rtl="0" eaLnBrk="1" fontAlgn="auto" latinLnBrk="0" hangingPunct="1">
              <a:lnSpc>
                <a:spcPts val="219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3000" b="1" i="0" u="none" strike="noStrike" kern="1200" cap="none" spc="-25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000" b="1" i="0" u="none" strike="noStrike" kern="1200" cap="none" spc="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-Begle</a:t>
            </a:r>
            <a:r>
              <a:rPr kumimoji="0" sz="3000" b="1" i="0" u="none" strike="noStrike" kern="1200" cap="none" spc="-4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000" b="1" i="0" u="none" strike="noStrike" kern="1200" cap="none" spc="-25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000" b="1" i="0" u="none" strike="noStrike" kern="1200" cap="none" spc="-54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000" b="1" i="0" u="none" strike="noStrike" kern="1200" cap="none" spc="-4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000" b="1" i="0" u="none" strike="noStrike" kern="1200" cap="none" spc="-14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000" b="1" i="0" u="none" strike="noStrike" kern="1200" cap="none" spc="-25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000" b="1" i="0" u="none" strike="noStrike" kern="1200" cap="none" spc="-4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ltun</a:t>
            </a:r>
            <a:r>
              <a:rPr kumimoji="0" sz="3000" b="1" i="0" u="none" strike="noStrike" kern="1200" cap="none" spc="-1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095748" y="2294001"/>
            <a:ext cx="2678914" cy="56032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140"/>
              </a:lnSpc>
              <a:spcBef>
                <a:spcPts val="10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PS-</a:t>
            </a:r>
            <a:r>
              <a:rPr kumimoji="0" sz="3000" b="1" i="0" u="none" strike="noStrike" kern="1200" cap="none" spc="-104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000" b="1" i="0" u="none" strike="noStrike" kern="1200" cap="none" spc="-2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3000" b="1" i="0" u="none" strike="noStrike" kern="1200" cap="none" spc="-25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3000" b="1" i="0" u="none" strike="noStrike" kern="1200" cap="none" spc="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000" b="1" i="0" u="none" strike="noStrike" kern="1200" cap="none" spc="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000" b="1" i="0" u="none" strike="noStrike" kern="1200" cap="none" spc="-34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000" b="1" i="0" u="none" strike="noStrike" kern="1200" cap="none" spc="-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3000" b="1" i="0" u="none" strike="noStrike" kern="1200" cap="none" spc="-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gi</a:t>
            </a:r>
            <a:r>
              <a:rPr kumimoji="0" sz="3000" b="1" i="0" u="none" strike="noStrike" kern="1200" cap="none" spc="-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20763" marR="340699" lvl="0" indent="0" algn="ctr" defTabSz="914400" rtl="0" eaLnBrk="1" fontAlgn="auto" latinLnBrk="0" hangingPunct="1">
              <a:lnSpc>
                <a:spcPts val="2210"/>
              </a:lnSpc>
              <a:spcBef>
                <a:spcPts val="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die Obli</a:t>
            </a:r>
            <a:r>
              <a:rPr kumimoji="0" sz="3000" b="1" i="0" u="none" strike="noStrike" kern="1200" cap="none" spc="-34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000" b="1" i="0" u="none" strike="noStrike" kern="1200" cap="none" spc="-2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3000" b="1" i="0" u="none" strike="noStrike" kern="1200" cap="none" spc="-25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orik</a:t>
            </a:r>
            <a:r>
              <a:rPr kumimoji="0" sz="3000" b="1" i="0" u="none" strike="noStrike" kern="1200" cap="none" spc="-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000" b="1" i="0" u="none" strike="noStrike" kern="1200" cap="none" spc="-25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507228" y="3302508"/>
            <a:ext cx="3090185" cy="18935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48551" marR="1021918" lvl="0" indent="0" algn="ctr" defTabSz="914400" rtl="0" eaLnBrk="1" fontAlgn="auto" latinLnBrk="0" hangingPunct="1">
              <a:lnSpc>
                <a:spcPts val="2140"/>
              </a:lnSpc>
              <a:spcBef>
                <a:spcPts val="10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3000" b="1" i="0" u="none" strike="noStrike" kern="1200" cap="none" spc="-4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Sc</a:t>
            </a:r>
            <a:r>
              <a:rPr kumimoji="0" sz="3000" b="1" i="0" u="none" strike="noStrike" kern="1200" cap="none" spc="4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üler*innen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8823" marR="911297" lvl="0" indent="0" algn="ctr" defTabSz="914400" rtl="0" eaLnBrk="1" fontAlgn="auto" latinLnBrk="0" hangingPunct="1">
              <a:lnSpc>
                <a:spcPts val="2210"/>
              </a:lnSpc>
              <a:spcBef>
                <a:spcPts val="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orie</a:t>
            </a:r>
            <a:r>
              <a:rPr kumimoji="0" sz="3000" b="1" i="0" u="none" strike="noStrike" kern="1200" cap="none" spc="-1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tier</a:t>
            </a:r>
            <a:r>
              <a:rPr kumimoji="0" sz="3000" b="1" i="0" u="none" strike="noStrike" kern="1200" cap="none" spc="-2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r>
              <a:rPr kumimoji="0" sz="3000" b="1" i="0" u="none" strike="noStrike" kern="1200" cap="none" spc="-14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Leit</a:t>
            </a:r>
            <a:r>
              <a:rPr kumimoji="0" sz="3000" b="1" i="0" u="none" strike="noStrike" kern="1200" cap="none" spc="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ild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899883" marR="1771557" lvl="0" indent="0" algn="ctr" defTabSz="914400" rtl="0" eaLnBrk="1" fontAlgn="auto" latinLnBrk="0" hangingPunct="1">
              <a:lnSpc>
                <a:spcPts val="219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der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853110" lvl="0" indent="0" algn="ctr" defTabSz="914400" rtl="0" eaLnBrk="1" fontAlgn="auto" latinLnBrk="0" hangingPunct="1">
              <a:lnSpc>
                <a:spcPts val="219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000" b="1" i="0" u="none" strike="noStrike" kern="1200" cap="none" spc="-1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000" b="1" i="0" u="none" strike="noStrike" kern="1200" cap="none" spc="-25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3000" b="1" i="0" u="none" strike="noStrike" kern="1200" cap="none" spc="-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ic</a:t>
            </a:r>
            <a:r>
              <a:rPr kumimoji="0" sz="3000" b="1" i="0" u="none" strike="noStrike" kern="1200" cap="none" spc="-14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000" b="1" i="0" u="none" strike="noStrike" kern="1200" cap="none" spc="-14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000" b="1" i="0" u="none" strike="noStrike" kern="1200" cap="none" spc="-25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orhaben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78420" marR="0" lvl="0" indent="0" algn="ctr" defTabSz="914400" rtl="0" eaLnBrk="1" fontAlgn="auto" latinLnBrk="0" hangingPunct="1">
              <a:lnSpc>
                <a:spcPct val="101725"/>
              </a:lnSpc>
              <a:spcBef>
                <a:spcPts val="134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</a:t>
            </a:r>
            <a:r>
              <a:rPr kumimoji="0" sz="2000" b="1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0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tu</a:t>
            </a:r>
            <a:r>
              <a:rPr kumimoji="0" sz="20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20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20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0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20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000" b="1" i="0" u="none" strike="noStrike" kern="1200" cap="none" spc="-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bei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757262" marR="76759" lvl="0" indent="0" algn="ctr" defTabSz="914400" rtl="0" eaLnBrk="1" fontAlgn="auto" latinLnBrk="0" hangingPunct="1">
              <a:lnSpc>
                <a:spcPts val="221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000" b="1" i="0" u="none" strike="noStrike" kern="1200" cap="none" spc="-1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000" b="1" i="0" u="none" strike="noStrike" kern="1200" cap="none" spc="-25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3000" b="1" i="0" u="none" strike="noStrike" kern="1200" cap="none" spc="-9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ic</a:t>
            </a:r>
            <a:r>
              <a:rPr kumimoji="0" sz="3000" b="1" i="0" u="none" strike="noStrike" kern="1200" cap="none" spc="-14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000" b="1" i="0" u="none" strike="noStrike" kern="1200" cap="none" spc="-14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000" b="1" i="0" u="none" strike="noStrike" kern="1200" cap="none" spc="-25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orhaben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69644" y="4803165"/>
            <a:ext cx="4305092" cy="15057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832754" marR="843112" lvl="0" indent="0" algn="ctr" defTabSz="914400" rtl="0" eaLnBrk="1" fontAlgn="auto" latinLnBrk="0" hangingPunct="1">
              <a:lnSpc>
                <a:spcPts val="2140"/>
              </a:lnSpc>
              <a:spcBef>
                <a:spcPts val="10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Stru</a:t>
            </a:r>
            <a:r>
              <a:rPr kumimoji="0" sz="3000" b="1" i="0" u="none" strike="noStrike" kern="1200" cap="none" spc="-14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tu</a:t>
            </a:r>
            <a:r>
              <a:rPr kumimoji="0" sz="3000" b="1" i="0" u="none" strike="noStrike" kern="1200" cap="none" spc="-25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elle</a:t>
            </a:r>
            <a:r>
              <a:rPr kumimoji="0" sz="3000" b="1" i="0" u="none" strike="noStrike" kern="1200" cap="none" spc="-25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Ähnlich</a:t>
            </a:r>
            <a:r>
              <a:rPr kumimoji="0" sz="3000" b="1" i="0" u="none" strike="noStrike" kern="1200" cap="none" spc="-54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3000" b="1" i="0" u="none" strike="noStrike" kern="1200" cap="none" spc="0" normalizeH="0" baseline="273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eit: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-1517" algn="ctr" defTabSz="914400" rtl="0" eaLnBrk="1" fontAlgn="auto" latinLnBrk="0" hangingPunct="1">
              <a:lnSpc>
                <a:spcPts val="2200"/>
              </a:lnSpc>
              <a:spcBef>
                <a:spcPts val="76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achliche</a:t>
            </a:r>
            <a:r>
              <a:rPr kumimoji="0" sz="20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2000" b="1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0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xi</a:t>
            </a:r>
            <a:r>
              <a:rPr kumimoji="0" sz="20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begleitu</a:t>
            </a:r>
            <a:r>
              <a:rPr kumimoji="0" sz="20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20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(PB)</a:t>
            </a:r>
            <a:r>
              <a:rPr kumimoji="0" sz="20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bei einem</a:t>
            </a:r>
            <a:r>
              <a:rPr kumimoji="0" sz="20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20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0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20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ic</a:t>
            </a:r>
            <a:r>
              <a:rPr kumimoji="0" sz="20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0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0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orhaben</a:t>
            </a:r>
            <a:r>
              <a:rPr kumimoji="0" sz="2000" b="1" i="0" u="none" strike="noStrike" kern="1200" cap="none" spc="-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</a:t>
            </a:r>
            <a:r>
              <a:rPr kumimoji="0" sz="20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2000" b="1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0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xi</a:t>
            </a:r>
            <a:r>
              <a:rPr kumimoji="0" sz="20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 se</a:t>
            </a:r>
            <a:r>
              <a:rPr kumimoji="0" sz="20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0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0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20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20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20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20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0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20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ic</a:t>
            </a:r>
            <a:r>
              <a:rPr kumimoji="0" sz="20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</a:t>
            </a:r>
            <a:r>
              <a:rPr kumimoji="0" sz="20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r>
              <a:rPr kumimoji="0" sz="20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ch</a:t>
            </a:r>
            <a:r>
              <a:rPr kumimoji="0" sz="2000" b="1" i="0" u="none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(UB) im </a:t>
            </a:r>
            <a:r>
              <a:rPr kumimoji="0" sz="2000" b="1" i="0" u="none" strike="noStrike" kern="1200" cap="none" spc="-9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orbe</a:t>
            </a:r>
            <a:r>
              <a:rPr kumimoji="0" sz="20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eitu</a:t>
            </a:r>
            <a:r>
              <a:rPr kumimoji="0" sz="20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gs</a:t>
            </a:r>
            <a:r>
              <a:rPr kumimoji="0" sz="20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ie</a:t>
            </a:r>
            <a:r>
              <a:rPr kumimoji="0" sz="20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0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1325"/>
              </a:lnSpc>
              <a:spcBef>
                <a:spcPts val="6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2275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14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83945" y="1133094"/>
            <a:ext cx="6514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 marR="0" lvl="0" indent="0" algn="l" defTabSz="9144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27066" y="1133094"/>
            <a:ext cx="842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 marR="0" lvl="0" indent="0" algn="l" defTabSz="9144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31263" y="1133094"/>
            <a:ext cx="8015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 marR="0" lvl="0" indent="0" algn="l" defTabSz="9144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45594" y="1133094"/>
            <a:ext cx="8007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 marR="0" lvl="0" indent="0" algn="l" defTabSz="9144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/>
          <p:nvPr/>
        </p:nvSpPr>
        <p:spPr>
          <a:xfrm>
            <a:off x="0" y="1629155"/>
            <a:ext cx="9144000" cy="5228842"/>
          </a:xfrm>
          <a:custGeom>
            <a:avLst/>
            <a:gdLst/>
            <a:ahLst/>
            <a:cxnLst/>
            <a:rect l="l" t="t" r="r" b="b"/>
            <a:pathLst>
              <a:path w="9144000" h="5228842">
                <a:moveTo>
                  <a:pt x="0" y="5228842"/>
                </a:moveTo>
                <a:lnTo>
                  <a:pt x="9144000" y="5228842"/>
                </a:lnTo>
                <a:lnTo>
                  <a:pt x="9144000" y="0"/>
                </a:lnTo>
                <a:lnTo>
                  <a:pt x="0" y="0"/>
                </a:lnTo>
                <a:lnTo>
                  <a:pt x="0" y="5228842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0" y="0"/>
            <a:ext cx="9144000" cy="1629155"/>
          </a:xfrm>
          <a:custGeom>
            <a:avLst/>
            <a:gdLst/>
            <a:ahLst/>
            <a:cxnLst/>
            <a:rect l="l" t="t" r="r" b="b"/>
            <a:pathLst>
              <a:path w="9144000" h="1629155">
                <a:moveTo>
                  <a:pt x="0" y="1629155"/>
                </a:moveTo>
                <a:lnTo>
                  <a:pt x="9144000" y="1629155"/>
                </a:lnTo>
                <a:lnTo>
                  <a:pt x="9144000" y="0"/>
                </a:lnTo>
                <a:lnTo>
                  <a:pt x="0" y="0"/>
                </a:lnTo>
                <a:lnTo>
                  <a:pt x="0" y="1629155"/>
                </a:lnTo>
                <a:close/>
              </a:path>
            </a:pathLst>
          </a:custGeom>
          <a:solidFill>
            <a:srgbClr val="C6D1D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79577" y="197103"/>
            <a:ext cx="8712149" cy="128295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marR="302534" lvl="0" indent="0" algn="ctr" defTabSz="914400" rtl="0" eaLnBrk="1" fontAlgn="auto" latinLnBrk="0" hangingPunct="1">
              <a:lnSpc>
                <a:spcPts val="2950"/>
              </a:lnSpc>
              <a:spcBef>
                <a:spcPts val="14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-5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onse</a:t>
            </a:r>
            <a:r>
              <a:rPr kumimoji="0" sz="4200" b="1" i="0" u="none" strike="noStrike" kern="1200" cap="none" spc="-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q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uen</a:t>
            </a:r>
            <a:r>
              <a:rPr kumimoji="0" sz="4200" b="1" i="0" u="none" strike="noStrike" kern="1200" cap="none" spc="-5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4200" b="1" i="0" u="none" strike="noStrike" kern="1200" cap="none" spc="508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aus der</a:t>
            </a:r>
            <a:r>
              <a:rPr kumimoji="0" sz="4200" b="1" i="0" u="none" strike="noStrike" kern="1200" cap="none" spc="-2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Leitidee</a:t>
            </a:r>
            <a:r>
              <a:rPr kumimoji="0" sz="4200" b="1" i="0" u="none" strike="noStrike" kern="1200" cap="none" spc="-52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des</a:t>
            </a:r>
            <a:r>
              <a:rPr kumimoji="0" sz="4200" b="1" i="0" u="none" strike="noStrike" kern="1200" cap="none" spc="-4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PS</a:t>
            </a:r>
            <a:r>
              <a:rPr kumimoji="0" sz="4200" b="1" i="0" u="none" strike="noStrike" kern="1200" cap="none" spc="-18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für</a:t>
            </a:r>
            <a:r>
              <a:rPr kumimoji="0" sz="4200" b="1" i="0" u="none" strike="noStrike" kern="1200" cap="none" spc="-33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die</a:t>
            </a:r>
            <a:r>
              <a:rPr kumimoji="0" sz="4200" b="1" i="0" u="none" strike="noStrike" kern="1200" cap="none" spc="-35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inha</a:t>
            </a:r>
            <a:r>
              <a:rPr kumimoji="0" sz="4200" b="1" i="0" u="none" strike="noStrike" kern="1200" cap="none" spc="-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tliche</a:t>
            </a: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557364" marR="880031" lvl="0" indent="0" algn="ctr" defTabSz="914400" rtl="0" eaLnBrk="1" fontAlgn="auto" latinLnBrk="0" hangingPunct="1">
              <a:lnSpc>
                <a:spcPts val="3360"/>
              </a:lnSpc>
              <a:spcBef>
                <a:spcPts val="2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Ge</a:t>
            </a:r>
            <a:r>
              <a:rPr kumimoji="0" sz="4200" b="1" i="0" u="none" strike="noStrike" kern="1200" cap="none" spc="-44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4200" b="1" i="0" u="none" strike="noStrike" kern="1200" cap="none" spc="-19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altung</a:t>
            </a:r>
            <a:r>
              <a:rPr kumimoji="0" sz="4200" b="1" i="0" u="none" strike="noStrike" kern="1200" cap="none" spc="-86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der</a:t>
            </a:r>
            <a:r>
              <a:rPr kumimoji="0" sz="4200" b="1" i="0" u="none" strike="noStrike" kern="1200" cap="none" spc="-13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4200" b="1" i="0" u="none" strike="noStrike" kern="1200" cap="none" spc="-25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4200" b="1" i="0" u="none" strike="noStrike" kern="1200" cap="none" spc="14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4200" b="1" i="0" u="none" strike="noStrike" kern="1200" cap="none" spc="-4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Begleit</a:t>
            </a:r>
            <a:r>
              <a:rPr kumimoji="0" sz="4200" b="1" i="0" u="none" strike="noStrike" kern="1200" cap="none" spc="-25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200" b="1" i="0" u="none" strike="noStrike" kern="1200" cap="none" spc="-54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4200" b="1" i="0" u="none" strike="noStrike" kern="1200" cap="none" spc="-29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ta</a:t>
            </a:r>
            <a:r>
              <a:rPr kumimoji="0" sz="4200" b="1" i="0" u="none" strike="noStrike" kern="1200" cap="none" spc="-9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tun</a:t>
            </a:r>
            <a:r>
              <a:rPr kumimoji="0" sz="4200" b="1" i="0" u="none" strike="noStrike" kern="1200" cap="none" spc="-4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4200" b="1" i="0" u="none" strike="noStrike" kern="1200" cap="none" spc="-17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</a:t>
            </a:r>
            <a:r>
              <a:rPr kumimoji="0" sz="4200" b="1" i="0" u="none" strike="noStrike" kern="1200" cap="none" spc="-34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4200" b="1" i="0" u="none" strike="noStrike" kern="1200" cap="none" spc="-114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s)</a:t>
            </a: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117625" marR="0" lvl="0" indent="0" algn="l" defTabSz="914400" rtl="0" eaLnBrk="1" fontAlgn="auto" latinLnBrk="0" hangingPunct="1">
              <a:lnSpc>
                <a:spcPct val="101725"/>
              </a:lnSpc>
              <a:spcBef>
                <a:spcPts val="15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Ande</a:t>
            </a:r>
            <a:r>
              <a:rPr kumimoji="0" sz="2400" b="1" i="0" u="sng" strike="noStrike" kern="1200" cap="none" spc="-3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400" b="1" i="0" u="sng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seits…</a:t>
            </a:r>
            <a:r>
              <a:rPr kumimoji="0" sz="2400" b="1" i="0" u="sng" strike="noStrike" kern="1200" cap="none" spc="58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Ab</a:t>
            </a:r>
            <a:r>
              <a:rPr kumimoji="0" sz="2400" b="1" i="0" u="sng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2400" b="1" i="0" u="sng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2400" b="1" i="0" u="sng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ung</a:t>
            </a:r>
            <a:r>
              <a:rPr kumimoji="0" sz="2400" b="1" i="0" u="sng" strike="noStrike" kern="1200" cap="none" spc="51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</a:t>
            </a:r>
            <a:r>
              <a:rPr kumimoji="0" sz="2400" b="1" i="0" u="sng" strike="noStrike" kern="1200" cap="none" spc="57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2400" b="1" i="0" u="sng" strike="noStrike" kern="1200" cap="none" spc="-1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 (</a:t>
            </a:r>
            <a:r>
              <a:rPr kumimoji="0" sz="2400" b="1" i="0" u="sng" strike="noStrike" kern="1200" cap="none" spc="-3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400" b="1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400" b="1" i="0" u="sng" strike="noStrike" kern="1200" cap="none" spc="-4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400" b="1" i="0" u="sng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endari</a:t>
            </a:r>
            <a:r>
              <a:rPr kumimoji="0" sz="2400" b="1" i="0" u="sng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t)</a:t>
            </a:r>
            <a:r>
              <a:rPr kumimoji="0" sz="2400" b="1" i="0" u="sng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endParaRPr kumimoji="0" sz="24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8740" y="2232279"/>
            <a:ext cx="452799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950"/>
              </a:lnSpc>
              <a:spcBef>
                <a:spcPts val="14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Subje</a:t>
            </a:r>
            <a:r>
              <a:rPr kumimoji="0" sz="4200" b="1" i="0" u="none" strike="noStrike" kern="1200" cap="none" spc="-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4200" b="1" i="0" u="none" strike="noStrike" kern="1200" cap="none" spc="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4200" b="1" i="0" u="none" strike="noStrike" kern="1200" cap="none" spc="-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</a:t>
            </a:r>
            <a:r>
              <a:rPr kumimoji="0" sz="4200" b="1" i="0" u="none" strike="noStrike" kern="1200" cap="none" spc="-51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Bedar</a:t>
            </a:r>
            <a:r>
              <a:rPr kumimoji="0" sz="4200" b="1" i="0" u="none" strike="noStrike" kern="1200" cap="none" spc="-1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sorie</a:t>
            </a:r>
            <a:r>
              <a:rPr kumimoji="0" sz="4200" b="1" i="0" u="none" strike="noStrike" kern="1200" cap="none" spc="-2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tierun</a:t>
            </a:r>
            <a:r>
              <a:rPr kumimoji="0" sz="4200" b="1" i="0" u="none" strike="noStrike" kern="1200" cap="none" spc="-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8740" y="2723179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960"/>
              </a:lnSpc>
              <a:spcBef>
                <a:spcPts val="14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•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21640" y="2744597"/>
            <a:ext cx="246168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950"/>
              </a:lnSpc>
              <a:spcBef>
                <a:spcPts val="14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„Im</a:t>
            </a:r>
            <a:r>
              <a:rPr kumimoji="0" sz="4200" b="1" i="0" u="none" strike="noStrike" kern="1200" cap="none" spc="-42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4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4200" b="1" i="0" u="none" strike="noStrike" kern="1200" cap="none" spc="-39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4200" b="1" i="0" u="none" strike="noStrike" kern="1200" cap="none" spc="-34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elp</a:t>
            </a:r>
            <a:r>
              <a:rPr kumimoji="0" sz="4200" b="1" i="0" u="none" strike="noStrike" kern="1200" cap="none" spc="-9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4200" b="1" i="0" u="none" strike="noStrike" kern="1200" cap="none" spc="-9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971910" y="2744597"/>
            <a:ext cx="429786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950"/>
              </a:lnSpc>
              <a:spcBef>
                <a:spcPts val="14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-34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200" b="1" i="0" u="none" strike="noStrike" kern="1200" cap="none" spc="-29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4200" b="1" i="0" u="none" strike="noStrike" kern="1200" cap="none" spc="-14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die </a:t>
            </a:r>
            <a:r>
              <a:rPr kumimoji="0" sz="4200" b="1" i="0" u="none" strike="noStrike" kern="1200" cap="none" spc="-10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ahrnehmung</a:t>
            </a:r>
            <a:r>
              <a:rPr kumimoji="0" sz="4200" b="1" i="0" u="none" strike="noStrike" kern="1200" cap="none" spc="-154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und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351615" y="2744597"/>
            <a:ext cx="145358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950"/>
              </a:lnSpc>
              <a:spcBef>
                <a:spcPts val="14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-34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200" b="1" i="0" u="none" strike="noStrike" kern="1200" cap="none" spc="-25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fl</a:t>
            </a:r>
            <a:r>
              <a:rPr kumimoji="0" sz="4200" b="1" i="0" u="none" strike="noStrike" kern="1200" cap="none" spc="-5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xion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21640" y="3171317"/>
            <a:ext cx="94177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950"/>
              </a:lnSpc>
              <a:spcBef>
                <a:spcPts val="14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sowie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45370" y="3171317"/>
            <a:ext cx="680648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950"/>
              </a:lnSpc>
              <a:spcBef>
                <a:spcPts val="14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200" b="1" i="0" u="none" strike="noStrike" kern="1200" cap="none" spc="-19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twi</a:t>
            </a:r>
            <a:r>
              <a:rPr kumimoji="0" sz="4200" b="1" i="0" u="none" strike="noStrike" kern="1200" cap="none" spc="9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klung</a:t>
            </a:r>
            <a:r>
              <a:rPr kumimoji="0" sz="4200" b="1" i="0" u="none" strike="noStrike" kern="1200" cap="none" spc="-126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der</a:t>
            </a:r>
            <a:r>
              <a:rPr kumimoji="0" sz="4200" b="1" i="0" u="none" strike="noStrike" kern="1200" cap="none" spc="-29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</a:t>
            </a:r>
            <a:r>
              <a:rPr kumimoji="0" sz="4200" b="1" i="0" u="none" strike="noStrike" kern="1200" cap="none" spc="-34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enen</a:t>
            </a:r>
            <a:r>
              <a:rPr kumimoji="0" sz="4200" b="1" i="0" u="none" strike="noStrike" kern="1200" cap="none" spc="-77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Leh</a:t>
            </a:r>
            <a:r>
              <a:rPr kumimoji="0" sz="4200" b="1" i="0" u="none" strike="noStrike" kern="1200" cap="none" spc="-29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erpe</a:t>
            </a:r>
            <a:r>
              <a:rPr kumimoji="0" sz="4200" b="1" i="0" u="none" strike="noStrike" kern="1200" cap="none" spc="-39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sön</a:t>
            </a:r>
            <a:r>
              <a:rPr kumimoji="0" sz="4200" b="1" i="0" u="none" strike="noStrike" kern="1200" cap="none" spc="-4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ich</a:t>
            </a:r>
            <a:r>
              <a:rPr kumimoji="0" sz="4200" b="1" i="0" u="none" strike="noStrike" kern="1200" cap="none" spc="-64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eit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1640" y="3598037"/>
            <a:ext cx="8483210" cy="8926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309" lvl="0" indent="0" algn="l" defTabSz="914400" rtl="0" eaLnBrk="1" fontAlgn="auto" latinLnBrk="0" hangingPunct="1">
              <a:lnSpc>
                <a:spcPts val="2950"/>
              </a:lnSpc>
              <a:spcBef>
                <a:spcPts val="14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(p</a:t>
            </a:r>
            <a:r>
              <a:rPr kumimoji="0" sz="4200" b="1" i="0" u="none" strike="noStrike" kern="1200" cap="none" spc="-2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4200" b="1" i="0" u="none" strike="noStrike" kern="1200" cap="none" spc="-5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essi</a:t>
            </a:r>
            <a:r>
              <a:rPr kumimoji="0" sz="4200" b="1" i="0" u="none" strike="noStrike" kern="1200" cap="none" spc="-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nel</a:t>
            </a:r>
            <a:r>
              <a:rPr kumimoji="0" sz="4200" b="1" i="0" u="none" strike="noStrike" kern="1200" cap="none" spc="-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r>
              <a:rPr kumimoji="0" sz="4200" b="1" i="0" u="none" strike="noStrike" kern="1200" cap="none" spc="-1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</a:t>
            </a:r>
            <a:r>
              <a:rPr kumimoji="0" sz="4200" b="1" i="0" u="none" strike="noStrike" kern="1200" cap="none" spc="-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4200" b="1" i="0" u="none" strike="noStrike" kern="1200" cap="none" spc="-1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4200" b="1" i="0" u="none" strike="noStrike" kern="1200" cap="none" spc="-3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4200" b="1" i="0" u="none" strike="noStrike" kern="1200" cap="none" spc="-7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4200" b="1" i="0" u="none" strike="noStrike" kern="1200" cap="none" spc="-5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200" b="1" i="0" u="none" strike="noStrike" kern="1200" cap="none" spc="-1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t)</a:t>
            </a:r>
            <a:r>
              <a:rPr kumimoji="0" sz="4200" b="1" i="0" u="none" strike="noStrike" kern="1200" cap="none" spc="-25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“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0" lvl="0" indent="0" algn="l" defTabSz="914400" rtl="0" eaLnBrk="1" fontAlgn="auto" latinLnBrk="0" hangingPunct="1">
              <a:lnSpc>
                <a:spcPct val="101725"/>
              </a:lnSpc>
              <a:spcBef>
                <a:spcPts val="46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800" b="1" i="0" u="none" strike="noStrike" kern="1200" cap="none" spc="-3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2800" b="1" i="0" u="none" strike="noStrike" kern="1200" cap="none" spc="-3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schend</a:t>
            </a:r>
            <a:r>
              <a:rPr kumimoji="0" sz="2800" b="1" i="0" u="none" strike="noStrike" kern="1200" cap="none" spc="-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800" b="1" i="0" u="none" strike="noStrike" kern="1200" cap="none" spc="25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Lernen:</a:t>
            </a:r>
            <a:r>
              <a:rPr kumimoji="0" sz="2800" b="1" i="0" u="none" strike="noStrike" kern="1200" cap="none" spc="1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„</a:t>
            </a:r>
            <a:r>
              <a:rPr kumimoji="0" sz="2800" b="1" i="0" u="none" strike="noStrike" kern="1200" cap="none" spc="-5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2800" b="1" i="0" u="none" strike="noStrike" kern="1200" cap="none" spc="-4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titu</a:t>
            </a:r>
            <a:r>
              <a:rPr kumimoji="0" sz="28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800" b="1" i="0" u="none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ende</a:t>
            </a:r>
            <a:r>
              <a:rPr kumimoji="0" sz="2800" b="1" i="0" u="none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800" b="1" i="0" u="none" strike="noStrike" kern="1200" cap="none" spc="-5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ernmerkmale</a:t>
            </a:r>
            <a:r>
              <a:rPr kumimoji="0" sz="2800" b="1" i="0" u="none" strike="noStrike" kern="1200" cap="none" spc="4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für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8740" y="4088436"/>
            <a:ext cx="20309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960"/>
              </a:lnSpc>
              <a:spcBef>
                <a:spcPts val="14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800" b="0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•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21640" y="4537075"/>
            <a:ext cx="58616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950"/>
              </a:lnSpc>
              <a:spcBef>
                <a:spcPts val="14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das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91698" y="4537075"/>
            <a:ext cx="299424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950"/>
              </a:lnSpc>
              <a:spcBef>
                <a:spcPts val="14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4200" b="1" i="0" u="none" strike="noStrike" kern="1200" cap="none" spc="-59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200" b="1" i="0" u="none" strike="noStrike" kern="1200" cap="none" spc="-25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xisseme</a:t>
            </a:r>
            <a:r>
              <a:rPr kumimoji="0" sz="4200" b="1" i="0" u="none" strike="noStrike" kern="1200" cap="none" spc="-39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4200" b="1" i="0" u="none" strike="noStrike" kern="1200" cap="none" spc="-34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4200" b="1" i="0" u="none" strike="noStrike" kern="1200" cap="none" spc="-131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sind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168215" y="4537075"/>
            <a:ext cx="91039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950"/>
              </a:lnSpc>
              <a:spcBef>
                <a:spcPts val="14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somit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61763" y="4537075"/>
            <a:ext cx="325637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950"/>
              </a:lnSpc>
              <a:spcBef>
                <a:spcPts val="14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die</a:t>
            </a:r>
            <a:r>
              <a:rPr kumimoji="0" sz="4200" b="1" i="0" u="none" strike="noStrike" kern="1200" cap="none" spc="-1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200" b="1" i="0" u="none" strike="noStrike" kern="1200" cap="none" spc="-1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4200" b="1" i="0" u="none" strike="noStrike" kern="1200" cap="none" spc="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ic</a:t>
            </a:r>
            <a:r>
              <a:rPr kumimoji="0" sz="4200" b="1" i="0" u="none" strike="noStrike" kern="1200" cap="none" spc="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lung</a:t>
            </a:r>
            <a:r>
              <a:rPr kumimoji="0" sz="4200" b="1" i="0" u="none" strike="noStrike" kern="1200" cap="none" spc="-9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einer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1640" y="4963795"/>
            <a:ext cx="8626889" cy="167899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5112" lvl="0" indent="0" algn="l" defTabSz="914400" rtl="0" eaLnBrk="1" fontAlgn="auto" latinLnBrk="0" hangingPunct="1">
              <a:lnSpc>
                <a:spcPts val="2950"/>
              </a:lnSpc>
              <a:spcBef>
                <a:spcPts val="14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</a:t>
            </a:r>
            <a:r>
              <a:rPr kumimoji="0" sz="4200" b="1" i="0" u="none" strike="noStrike" kern="1200" cap="none" spc="-3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enen</a:t>
            </a:r>
            <a:r>
              <a:rPr kumimoji="0" sz="4200" b="1" i="0" u="none" strike="noStrike" kern="1200" cap="none" spc="-77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4200" b="1" i="0" u="none" strike="noStrike" kern="1200" cap="none" spc="-3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4200" b="1" i="0" u="none" strike="noStrike" kern="1200" cap="none" spc="-5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essi</a:t>
            </a:r>
            <a:r>
              <a:rPr kumimoji="0" sz="4200" b="1" i="0" u="none" strike="noStrike" kern="1200" cap="none" spc="-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nsb</a:t>
            </a:r>
            <a:r>
              <a:rPr kumimoji="0" sz="4200" b="1" i="0" u="none" strike="noStrike" kern="1200" cap="none" spc="-2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200" b="1" i="0" u="none" strike="noStrike" kern="1200" cap="none" spc="-3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4200" b="1" i="0" u="none" strike="noStrike" kern="1200" cap="none" spc="-3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enen</a:t>
            </a:r>
            <a:r>
              <a:rPr kumimoji="0" sz="4200" b="1" i="0" u="none" strike="noStrike" kern="1200" cap="none" spc="-116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4200" b="1" i="0" u="none" strike="noStrike" kern="1200" cap="none" spc="-5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4200" b="1" i="0" u="none" strike="noStrike" kern="1200" cap="none" spc="-2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200" b="1" i="0" u="none" strike="noStrike" kern="1200" cap="none" spc="-3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4200" b="1" i="0" u="none" strike="noStrike" kern="1200" cap="none" spc="-3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</a:t>
            </a:r>
            <a:r>
              <a:rPr kumimoji="0" sz="4200" b="1" i="0" u="none" strike="noStrike" kern="1200" cap="none" spc="-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ung</a:t>
            </a:r>
            <a:r>
              <a:rPr kumimoji="0" sz="4200" b="1" i="0" u="none" strike="noStrike" kern="1200" cap="none" spc="-26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“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0" lvl="0" indent="0" algn="l" defTabSz="914400" rtl="0" eaLnBrk="1" fontAlgn="auto" latinLnBrk="0" hangingPunct="1">
              <a:lnSpc>
                <a:spcPct val="101725"/>
              </a:lnSpc>
              <a:spcBef>
                <a:spcPts val="46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„Da</a:t>
            </a:r>
            <a:r>
              <a:rPr kumimoji="0" sz="28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</a:t>
            </a:r>
            <a:r>
              <a:rPr kumimoji="0" sz="2800" b="1" i="0" u="none" strike="noStrike" kern="1200" cap="none" spc="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28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800" b="1" i="0" u="none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800" b="1" i="0" u="none" strike="noStrike" kern="1200" cap="none" spc="-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der</a:t>
            </a:r>
            <a:r>
              <a:rPr kumimoji="0" sz="28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800" b="1" i="0" u="none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2800" b="1" i="0" u="none" strike="noStrike" kern="1200" cap="none" spc="-3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us</a:t>
            </a:r>
            <a:r>
              <a:rPr kumimoji="0" sz="28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auf</a:t>
            </a:r>
            <a:r>
              <a:rPr kumimoji="0" sz="28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der</a:t>
            </a:r>
            <a:r>
              <a:rPr kumimoji="0" sz="2800" b="1" i="0" u="none" strike="noStrike" kern="1200" cap="none" spc="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Bearbe</a:t>
            </a:r>
            <a:r>
              <a:rPr kumimoji="0" sz="2800" b="1" i="0" u="none" strike="noStrike" kern="1200" cap="none" spc="-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tung</a:t>
            </a:r>
            <a:r>
              <a:rPr kumimoji="0" sz="2800" b="1" i="0" u="none" strike="noStrike" kern="1200" cap="none" spc="3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</a:t>
            </a:r>
            <a:r>
              <a:rPr kumimoji="0" sz="2800" b="1" i="0" u="none" strike="noStrike" kern="1200" cap="none" spc="-3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2800" b="1" i="0" u="none" strike="noStrike" kern="1200" cap="none" spc="-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800" b="1" i="0" u="none" strike="noStrike" kern="1200" cap="none" spc="3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2800" b="1" i="0" u="none" strike="noStrike" kern="1200" cap="none" spc="-5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2800" b="1" i="0" u="none" strike="noStrike" kern="1200" cap="none" spc="-3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65112" lvl="0" indent="0" algn="l" defTabSz="914400" rtl="0" eaLnBrk="1" fontAlgn="auto" latinLnBrk="0" hangingPunct="1">
              <a:lnSpc>
                <a:spcPts val="3360"/>
              </a:lnSpc>
              <a:spcBef>
                <a:spcPts val="16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-25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4200" b="1" i="0" u="none" strike="noStrike" kern="1200" cap="none" spc="-43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ind</a:t>
            </a:r>
            <a:r>
              <a:rPr kumimoji="0" sz="4200" b="1" i="0" u="none" strike="noStrike" kern="1200" cap="none" spc="-4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vid</a:t>
            </a:r>
            <a:r>
              <a:rPr kumimoji="0" sz="4200" b="1" i="0" u="none" strike="noStrike" kern="1200" cap="none" spc="-4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</a:t>
            </a:r>
            <a:r>
              <a:rPr kumimoji="0" sz="4200" b="1" i="0" u="none" strike="noStrike" kern="1200" cap="none" spc="-4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l-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beru</a:t>
            </a:r>
            <a:r>
              <a:rPr kumimoji="0" sz="4200" b="1" i="0" u="none" strike="noStrike" kern="1200" cap="none" spc="-19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sbi</a:t>
            </a:r>
            <a:r>
              <a:rPr kumimoji="0" sz="4200" b="1" i="0" u="none" strike="noStrike" kern="1200" cap="none" spc="-9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4200" b="1" i="0" u="none" strike="noStrike" kern="1200" cap="none" spc="-5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aphischer</a:t>
            </a:r>
            <a:r>
              <a:rPr kumimoji="0" sz="4200" b="1" i="0" u="none" strike="noStrike" kern="1200" cap="none" spc="-74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-39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</a:t>
            </a:r>
            <a:r>
              <a:rPr kumimoji="0" sz="4200" b="1" i="0" u="none" strike="noStrike" kern="1200" cap="none" spc="-19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200" b="1" i="0" u="none" strike="noStrike" kern="1200" cap="none" spc="-39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anz</a:t>
            </a:r>
            <a:r>
              <a:rPr kumimoji="0" sz="4200" b="1" i="0" u="none" strike="noStrike" kern="1200" cap="none" spc="-25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“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453220" lvl="0" indent="0" algn="r" defTabSz="914400" rtl="0" eaLnBrk="1" fontAlgn="auto" latinLnBrk="0" hangingPunct="1">
              <a:lnSpc>
                <a:spcPct val="101725"/>
              </a:lnSpc>
              <a:spcBef>
                <a:spcPts val="116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15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740" y="5454245"/>
            <a:ext cx="20309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960"/>
              </a:lnSpc>
              <a:spcBef>
                <a:spcPts val="14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•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18776" y="1238885"/>
            <a:ext cx="8664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 marR="0" lvl="0" indent="0" algn="l" defTabSz="9144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58863" y="1238885"/>
            <a:ext cx="8380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 marR="0" lvl="0" indent="0" algn="l" defTabSz="9144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87157" y="1238885"/>
            <a:ext cx="8025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 marR="0" lvl="0" indent="0" algn="l" defTabSz="9144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702040" y="1238885"/>
            <a:ext cx="8025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 marR="0" lvl="0" indent="0" algn="l" defTabSz="9144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87A004FE-EE1D-43EE-A364-A330E5DF2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3. Wie differenziert sich die schulseitige </a:t>
            </a:r>
            <a:r>
              <a:rPr lang="de-DE" sz="3200" b="1" dirty="0" err="1">
                <a:solidFill>
                  <a:srgbClr val="0070C0"/>
                </a:solidFill>
              </a:rPr>
              <a:t>Obligatorik</a:t>
            </a:r>
            <a:r>
              <a:rPr lang="de-DE" sz="3200" b="1" dirty="0">
                <a:solidFill>
                  <a:srgbClr val="0070C0"/>
                </a:solidFill>
              </a:rPr>
              <a:t>?</a:t>
            </a:r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BD7482DE-0D43-450E-860F-01BC05B0613F}"/>
              </a:ext>
            </a:extLst>
          </p:cNvPr>
          <p:cNvGraphicFramePr>
            <a:graphicFrameLocks noGrp="1"/>
          </p:cNvGraphicFramePr>
          <p:nvPr/>
        </p:nvGraphicFramePr>
        <p:xfrm>
          <a:off x="-34506" y="1196752"/>
          <a:ext cx="9178506" cy="565116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93142">
                  <a:extLst>
                    <a:ext uri="{9D8B030D-6E8A-4147-A177-3AD203B41FA5}">
                      <a16:colId xmlns:a16="http://schemas.microsoft.com/office/drawing/2014/main" val="3966874455"/>
                    </a:ext>
                  </a:extLst>
                </a:gridCol>
                <a:gridCol w="2096111">
                  <a:extLst>
                    <a:ext uri="{9D8B030D-6E8A-4147-A177-3AD203B41FA5}">
                      <a16:colId xmlns:a16="http://schemas.microsoft.com/office/drawing/2014/main" val="2436981255"/>
                    </a:ext>
                  </a:extLst>
                </a:gridCol>
                <a:gridCol w="4589253">
                  <a:extLst>
                    <a:ext uri="{9D8B030D-6E8A-4147-A177-3AD203B41FA5}">
                      <a16:colId xmlns:a16="http://schemas.microsoft.com/office/drawing/2014/main" val="3019205671"/>
                    </a:ext>
                  </a:extLst>
                </a:gridCol>
              </a:tblGrid>
              <a:tr h="835322">
                <a:tc gridSpan="3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de-DE" sz="2800" dirty="0"/>
                        <a:t>390 Zeitstunden    </a:t>
                      </a:r>
                      <a:r>
                        <a:rPr lang="de-DE" sz="28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 LP  (1 LP = 30 Zeitstunden)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3710884"/>
                  </a:ext>
                </a:extLst>
              </a:tr>
              <a:tr h="1145598">
                <a:tc rowSpan="2">
                  <a:txBody>
                    <a:bodyPr/>
                    <a:lstStyle/>
                    <a:p>
                      <a:pPr algn="ctr"/>
                      <a:r>
                        <a:rPr lang="de-DE" sz="2400" b="1" dirty="0"/>
                        <a:t>140 Zeitstunden</a:t>
                      </a:r>
                      <a:r>
                        <a:rPr lang="de-DE" sz="2400" dirty="0"/>
                        <a:t/>
                      </a:r>
                      <a:br>
                        <a:rPr lang="de-DE" sz="2400" dirty="0"/>
                      </a:br>
                      <a:r>
                        <a:rPr lang="de-DE" sz="2400" dirty="0"/>
                        <a:t>Individuelle </a:t>
                      </a:r>
                    </a:p>
                    <a:p>
                      <a:pPr algn="ctr"/>
                      <a:r>
                        <a:rPr lang="de-DE" sz="2400" b="1" dirty="0"/>
                        <a:t>Vor- und Nachbereitung </a:t>
                      </a:r>
                    </a:p>
                    <a:p>
                      <a:pPr algn="l"/>
                      <a:endParaRPr lang="de-DE" sz="2400" dirty="0"/>
                    </a:p>
                    <a:p>
                      <a:pPr algn="l"/>
                      <a:r>
                        <a:rPr lang="de-DE" sz="2000" dirty="0"/>
                        <a:t>(Reflexion, Häusliche</a:t>
                      </a:r>
                      <a:r>
                        <a:rPr lang="de-DE" sz="2000" baseline="0" dirty="0"/>
                        <a:t> Portfolio-Arbeit etc.)</a:t>
                      </a:r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</a:txBody>
                  <a:tcPr>
                    <a:solidFill>
                      <a:srgbClr val="0070C0">
                        <a:alpha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2400" b="1" dirty="0"/>
                        <a:t>250 </a:t>
                      </a:r>
                      <a:r>
                        <a:rPr lang="de-DE" sz="2400" b="1" dirty="0">
                          <a:highlight>
                            <a:srgbClr val="FFFF00"/>
                          </a:highlight>
                        </a:rPr>
                        <a:t>Zeit</a:t>
                      </a:r>
                      <a:r>
                        <a:rPr lang="de-DE" sz="2400" b="1" dirty="0"/>
                        <a:t>stunden </a:t>
                      </a:r>
                    </a:p>
                    <a:p>
                      <a:pPr algn="ctr"/>
                      <a:r>
                        <a:rPr lang="de-DE" sz="2400" b="1" dirty="0">
                          <a:highlight>
                            <a:srgbClr val="FFFF00"/>
                          </a:highlight>
                        </a:rPr>
                        <a:t>Anwesenheit </a:t>
                      </a:r>
                      <a:r>
                        <a:rPr lang="de-DE" sz="2400" b="0" dirty="0"/>
                        <a:t>in </a:t>
                      </a:r>
                      <a:r>
                        <a:rPr lang="de-DE" sz="2400" b="0" dirty="0" err="1"/>
                        <a:t>ZfsL</a:t>
                      </a:r>
                      <a:r>
                        <a:rPr lang="de-DE" sz="2400" b="0" dirty="0"/>
                        <a:t> und</a:t>
                      </a:r>
                      <a:r>
                        <a:rPr lang="de-DE" sz="2400" b="0" baseline="0" dirty="0"/>
                        <a:t> Schule</a:t>
                      </a:r>
                    </a:p>
                    <a:p>
                      <a:pPr algn="ctr"/>
                      <a:endParaRPr lang="de-DE" sz="2400" b="0" baseline="0" dirty="0"/>
                    </a:p>
                  </a:txBody>
                  <a:tcPr>
                    <a:solidFill>
                      <a:srgbClr val="0070C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790528"/>
                  </a:ext>
                </a:extLst>
              </a:tr>
              <a:tr h="33067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b="1" dirty="0" err="1"/>
                        <a:t>ZfsL</a:t>
                      </a:r>
                      <a:r>
                        <a:rPr lang="de-DE" sz="2800" b="1" dirty="0"/>
                        <a:t>-Begleit-formate</a:t>
                      </a:r>
                    </a:p>
                    <a:p>
                      <a:pPr algn="ctr"/>
                      <a:endParaRPr lang="de-DE" sz="2400" b="1" dirty="0"/>
                    </a:p>
                    <a:p>
                      <a:pPr algn="ctr"/>
                      <a:endParaRPr lang="de-D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b="1" dirty="0"/>
                        <a:t>Schulische</a:t>
                      </a:r>
                      <a:r>
                        <a:rPr lang="de-DE" sz="2800" b="1" baseline="0" dirty="0"/>
                        <a:t> Begleitformate</a:t>
                      </a:r>
                    </a:p>
                    <a:p>
                      <a:pPr algn="ctr"/>
                      <a:endParaRPr lang="de-DE" sz="2400" b="1" baseline="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1" u="sng" dirty="0">
                          <a:latin typeface="+mn-lt"/>
                        </a:rPr>
                        <a:t>davon: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1" dirty="0">
                          <a:latin typeface="+mn-lt"/>
                        </a:rPr>
                        <a:t>50-70 Unterrichtsstunden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1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1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+mn-lt"/>
                        </a:rPr>
                        <a:t>(à 45 min.)</a:t>
                      </a:r>
                      <a:r>
                        <a:rPr lang="de-DE" sz="2000" b="1" dirty="0">
                          <a:latin typeface="+mn-lt"/>
                        </a:rPr>
                        <a:t/>
                      </a:r>
                      <a:br>
                        <a:rPr lang="de-DE" sz="2000" b="1" dirty="0">
                          <a:latin typeface="+mn-lt"/>
                        </a:rPr>
                      </a:br>
                      <a:r>
                        <a:rPr lang="de-DE" sz="2000" b="1" dirty="0">
                          <a:latin typeface="+mn-lt"/>
                        </a:rPr>
                        <a:t>Unterricht unter Begleitung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b="0" dirty="0">
                        <a:latin typeface="+mn-lt"/>
                      </a:endParaRPr>
                    </a:p>
                    <a:p>
                      <a:pPr algn="ctr"/>
                      <a:r>
                        <a:rPr lang="de-DE" sz="2000" b="1" u="sng" dirty="0">
                          <a:latin typeface="+mn-lt"/>
                        </a:rPr>
                        <a:t>darin: </a:t>
                      </a:r>
                    </a:p>
                    <a:p>
                      <a:pPr algn="ctr"/>
                      <a:r>
                        <a:rPr lang="de-DE" sz="2000" b="1" dirty="0">
                          <a:latin typeface="+mn-lt"/>
                        </a:rPr>
                        <a:t>Je 5-15 Unterrichtsstunden</a:t>
                      </a:r>
                      <a:br>
                        <a:rPr lang="de-DE" sz="2000" b="1" dirty="0">
                          <a:latin typeface="+mn-lt"/>
                        </a:rPr>
                      </a:br>
                      <a:r>
                        <a:rPr lang="de-DE" sz="2000" b="1" dirty="0">
                          <a:latin typeface="+mn-lt"/>
                        </a:rPr>
                        <a:t>für je 1 Unterrichtsvorhaben</a:t>
                      </a:r>
                      <a:br>
                        <a:rPr lang="de-DE" sz="2000" b="1" dirty="0">
                          <a:latin typeface="+mn-lt"/>
                        </a:rPr>
                      </a:br>
                      <a:r>
                        <a:rPr lang="de-DE" sz="2000" b="1" dirty="0">
                          <a:latin typeface="+mn-lt"/>
                        </a:rPr>
                        <a:t>pro Fach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9255593"/>
                  </a:ext>
                </a:extLst>
              </a:tr>
            </a:tbl>
          </a:graphicData>
        </a:graphic>
      </p:graphicFrame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F274906-9870-4629-8A1C-A895D1B30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1F0E2C-DB56-4B79-B6EA-E929EA530B1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04821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0" y="0"/>
            <a:ext cx="9144000" cy="1557527"/>
          </a:xfrm>
          <a:custGeom>
            <a:avLst/>
            <a:gdLst/>
            <a:ahLst/>
            <a:cxnLst/>
            <a:rect l="l" t="t" r="r" b="b"/>
            <a:pathLst>
              <a:path w="9144000" h="1557527">
                <a:moveTo>
                  <a:pt x="0" y="1557527"/>
                </a:moveTo>
                <a:lnTo>
                  <a:pt x="9144000" y="1557527"/>
                </a:lnTo>
                <a:lnTo>
                  <a:pt x="9144000" y="0"/>
                </a:lnTo>
                <a:lnTo>
                  <a:pt x="0" y="0"/>
                </a:lnTo>
                <a:lnTo>
                  <a:pt x="0" y="1557527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6813804"/>
            <a:ext cx="9144000" cy="44194"/>
          </a:xfrm>
          <a:custGeom>
            <a:avLst/>
            <a:gdLst/>
            <a:ahLst/>
            <a:cxnLst/>
            <a:rect l="l" t="t" r="r" b="b"/>
            <a:pathLst>
              <a:path w="9144000" h="44194">
                <a:moveTo>
                  <a:pt x="9144000" y="0"/>
                </a:moveTo>
                <a:lnTo>
                  <a:pt x="0" y="0"/>
                </a:lnTo>
                <a:lnTo>
                  <a:pt x="0" y="44194"/>
                </a:lnTo>
                <a:lnTo>
                  <a:pt x="9144000" y="44194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11700"/>
            <a:ext cx="9144000" cy="6802104"/>
          </a:xfrm>
          <a:custGeom>
            <a:avLst/>
            <a:gdLst/>
            <a:ahLst/>
            <a:cxnLst/>
            <a:rect l="l" t="t" r="r" b="b"/>
            <a:pathLst>
              <a:path w="8229600" h="1143000">
                <a:moveTo>
                  <a:pt x="0" y="1143000"/>
                </a:moveTo>
                <a:lnTo>
                  <a:pt x="8229600" y="1143000"/>
                </a:lnTo>
                <a:lnTo>
                  <a:pt x="82296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8740" y="1621806"/>
            <a:ext cx="152654" cy="2799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50"/>
              </a:lnSpc>
              <a:spcBef>
                <a:spcPts val="107"/>
              </a:spcBef>
            </a:pPr>
            <a:r>
              <a:rPr sz="2000" spc="0" dirty="0"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1640" y="1637157"/>
            <a:ext cx="8513739" cy="8895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pPr marL="12700" marR="38176">
              <a:lnSpc>
                <a:spcPts val="2140"/>
              </a:lnSpc>
              <a:spcBef>
                <a:spcPts val="107"/>
              </a:spcBef>
            </a:pPr>
            <a:r>
              <a:rPr sz="3000" b="1" spc="0" baseline="2730" dirty="0">
                <a:latin typeface="Calibri"/>
                <a:cs typeface="Calibri"/>
              </a:rPr>
              <a:t>Um</a:t>
            </a:r>
            <a:r>
              <a:rPr sz="3000" b="1" spc="-19" baseline="2730" dirty="0">
                <a:latin typeface="Calibri"/>
                <a:cs typeface="Calibri"/>
              </a:rPr>
              <a:t> </a:t>
            </a:r>
            <a:r>
              <a:rPr sz="3000" b="1" spc="0" baseline="2730" dirty="0">
                <a:latin typeface="Calibri"/>
                <a:cs typeface="Calibri"/>
              </a:rPr>
              <a:t>die Obli</a:t>
            </a:r>
            <a:r>
              <a:rPr sz="3000" b="1" spc="-34" baseline="2730" dirty="0">
                <a:latin typeface="Calibri"/>
                <a:cs typeface="Calibri"/>
              </a:rPr>
              <a:t>g</a:t>
            </a:r>
            <a:r>
              <a:rPr sz="3000" b="1" spc="-29" baseline="2730" dirty="0">
                <a:latin typeface="Calibri"/>
                <a:cs typeface="Calibri"/>
              </a:rPr>
              <a:t>a</a:t>
            </a:r>
            <a:r>
              <a:rPr sz="3000" b="1" spc="-25" baseline="2730" dirty="0">
                <a:latin typeface="Calibri"/>
                <a:cs typeface="Calibri"/>
              </a:rPr>
              <a:t>t</a:t>
            </a:r>
            <a:r>
              <a:rPr sz="3000" b="1" spc="0" baseline="2730" dirty="0">
                <a:latin typeface="Calibri"/>
                <a:cs typeface="Calibri"/>
              </a:rPr>
              <a:t>orik</a:t>
            </a:r>
            <a:r>
              <a:rPr sz="3000" b="1" spc="-9" baseline="2730" dirty="0">
                <a:latin typeface="Calibri"/>
                <a:cs typeface="Calibri"/>
              </a:rPr>
              <a:t> </a:t>
            </a:r>
            <a:r>
              <a:rPr sz="3000" b="1" spc="-25" baseline="2730" dirty="0">
                <a:latin typeface="Calibri"/>
                <a:cs typeface="Calibri"/>
              </a:rPr>
              <a:t>v</a:t>
            </a:r>
            <a:r>
              <a:rPr sz="3000" b="1" spc="0" baseline="2730" dirty="0">
                <a:latin typeface="Calibri"/>
                <a:cs typeface="Calibri"/>
              </a:rPr>
              <a:t>on </a:t>
            </a:r>
            <a:r>
              <a:rPr sz="3000" b="1" spc="-14" baseline="2730" dirty="0">
                <a:latin typeface="Calibri"/>
                <a:cs typeface="Calibri"/>
              </a:rPr>
              <a:t>c</a:t>
            </a:r>
            <a:r>
              <a:rPr sz="3000" b="1" spc="0" baseline="2730" dirty="0">
                <a:latin typeface="Calibri"/>
                <a:cs typeface="Calibri"/>
              </a:rPr>
              <a:t>a.</a:t>
            </a:r>
            <a:r>
              <a:rPr sz="3000" b="1" spc="-9" baseline="2730" dirty="0">
                <a:latin typeface="Calibri"/>
                <a:cs typeface="Calibri"/>
              </a:rPr>
              <a:t> </a:t>
            </a:r>
            <a:r>
              <a:rPr sz="3000" b="1" spc="0" baseline="2730" dirty="0">
                <a:latin typeface="Calibri"/>
                <a:cs typeface="Calibri"/>
              </a:rPr>
              <a:t>2</a:t>
            </a:r>
            <a:r>
              <a:rPr sz="3000" b="1" spc="4" baseline="2730" dirty="0">
                <a:latin typeface="Calibri"/>
                <a:cs typeface="Calibri"/>
              </a:rPr>
              <a:t>2</a:t>
            </a:r>
            <a:r>
              <a:rPr sz="3000" b="1" spc="0" baseline="2730" dirty="0">
                <a:latin typeface="Calibri"/>
                <a:cs typeface="Calibri"/>
              </a:rPr>
              <a:t>0</a:t>
            </a:r>
            <a:r>
              <a:rPr sz="3000" b="1" spc="-14" baseline="2730" dirty="0">
                <a:latin typeface="Calibri"/>
                <a:cs typeface="Calibri"/>
              </a:rPr>
              <a:t> </a:t>
            </a:r>
            <a:r>
              <a:rPr sz="3000" b="1" spc="-34" baseline="2730" dirty="0">
                <a:latin typeface="Calibri"/>
                <a:cs typeface="Calibri"/>
              </a:rPr>
              <a:t>Z</a:t>
            </a:r>
            <a:r>
              <a:rPr sz="3000" b="1" spc="0" baseline="2730" dirty="0">
                <a:latin typeface="Calibri"/>
                <a:cs typeface="Calibri"/>
              </a:rPr>
              <a:t>eit</a:t>
            </a:r>
            <a:r>
              <a:rPr sz="3000" b="1" spc="-19" baseline="2730" dirty="0">
                <a:latin typeface="Calibri"/>
                <a:cs typeface="Calibri"/>
              </a:rPr>
              <a:t>s</a:t>
            </a:r>
            <a:r>
              <a:rPr sz="3000" b="1" spc="0" baseline="2730" dirty="0">
                <a:latin typeface="Calibri"/>
                <a:cs typeface="Calibri"/>
              </a:rPr>
              <a:t>tu</a:t>
            </a:r>
            <a:r>
              <a:rPr sz="3000" b="1" spc="9" baseline="2730" dirty="0">
                <a:latin typeface="Calibri"/>
                <a:cs typeface="Calibri"/>
              </a:rPr>
              <a:t>n</a:t>
            </a:r>
            <a:r>
              <a:rPr sz="3000" b="1" spc="0" baseline="2730" dirty="0">
                <a:latin typeface="Calibri"/>
                <a:cs typeface="Calibri"/>
              </a:rPr>
              <a:t>den</a:t>
            </a:r>
            <a:r>
              <a:rPr sz="3000" b="1" spc="-34" baseline="2730" dirty="0">
                <a:latin typeface="Calibri"/>
                <a:cs typeface="Calibri"/>
              </a:rPr>
              <a:t> </a:t>
            </a:r>
            <a:r>
              <a:rPr sz="3000" b="1" spc="0" baseline="2730" dirty="0">
                <a:latin typeface="Calibri"/>
                <a:cs typeface="Calibri"/>
              </a:rPr>
              <a:t>A</a:t>
            </a:r>
            <a:r>
              <a:rPr sz="3000" b="1" spc="-9" baseline="2730" dirty="0">
                <a:latin typeface="Calibri"/>
                <a:cs typeface="Calibri"/>
              </a:rPr>
              <a:t>n</a:t>
            </a:r>
            <a:r>
              <a:rPr sz="3000" b="1" spc="-14" baseline="2730" dirty="0">
                <a:latin typeface="Calibri"/>
                <a:cs typeface="Calibri"/>
              </a:rPr>
              <a:t>w</a:t>
            </a:r>
            <a:r>
              <a:rPr sz="3000" b="1" spc="0" baseline="2730" dirty="0">
                <a:latin typeface="Calibri"/>
                <a:cs typeface="Calibri"/>
              </a:rPr>
              <a:t>ese</a:t>
            </a:r>
            <a:r>
              <a:rPr sz="3000" b="1" spc="4" baseline="2730" dirty="0">
                <a:latin typeface="Calibri"/>
                <a:cs typeface="Calibri"/>
              </a:rPr>
              <a:t>n</a:t>
            </a:r>
            <a:r>
              <a:rPr sz="3000" b="1" spc="0" baseline="2730" dirty="0">
                <a:latin typeface="Calibri"/>
                <a:cs typeface="Calibri"/>
              </a:rPr>
              <a:t>heit</a:t>
            </a:r>
            <a:r>
              <a:rPr sz="3000" b="1" spc="-14" baseline="2730" dirty="0">
                <a:latin typeface="Calibri"/>
                <a:cs typeface="Calibri"/>
              </a:rPr>
              <a:t> </a:t>
            </a:r>
            <a:r>
              <a:rPr sz="3000" b="1" spc="0" baseline="2730" dirty="0">
                <a:latin typeface="Calibri"/>
                <a:cs typeface="Calibri"/>
              </a:rPr>
              <a:t>an</a:t>
            </a:r>
            <a:r>
              <a:rPr sz="3000" b="1" spc="-9" baseline="2730" dirty="0">
                <a:latin typeface="Calibri"/>
                <a:cs typeface="Calibri"/>
              </a:rPr>
              <a:t> </a:t>
            </a:r>
            <a:r>
              <a:rPr sz="3000" b="1" spc="0" baseline="2730" dirty="0">
                <a:latin typeface="Calibri"/>
                <a:cs typeface="Calibri"/>
              </a:rPr>
              <a:t>der Sc</a:t>
            </a:r>
            <a:r>
              <a:rPr sz="3000" b="1" spc="9" baseline="2730" dirty="0">
                <a:latin typeface="Calibri"/>
                <a:cs typeface="Calibri"/>
              </a:rPr>
              <a:t>h</a:t>
            </a:r>
            <a:r>
              <a:rPr sz="3000" b="1" spc="0" baseline="2730" dirty="0">
                <a:latin typeface="Calibri"/>
                <a:cs typeface="Calibri"/>
              </a:rPr>
              <a:t>ule</a:t>
            </a:r>
            <a:r>
              <a:rPr sz="3000" b="1" spc="-14" baseline="2730" dirty="0">
                <a:latin typeface="Calibri"/>
                <a:cs typeface="Calibri"/>
              </a:rPr>
              <a:t> z</a:t>
            </a:r>
            <a:r>
              <a:rPr sz="3000" b="1" spc="0" baseline="2730" dirty="0">
                <a:latin typeface="Calibri"/>
                <a:cs typeface="Calibri"/>
              </a:rPr>
              <a:t>u</a:t>
            </a:r>
            <a:endParaRPr sz="2000" dirty="0">
              <a:latin typeface="Calibri"/>
              <a:cs typeface="Calibri"/>
            </a:endParaRPr>
          </a:p>
          <a:p>
            <a:pPr marL="12700" marR="38176">
              <a:lnSpc>
                <a:spcPts val="2400"/>
              </a:lnSpc>
              <a:spcBef>
                <a:spcPts val="13"/>
              </a:spcBef>
            </a:pPr>
            <a:r>
              <a:rPr sz="3000" b="1" spc="0" baseline="1365" dirty="0">
                <a:latin typeface="Calibri"/>
                <a:cs typeface="Calibri"/>
              </a:rPr>
              <a:t>erfüllen, e</a:t>
            </a:r>
            <a:r>
              <a:rPr sz="3000" b="1" spc="-34" baseline="1365" dirty="0">
                <a:latin typeface="Calibri"/>
                <a:cs typeface="Calibri"/>
              </a:rPr>
              <a:t>r</a:t>
            </a:r>
            <a:r>
              <a:rPr sz="3000" b="1" spc="0" baseline="1365" dirty="0">
                <a:latin typeface="Calibri"/>
                <a:cs typeface="Calibri"/>
              </a:rPr>
              <a:t>gi</a:t>
            </a:r>
            <a:r>
              <a:rPr sz="3000" b="1" spc="-9" baseline="1365" dirty="0">
                <a:latin typeface="Calibri"/>
                <a:cs typeface="Calibri"/>
              </a:rPr>
              <a:t>b</a:t>
            </a:r>
            <a:r>
              <a:rPr sz="3000" b="1" spc="0" baseline="1365" dirty="0">
                <a:latin typeface="Calibri"/>
                <a:cs typeface="Calibri"/>
              </a:rPr>
              <a:t>t</a:t>
            </a:r>
            <a:r>
              <a:rPr sz="3000" b="1" spc="-4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sich</a:t>
            </a:r>
            <a:r>
              <a:rPr sz="3000" b="1" spc="-9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bei </a:t>
            </a:r>
            <a:r>
              <a:rPr sz="3000" b="1" spc="-9" baseline="1365" dirty="0">
                <a:latin typeface="Calibri"/>
                <a:cs typeface="Calibri"/>
              </a:rPr>
              <a:t>c</a:t>
            </a:r>
            <a:r>
              <a:rPr sz="3000" b="1" spc="0" baseline="1365" dirty="0">
                <a:latin typeface="Calibri"/>
                <a:cs typeface="Calibri"/>
              </a:rPr>
              <a:t>a. </a:t>
            </a:r>
            <a:r>
              <a:rPr sz="3000" b="1" spc="4" baseline="1365" dirty="0">
                <a:latin typeface="Calibri"/>
                <a:cs typeface="Calibri"/>
              </a:rPr>
              <a:t>6</a:t>
            </a:r>
            <a:r>
              <a:rPr lang="de-DE" sz="3000" b="1" baseline="1365" dirty="0">
                <a:latin typeface="Calibri"/>
                <a:cs typeface="Calibri"/>
              </a:rPr>
              <a:t>8</a:t>
            </a:r>
            <a:r>
              <a:rPr sz="3000" b="1" spc="-14" baseline="1365" dirty="0">
                <a:latin typeface="Calibri"/>
                <a:cs typeface="Calibri"/>
              </a:rPr>
              <a:t> </a:t>
            </a:r>
            <a:r>
              <a:rPr sz="3000" b="1" spc="-150" baseline="1365" dirty="0">
                <a:latin typeface="Calibri"/>
                <a:cs typeface="Calibri"/>
              </a:rPr>
              <a:t>T</a:t>
            </a:r>
            <a:r>
              <a:rPr sz="3000" b="1" spc="0" baseline="1365" dirty="0">
                <a:latin typeface="Calibri"/>
                <a:cs typeface="Calibri"/>
              </a:rPr>
              <a:t>a</a:t>
            </a:r>
            <a:r>
              <a:rPr sz="3000" b="1" spc="-29" baseline="1365" dirty="0">
                <a:latin typeface="Calibri"/>
                <a:cs typeface="Calibri"/>
              </a:rPr>
              <a:t>g</a:t>
            </a:r>
            <a:r>
              <a:rPr sz="3000" b="1" spc="0" baseline="1365" dirty="0">
                <a:latin typeface="Calibri"/>
                <a:cs typeface="Calibri"/>
              </a:rPr>
              <a:t>en</a:t>
            </a:r>
            <a:r>
              <a:rPr sz="3000" b="1" spc="4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A</a:t>
            </a:r>
            <a:r>
              <a:rPr sz="3000" b="1" spc="-9" baseline="1365" dirty="0">
                <a:latin typeface="Calibri"/>
                <a:cs typeface="Calibri"/>
              </a:rPr>
              <a:t>n</a:t>
            </a:r>
            <a:r>
              <a:rPr sz="3000" b="1" spc="-14" baseline="1365" dirty="0">
                <a:latin typeface="Calibri"/>
                <a:cs typeface="Calibri"/>
              </a:rPr>
              <a:t>w</a:t>
            </a:r>
            <a:r>
              <a:rPr sz="3000" b="1" spc="0" baseline="1365" dirty="0">
                <a:latin typeface="Calibri"/>
                <a:cs typeface="Calibri"/>
              </a:rPr>
              <a:t>ese</a:t>
            </a:r>
            <a:r>
              <a:rPr sz="3000" b="1" spc="4" baseline="1365" dirty="0">
                <a:latin typeface="Calibri"/>
                <a:cs typeface="Calibri"/>
              </a:rPr>
              <a:t>n</a:t>
            </a:r>
            <a:r>
              <a:rPr sz="3000" b="1" spc="0" baseline="1365" dirty="0">
                <a:latin typeface="Calibri"/>
                <a:cs typeface="Calibri"/>
              </a:rPr>
              <a:t>heit</a:t>
            </a:r>
            <a:r>
              <a:rPr sz="3000" b="1" spc="-29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der P</a:t>
            </a:r>
            <a:r>
              <a:rPr sz="3000" b="1" spc="25" baseline="1365" dirty="0">
                <a:latin typeface="Calibri"/>
                <a:cs typeface="Calibri"/>
              </a:rPr>
              <a:t>S</a:t>
            </a:r>
            <a:r>
              <a:rPr sz="3000" b="1" spc="0" baseline="1365" dirty="0">
                <a:latin typeface="Calibri"/>
                <a:cs typeface="Calibri"/>
              </a:rPr>
              <a:t>-Stu</a:t>
            </a:r>
            <a:r>
              <a:rPr sz="3000" b="1" spc="9" baseline="1365" dirty="0">
                <a:latin typeface="Calibri"/>
                <a:cs typeface="Calibri"/>
              </a:rPr>
              <a:t>d</a:t>
            </a:r>
            <a:r>
              <a:rPr sz="3000" b="1" spc="0" baseline="1365" dirty="0">
                <a:latin typeface="Calibri"/>
                <a:cs typeface="Calibri"/>
              </a:rPr>
              <a:t>ie</a:t>
            </a:r>
            <a:r>
              <a:rPr sz="3000" b="1" spc="-29" baseline="1365" dirty="0">
                <a:latin typeface="Calibri"/>
                <a:cs typeface="Calibri"/>
              </a:rPr>
              <a:t>r</a:t>
            </a:r>
            <a:r>
              <a:rPr sz="3000" b="1" spc="0" baseline="1365" dirty="0">
                <a:latin typeface="Calibri"/>
                <a:cs typeface="Calibri"/>
              </a:rPr>
              <a:t>en</a:t>
            </a:r>
            <a:r>
              <a:rPr sz="3000" b="1" spc="4" baseline="1365" dirty="0">
                <a:latin typeface="Calibri"/>
                <a:cs typeface="Calibri"/>
              </a:rPr>
              <a:t>d</a:t>
            </a:r>
            <a:r>
              <a:rPr sz="3000" b="1" spc="0" baseline="1365" dirty="0">
                <a:latin typeface="Calibri"/>
                <a:cs typeface="Calibri"/>
              </a:rPr>
              <a:t>en</a:t>
            </a:r>
            <a:r>
              <a:rPr sz="3000" b="1" spc="-14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an</a:t>
            </a:r>
            <a:r>
              <a:rPr sz="3000" b="1" spc="-9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den</a:t>
            </a:r>
            <a:endParaRPr sz="2000" dirty="0">
              <a:latin typeface="Calibri"/>
              <a:cs typeface="Calibri"/>
            </a:endParaRPr>
          </a:p>
          <a:p>
            <a:pPr marL="12700">
              <a:lnSpc>
                <a:spcPts val="2400"/>
              </a:lnSpc>
            </a:pPr>
            <a:r>
              <a:rPr sz="3000" b="1" spc="0" baseline="1365" dirty="0">
                <a:latin typeface="Calibri"/>
                <a:cs typeface="Calibri"/>
              </a:rPr>
              <a:t>Aus</a:t>
            </a:r>
            <a:r>
              <a:rPr sz="3000" b="1" spc="9" baseline="1365" dirty="0">
                <a:latin typeface="Calibri"/>
                <a:cs typeface="Calibri"/>
              </a:rPr>
              <a:t>b</a:t>
            </a:r>
            <a:r>
              <a:rPr sz="3000" b="1" spc="0" baseline="1365" dirty="0">
                <a:latin typeface="Calibri"/>
                <a:cs typeface="Calibri"/>
              </a:rPr>
              <a:t>ildu</a:t>
            </a:r>
            <a:r>
              <a:rPr sz="3000" b="1" spc="9" baseline="1365" dirty="0">
                <a:latin typeface="Calibri"/>
                <a:cs typeface="Calibri"/>
              </a:rPr>
              <a:t>n</a:t>
            </a:r>
            <a:r>
              <a:rPr sz="3000" b="1" spc="0" baseline="1365" dirty="0">
                <a:latin typeface="Calibri"/>
                <a:cs typeface="Calibri"/>
              </a:rPr>
              <a:t>gssch</a:t>
            </a:r>
            <a:r>
              <a:rPr sz="3000" b="1" spc="-4" baseline="1365" dirty="0">
                <a:latin typeface="Calibri"/>
                <a:cs typeface="Calibri"/>
              </a:rPr>
              <a:t>u</a:t>
            </a:r>
            <a:r>
              <a:rPr sz="3000" b="1" spc="0" baseline="1365" dirty="0">
                <a:latin typeface="Calibri"/>
                <a:cs typeface="Calibri"/>
              </a:rPr>
              <a:t>len</a:t>
            </a:r>
            <a:r>
              <a:rPr sz="3000" b="1" spc="-39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im</a:t>
            </a:r>
            <a:r>
              <a:rPr sz="3000" b="1" spc="-4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PS</a:t>
            </a:r>
            <a:r>
              <a:rPr sz="3000" b="1" spc="-4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0</a:t>
            </a:r>
            <a:r>
              <a:rPr lang="de-DE" sz="3000" b="1" spc="4" baseline="1365" dirty="0">
                <a:latin typeface="Calibri"/>
                <a:cs typeface="Calibri"/>
              </a:rPr>
              <a:t>9</a:t>
            </a:r>
            <a:r>
              <a:rPr sz="3000" b="1" spc="0" baseline="1365" dirty="0">
                <a:latin typeface="Calibri"/>
                <a:cs typeface="Calibri"/>
              </a:rPr>
              <a:t>/</a:t>
            </a:r>
            <a:r>
              <a:rPr sz="3000" b="1" spc="4" baseline="1365" dirty="0">
                <a:latin typeface="Calibri"/>
                <a:cs typeface="Calibri"/>
              </a:rPr>
              <a:t>2</a:t>
            </a:r>
            <a:r>
              <a:rPr sz="3000" b="1" spc="0" baseline="1365" dirty="0">
                <a:latin typeface="Calibri"/>
                <a:cs typeface="Calibri"/>
              </a:rPr>
              <a:t>0</a:t>
            </a:r>
            <a:r>
              <a:rPr sz="3000" b="1" spc="4" baseline="1365" dirty="0">
                <a:latin typeface="Calibri"/>
                <a:cs typeface="Calibri"/>
              </a:rPr>
              <a:t>2</a:t>
            </a:r>
            <a:r>
              <a:rPr sz="3000" b="1" spc="0" baseline="1365" dirty="0">
                <a:latin typeface="Calibri"/>
                <a:cs typeface="Calibri"/>
              </a:rPr>
              <a:t>4</a:t>
            </a:r>
            <a:r>
              <a:rPr sz="3000" b="1" spc="-39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eine</a:t>
            </a:r>
            <a:r>
              <a:rPr sz="3000" b="1" spc="9" baseline="1365" dirty="0">
                <a:latin typeface="Calibri"/>
                <a:cs typeface="Calibri"/>
              </a:rPr>
              <a:t> </a:t>
            </a:r>
            <a:r>
              <a:rPr sz="3000" b="1" u="heavy" spc="-29" baseline="1365" dirty="0">
                <a:latin typeface="Calibri"/>
                <a:cs typeface="Calibri"/>
              </a:rPr>
              <a:t>r</a:t>
            </a:r>
            <a:r>
              <a:rPr sz="3000" b="1" u="heavy" spc="0" baseline="1365" dirty="0">
                <a:latin typeface="Calibri"/>
                <a:cs typeface="Calibri"/>
              </a:rPr>
              <a:t>ec</a:t>
            </a:r>
            <a:r>
              <a:rPr sz="3000" b="1" u="heavy" spc="4" baseline="1365" dirty="0">
                <a:latin typeface="Calibri"/>
                <a:cs typeface="Calibri"/>
              </a:rPr>
              <a:t>h</a:t>
            </a:r>
            <a:r>
              <a:rPr sz="3000" b="1" u="heavy" spc="0" baseline="1365" dirty="0">
                <a:latin typeface="Calibri"/>
                <a:cs typeface="Calibri"/>
              </a:rPr>
              <a:t>neris</a:t>
            </a:r>
            <a:r>
              <a:rPr sz="3000" b="1" u="heavy" spc="4" baseline="1365" dirty="0">
                <a:latin typeface="Calibri"/>
                <a:cs typeface="Calibri"/>
              </a:rPr>
              <a:t>c</a:t>
            </a:r>
            <a:r>
              <a:rPr sz="3000" b="1" u="heavy" spc="0" baseline="1365" dirty="0">
                <a:latin typeface="Calibri"/>
                <a:cs typeface="Calibri"/>
              </a:rPr>
              <a:t>he </a:t>
            </a:r>
            <a:r>
              <a:rPr sz="3000" b="1" spc="-446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Du</a:t>
            </a:r>
            <a:r>
              <a:rPr sz="3000" b="1" spc="-25" baseline="136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3000" b="1" spc="4" baseline="1365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000" b="1" spc="4" baseline="1365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3000" b="1" spc="9" baseline="136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3000" b="1" spc="-25" baseline="136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000" b="1" spc="-9" baseline="136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sa</a:t>
            </a:r>
            <a:r>
              <a:rPr sz="3000" b="1" spc="-9" baseline="136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000" b="1" spc="-29" baseline="1365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ese</a:t>
            </a:r>
            <a:r>
              <a:rPr sz="3000" b="1" spc="4" baseline="136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heit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1640" y="2551328"/>
            <a:ext cx="8649764" cy="37557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8176">
              <a:lnSpc>
                <a:spcPts val="2140"/>
              </a:lnSpc>
              <a:spcBef>
                <a:spcPts val="107"/>
              </a:spcBef>
            </a:pPr>
            <a:r>
              <a:rPr sz="3000" b="1" spc="-25" baseline="2730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3000" b="1" spc="0" baseline="2730" dirty="0">
                <a:solidFill>
                  <a:srgbClr val="006FC0"/>
                </a:solidFill>
                <a:latin typeface="Calibri"/>
                <a:cs typeface="Calibri"/>
              </a:rPr>
              <a:t>on 3</a:t>
            </a:r>
            <a:r>
              <a:rPr lang="de-DE" sz="3000" b="1" baseline="2730" dirty="0">
                <a:solidFill>
                  <a:srgbClr val="006FC0"/>
                </a:solidFill>
                <a:latin typeface="Calibri"/>
                <a:cs typeface="Calibri"/>
              </a:rPr>
              <a:t>,25</a:t>
            </a:r>
            <a:r>
              <a:rPr sz="3000" b="1" spc="-14" baseline="273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000" b="1" spc="-34" baseline="2730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3000" b="1" spc="0" baseline="2730" dirty="0">
                <a:solidFill>
                  <a:srgbClr val="006FC0"/>
                </a:solidFill>
                <a:latin typeface="Calibri"/>
                <a:cs typeface="Calibri"/>
              </a:rPr>
              <a:t>eit</a:t>
            </a:r>
            <a:r>
              <a:rPr sz="3000" b="1" spc="-25" baseline="2730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000" b="1" spc="0" baseline="2730" dirty="0">
                <a:solidFill>
                  <a:srgbClr val="006FC0"/>
                </a:solidFill>
                <a:latin typeface="Calibri"/>
                <a:cs typeface="Calibri"/>
              </a:rPr>
              <a:t>tun</a:t>
            </a:r>
            <a:r>
              <a:rPr sz="3000" b="1" spc="9" baseline="2730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3000" b="1" spc="0" baseline="273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3000" b="1" spc="-44" baseline="273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000" b="1" spc="0" baseline="2730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3000" b="1" spc="-25" baseline="273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000" b="1" spc="0" baseline="2730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3000" b="1" spc="-4" baseline="273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000" b="1" spc="-150" baseline="273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000" b="1" spc="-4" baseline="2730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3000" b="1" spc="0" baseline="2730" dirty="0">
                <a:solidFill>
                  <a:srgbClr val="006FC0"/>
                </a:solidFill>
                <a:latin typeface="Calibri"/>
                <a:cs typeface="Calibri"/>
              </a:rPr>
              <a:t>g.  </a:t>
            </a:r>
            <a:r>
              <a:rPr sz="3000" b="1" spc="0" baseline="2730" dirty="0">
                <a:latin typeface="Calibri"/>
                <a:cs typeface="Calibri"/>
              </a:rPr>
              <a:t>D</a:t>
            </a:r>
            <a:r>
              <a:rPr sz="3000" b="1" spc="-9" baseline="2730" dirty="0">
                <a:latin typeface="Calibri"/>
                <a:cs typeface="Calibri"/>
              </a:rPr>
              <a:t>a</a:t>
            </a:r>
            <a:r>
              <a:rPr sz="3000" b="1" spc="0" baseline="2730" dirty="0">
                <a:latin typeface="Calibri"/>
                <a:cs typeface="Calibri"/>
              </a:rPr>
              <a:t>rin e</a:t>
            </a:r>
            <a:r>
              <a:rPr sz="3000" b="1" spc="-25" baseline="2730" dirty="0">
                <a:latin typeface="Calibri"/>
                <a:cs typeface="Calibri"/>
              </a:rPr>
              <a:t>n</a:t>
            </a:r>
            <a:r>
              <a:rPr sz="3000" b="1" spc="0" baseline="2730" dirty="0">
                <a:latin typeface="Calibri"/>
                <a:cs typeface="Calibri"/>
              </a:rPr>
              <a:t>tha</a:t>
            </a:r>
            <a:r>
              <a:rPr sz="3000" b="1" spc="-4" baseline="2730" dirty="0">
                <a:latin typeface="Calibri"/>
                <a:cs typeface="Calibri"/>
              </a:rPr>
              <a:t>l</a:t>
            </a:r>
            <a:r>
              <a:rPr sz="3000" b="1" spc="-25" baseline="2730" dirty="0">
                <a:latin typeface="Calibri"/>
                <a:cs typeface="Calibri"/>
              </a:rPr>
              <a:t>t</a:t>
            </a:r>
            <a:r>
              <a:rPr sz="3000" b="1" spc="0" baseline="2730" dirty="0">
                <a:latin typeface="Calibri"/>
                <a:cs typeface="Calibri"/>
              </a:rPr>
              <a:t>en</a:t>
            </a:r>
            <a:r>
              <a:rPr sz="3000" b="1" spc="-19" baseline="2730" dirty="0">
                <a:latin typeface="Calibri"/>
                <a:cs typeface="Calibri"/>
              </a:rPr>
              <a:t> </a:t>
            </a:r>
            <a:r>
              <a:rPr sz="3000" b="1" spc="0" baseline="2730" dirty="0">
                <a:latin typeface="Calibri"/>
                <a:cs typeface="Calibri"/>
              </a:rPr>
              <a:t>sind</a:t>
            </a:r>
            <a:r>
              <a:rPr sz="3000" b="1" spc="-14" baseline="2730" dirty="0">
                <a:latin typeface="Calibri"/>
                <a:cs typeface="Calibri"/>
              </a:rPr>
              <a:t> </a:t>
            </a:r>
            <a:r>
              <a:rPr sz="3000" b="1" spc="-94" baseline="2730" dirty="0">
                <a:latin typeface="Calibri"/>
                <a:cs typeface="Calibri"/>
              </a:rPr>
              <a:t>V</a:t>
            </a:r>
            <a:r>
              <a:rPr sz="3000" b="1" spc="0" baseline="2730" dirty="0">
                <a:latin typeface="Calibri"/>
                <a:cs typeface="Calibri"/>
              </a:rPr>
              <a:t>o</a:t>
            </a:r>
            <a:r>
              <a:rPr sz="3000" b="1" spc="4" baseline="2730" dirty="0">
                <a:latin typeface="Calibri"/>
                <a:cs typeface="Calibri"/>
              </a:rPr>
              <a:t>r</a:t>
            </a:r>
            <a:r>
              <a:rPr sz="3000" b="1" spc="0" baseline="2730" dirty="0">
                <a:latin typeface="Calibri"/>
                <a:cs typeface="Calibri"/>
              </a:rPr>
              <a:t>- und</a:t>
            </a:r>
            <a:r>
              <a:rPr sz="3000" b="1" spc="-9" baseline="2730" dirty="0">
                <a:latin typeface="Calibri"/>
                <a:cs typeface="Calibri"/>
              </a:rPr>
              <a:t> </a:t>
            </a:r>
            <a:r>
              <a:rPr sz="3000" b="1" spc="0" baseline="2730" dirty="0">
                <a:latin typeface="Calibri"/>
                <a:cs typeface="Calibri"/>
              </a:rPr>
              <a:t>N</a:t>
            </a:r>
            <a:r>
              <a:rPr sz="3000" b="1" spc="-9" baseline="2730" dirty="0">
                <a:latin typeface="Calibri"/>
                <a:cs typeface="Calibri"/>
              </a:rPr>
              <a:t>a</a:t>
            </a:r>
            <a:r>
              <a:rPr sz="3000" b="1" spc="0" baseline="2730" dirty="0">
                <a:latin typeface="Calibri"/>
                <a:cs typeface="Calibri"/>
              </a:rPr>
              <a:t>ch</a:t>
            </a:r>
            <a:r>
              <a:rPr sz="3000" b="1" spc="4" baseline="2730" dirty="0">
                <a:latin typeface="Calibri"/>
                <a:cs typeface="Calibri"/>
              </a:rPr>
              <a:t>b</a:t>
            </a:r>
            <a:r>
              <a:rPr sz="3000" b="1" spc="0" baseline="2730" dirty="0">
                <a:latin typeface="Calibri"/>
                <a:cs typeface="Calibri"/>
              </a:rPr>
              <a:t>esp</a:t>
            </a:r>
            <a:r>
              <a:rPr sz="3000" b="1" spc="-25" baseline="2730" dirty="0">
                <a:latin typeface="Calibri"/>
                <a:cs typeface="Calibri"/>
              </a:rPr>
              <a:t>r</a:t>
            </a:r>
            <a:r>
              <a:rPr sz="3000" b="1" spc="0" baseline="2730" dirty="0">
                <a:latin typeface="Calibri"/>
                <a:cs typeface="Calibri"/>
              </a:rPr>
              <a:t>echu</a:t>
            </a:r>
            <a:r>
              <a:rPr sz="3000" b="1" spc="4" baseline="2730" dirty="0">
                <a:latin typeface="Calibri"/>
                <a:cs typeface="Calibri"/>
              </a:rPr>
              <a:t>n</a:t>
            </a:r>
            <a:r>
              <a:rPr sz="3000" b="1" spc="-25" baseline="2730" dirty="0">
                <a:latin typeface="Calibri"/>
                <a:cs typeface="Calibri"/>
              </a:rPr>
              <a:t>g</a:t>
            </a:r>
            <a:r>
              <a:rPr sz="3000" b="1" spc="0" baseline="2730" dirty="0">
                <a:latin typeface="Calibri"/>
                <a:cs typeface="Calibri"/>
              </a:rPr>
              <a:t>en</a:t>
            </a:r>
            <a:endParaRPr sz="2000" dirty="0">
              <a:latin typeface="Calibri"/>
              <a:cs typeface="Calibri"/>
            </a:endParaRPr>
          </a:p>
          <a:p>
            <a:pPr marL="12700" marR="38176">
              <a:lnSpc>
                <a:spcPts val="2400"/>
              </a:lnSpc>
              <a:spcBef>
                <a:spcPts val="13"/>
              </a:spcBef>
            </a:pPr>
            <a:r>
              <a:rPr sz="3000" b="1" spc="-25" baseline="1365" dirty="0">
                <a:latin typeface="Calibri"/>
                <a:cs typeface="Calibri"/>
              </a:rPr>
              <a:t>v</a:t>
            </a:r>
            <a:r>
              <a:rPr sz="3000" b="1" spc="0" baseline="1365" dirty="0">
                <a:latin typeface="Calibri"/>
                <a:cs typeface="Calibri"/>
              </a:rPr>
              <a:t>on U</a:t>
            </a:r>
            <a:r>
              <a:rPr sz="3000" b="1" spc="-25" baseline="1365" dirty="0">
                <a:latin typeface="Calibri"/>
                <a:cs typeface="Calibri"/>
              </a:rPr>
              <a:t>nt</a:t>
            </a:r>
            <a:r>
              <a:rPr sz="3000" b="1" spc="0" baseline="1365" dirty="0">
                <a:latin typeface="Calibri"/>
                <a:cs typeface="Calibri"/>
              </a:rPr>
              <a:t>er</a:t>
            </a:r>
            <a:r>
              <a:rPr sz="3000" b="1" spc="-9" baseline="1365" dirty="0">
                <a:latin typeface="Calibri"/>
                <a:cs typeface="Calibri"/>
              </a:rPr>
              <a:t>r</a:t>
            </a:r>
            <a:r>
              <a:rPr sz="3000" b="1" spc="0" baseline="1365" dirty="0">
                <a:latin typeface="Calibri"/>
                <a:cs typeface="Calibri"/>
              </a:rPr>
              <a:t>ic</a:t>
            </a:r>
            <a:r>
              <a:rPr sz="3000" b="1" spc="-14" baseline="1365" dirty="0">
                <a:latin typeface="Calibri"/>
                <a:cs typeface="Calibri"/>
              </a:rPr>
              <a:t>h</a:t>
            </a:r>
            <a:r>
              <a:rPr sz="3000" b="1" spc="0" baseline="1365" dirty="0">
                <a:latin typeface="Calibri"/>
                <a:cs typeface="Calibri"/>
              </a:rPr>
              <a:t>t,</a:t>
            </a:r>
            <a:r>
              <a:rPr sz="3000" b="1" spc="-19" baseline="1365" dirty="0">
                <a:latin typeface="Calibri"/>
                <a:cs typeface="Calibri"/>
              </a:rPr>
              <a:t> </a:t>
            </a:r>
            <a:r>
              <a:rPr sz="3000" b="1" spc="-164" baseline="1365" dirty="0">
                <a:latin typeface="Calibri"/>
                <a:cs typeface="Calibri"/>
              </a:rPr>
              <a:t>T</a:t>
            </a:r>
            <a:r>
              <a:rPr sz="3000" b="1" spc="0" baseline="1365" dirty="0">
                <a:latin typeface="Calibri"/>
                <a:cs typeface="Calibri"/>
              </a:rPr>
              <a:t>eilnahme</a:t>
            </a:r>
            <a:r>
              <a:rPr sz="3000" b="1" spc="-29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an </a:t>
            </a:r>
            <a:r>
              <a:rPr sz="3000" b="1" spc="-39" baseline="1365" dirty="0">
                <a:latin typeface="Calibri"/>
                <a:cs typeface="Calibri"/>
              </a:rPr>
              <a:t>K</a:t>
            </a:r>
            <a:r>
              <a:rPr sz="3000" b="1" spc="0" baseline="1365" dirty="0">
                <a:latin typeface="Calibri"/>
                <a:cs typeface="Calibri"/>
              </a:rPr>
              <a:t>o</a:t>
            </a:r>
            <a:r>
              <a:rPr sz="3000" b="1" spc="-4" baseline="1365" dirty="0">
                <a:latin typeface="Calibri"/>
                <a:cs typeface="Calibri"/>
              </a:rPr>
              <a:t>n</a:t>
            </a:r>
            <a:r>
              <a:rPr sz="3000" b="1" spc="-34" baseline="1365" dirty="0">
                <a:latin typeface="Calibri"/>
                <a:cs typeface="Calibri"/>
              </a:rPr>
              <a:t>f</a:t>
            </a:r>
            <a:r>
              <a:rPr sz="3000" b="1" spc="0" baseline="1365" dirty="0">
                <a:latin typeface="Calibri"/>
                <a:cs typeface="Calibri"/>
              </a:rPr>
              <a:t>e</a:t>
            </a:r>
            <a:r>
              <a:rPr sz="3000" b="1" spc="-29" baseline="1365" dirty="0">
                <a:latin typeface="Calibri"/>
                <a:cs typeface="Calibri"/>
              </a:rPr>
              <a:t>r</a:t>
            </a:r>
            <a:r>
              <a:rPr sz="3000" b="1" spc="0" baseline="1365" dirty="0">
                <a:latin typeface="Calibri"/>
                <a:cs typeface="Calibri"/>
              </a:rPr>
              <a:t>en</a:t>
            </a:r>
            <a:r>
              <a:rPr sz="3000" b="1" spc="-34" baseline="1365" dirty="0">
                <a:latin typeface="Calibri"/>
                <a:cs typeface="Calibri"/>
              </a:rPr>
              <a:t>z</a:t>
            </a:r>
            <a:r>
              <a:rPr sz="3000" b="1" spc="0" baseline="1365" dirty="0">
                <a:latin typeface="Calibri"/>
                <a:cs typeface="Calibri"/>
              </a:rPr>
              <a:t>en,</a:t>
            </a:r>
            <a:r>
              <a:rPr sz="3000" b="1" spc="14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Be</a:t>
            </a:r>
            <a:r>
              <a:rPr sz="3000" b="1" spc="-50" baseline="1365" dirty="0">
                <a:latin typeface="Calibri"/>
                <a:cs typeface="Calibri"/>
              </a:rPr>
              <a:t>r</a:t>
            </a:r>
            <a:r>
              <a:rPr sz="3000" b="1" spc="-29" baseline="1365" dirty="0">
                <a:latin typeface="Calibri"/>
                <a:cs typeface="Calibri"/>
              </a:rPr>
              <a:t>a</a:t>
            </a:r>
            <a:r>
              <a:rPr sz="3000" b="1" spc="0" baseline="1365" dirty="0">
                <a:latin typeface="Calibri"/>
                <a:cs typeface="Calibri"/>
              </a:rPr>
              <a:t>tu</a:t>
            </a:r>
            <a:r>
              <a:rPr sz="3000" b="1" spc="9" baseline="1365" dirty="0">
                <a:latin typeface="Calibri"/>
                <a:cs typeface="Calibri"/>
              </a:rPr>
              <a:t>n</a:t>
            </a:r>
            <a:r>
              <a:rPr sz="3000" b="1" spc="0" baseline="1365" dirty="0">
                <a:latin typeface="Calibri"/>
                <a:cs typeface="Calibri"/>
              </a:rPr>
              <a:t>gsanl</a:t>
            </a:r>
            <a:r>
              <a:rPr sz="3000" b="1" spc="-4" baseline="1365" dirty="0">
                <a:latin typeface="Calibri"/>
                <a:cs typeface="Calibri"/>
              </a:rPr>
              <a:t>ä</a:t>
            </a:r>
            <a:r>
              <a:rPr sz="3000" b="1" spc="0" baseline="1365" dirty="0">
                <a:latin typeface="Calibri"/>
                <a:cs typeface="Calibri"/>
              </a:rPr>
              <a:t>s</a:t>
            </a:r>
            <a:r>
              <a:rPr sz="3000" b="1" spc="4" baseline="1365" dirty="0">
                <a:latin typeface="Calibri"/>
                <a:cs typeface="Calibri"/>
              </a:rPr>
              <a:t>s</a:t>
            </a:r>
            <a:r>
              <a:rPr sz="3000" b="1" spc="0" baseline="1365" dirty="0">
                <a:latin typeface="Calibri"/>
                <a:cs typeface="Calibri"/>
              </a:rPr>
              <a:t>en,</a:t>
            </a:r>
            <a:r>
              <a:rPr sz="3000" b="1" spc="-14" baseline="1365" dirty="0">
                <a:latin typeface="Calibri"/>
                <a:cs typeface="Calibri"/>
              </a:rPr>
              <a:t> </a:t>
            </a:r>
            <a:r>
              <a:rPr sz="3000" b="1" spc="-104" baseline="1365" dirty="0">
                <a:latin typeface="Calibri"/>
                <a:cs typeface="Calibri"/>
              </a:rPr>
              <a:t>V</a:t>
            </a:r>
            <a:r>
              <a:rPr sz="3000" b="1" spc="0" baseline="1365" dirty="0">
                <a:latin typeface="Calibri"/>
                <a:cs typeface="Calibri"/>
              </a:rPr>
              <a:t>e</a:t>
            </a:r>
            <a:r>
              <a:rPr sz="3000" b="1" spc="-54" baseline="1365" dirty="0">
                <a:latin typeface="Calibri"/>
                <a:cs typeface="Calibri"/>
              </a:rPr>
              <a:t>r</a:t>
            </a:r>
            <a:r>
              <a:rPr sz="3000" b="1" spc="0" baseline="1365" dirty="0">
                <a:latin typeface="Calibri"/>
                <a:cs typeface="Calibri"/>
              </a:rPr>
              <a:t>an</a:t>
            </a:r>
            <a:r>
              <a:rPr sz="3000" b="1" spc="-19" baseline="1365" dirty="0">
                <a:latin typeface="Calibri"/>
                <a:cs typeface="Calibri"/>
              </a:rPr>
              <a:t>s</a:t>
            </a:r>
            <a:r>
              <a:rPr sz="3000" b="1" spc="-25" baseline="1365" dirty="0">
                <a:latin typeface="Calibri"/>
                <a:cs typeface="Calibri"/>
              </a:rPr>
              <a:t>t</a:t>
            </a:r>
            <a:r>
              <a:rPr sz="3000" b="1" spc="0" baseline="1365" dirty="0">
                <a:latin typeface="Calibri"/>
                <a:cs typeface="Calibri"/>
              </a:rPr>
              <a:t>a</a:t>
            </a:r>
            <a:r>
              <a:rPr sz="3000" b="1" spc="-4" baseline="1365" dirty="0">
                <a:latin typeface="Calibri"/>
                <a:cs typeface="Calibri"/>
              </a:rPr>
              <a:t>l</a:t>
            </a:r>
            <a:r>
              <a:rPr sz="3000" b="1" spc="0" baseline="1365" dirty="0">
                <a:latin typeface="Calibri"/>
                <a:cs typeface="Calibri"/>
              </a:rPr>
              <a:t>tu</a:t>
            </a:r>
            <a:r>
              <a:rPr sz="3000" b="1" spc="9" baseline="1365" dirty="0">
                <a:latin typeface="Calibri"/>
                <a:cs typeface="Calibri"/>
              </a:rPr>
              <a:t>n</a:t>
            </a:r>
            <a:r>
              <a:rPr sz="3000" b="1" spc="-25" baseline="1365" dirty="0">
                <a:latin typeface="Calibri"/>
                <a:cs typeface="Calibri"/>
              </a:rPr>
              <a:t>g</a:t>
            </a:r>
            <a:r>
              <a:rPr sz="3000" b="1" spc="0" baseline="1365" dirty="0">
                <a:latin typeface="Calibri"/>
                <a:cs typeface="Calibri"/>
              </a:rPr>
              <a:t>en</a:t>
            </a:r>
            <a:endParaRPr sz="2000" dirty="0">
              <a:latin typeface="Calibri"/>
              <a:cs typeface="Calibri"/>
            </a:endParaRPr>
          </a:p>
          <a:p>
            <a:pPr marL="12700" marR="38176">
              <a:lnSpc>
                <a:spcPts val="2400"/>
              </a:lnSpc>
            </a:pPr>
            <a:r>
              <a:rPr sz="3000" b="1" spc="0" baseline="1365" dirty="0">
                <a:latin typeface="Calibri"/>
                <a:cs typeface="Calibri"/>
              </a:rPr>
              <a:t>des Sc</a:t>
            </a:r>
            <a:r>
              <a:rPr sz="3000" b="1" spc="4" baseline="1365" dirty="0">
                <a:latin typeface="Calibri"/>
                <a:cs typeface="Calibri"/>
              </a:rPr>
              <a:t>h</a:t>
            </a:r>
            <a:r>
              <a:rPr sz="3000" b="1" spc="0" baseline="1365" dirty="0">
                <a:latin typeface="Calibri"/>
                <a:cs typeface="Calibri"/>
              </a:rPr>
              <a:t>ullebe</a:t>
            </a:r>
            <a:r>
              <a:rPr sz="3000" b="1" spc="9" baseline="1365" dirty="0">
                <a:latin typeface="Calibri"/>
                <a:cs typeface="Calibri"/>
              </a:rPr>
              <a:t>n</a:t>
            </a:r>
            <a:r>
              <a:rPr sz="3000" b="1" spc="0" baseline="1365" dirty="0">
                <a:latin typeface="Calibri"/>
                <a:cs typeface="Calibri"/>
              </a:rPr>
              <a:t>s</a:t>
            </a:r>
            <a:r>
              <a:rPr sz="3000" b="1" spc="-14" baseline="1365" dirty="0">
                <a:latin typeface="Calibri"/>
                <a:cs typeface="Calibri"/>
              </a:rPr>
              <a:t> e</a:t>
            </a:r>
            <a:r>
              <a:rPr sz="3000" b="1" spc="-25" baseline="1365" dirty="0">
                <a:latin typeface="Calibri"/>
                <a:cs typeface="Calibri"/>
              </a:rPr>
              <a:t>t</a:t>
            </a:r>
            <a:r>
              <a:rPr sz="3000" b="1" spc="0" baseline="1365" dirty="0">
                <a:latin typeface="Calibri"/>
                <a:cs typeface="Calibri"/>
              </a:rPr>
              <a:t>c.</a:t>
            </a:r>
            <a:endParaRPr sz="2000" dirty="0">
              <a:latin typeface="Calibri"/>
              <a:cs typeface="Calibri"/>
            </a:endParaRPr>
          </a:p>
          <a:p>
            <a:pPr marL="12700" marR="181640">
              <a:lnSpc>
                <a:spcPct val="99995"/>
              </a:lnSpc>
              <a:spcBef>
                <a:spcPts val="350"/>
              </a:spcBef>
            </a:pPr>
            <a:r>
              <a:rPr sz="2000" b="1" spc="0" dirty="0">
                <a:latin typeface="Calibri"/>
                <a:cs typeface="Calibri"/>
              </a:rPr>
              <a:t>I</a:t>
            </a:r>
            <a:r>
              <a:rPr sz="2000" b="1" spc="9" dirty="0">
                <a:latin typeface="Calibri"/>
                <a:cs typeface="Calibri"/>
              </a:rPr>
              <a:t>n</a:t>
            </a:r>
            <a:r>
              <a:rPr sz="2000" b="1" spc="0" dirty="0">
                <a:latin typeface="Calibri"/>
                <a:cs typeface="Calibri"/>
              </a:rPr>
              <a:t>nerhalb</a:t>
            </a:r>
            <a:r>
              <a:rPr sz="2000" b="1" spc="-14" dirty="0">
                <a:latin typeface="Calibri"/>
                <a:cs typeface="Calibri"/>
              </a:rPr>
              <a:t> </a:t>
            </a:r>
            <a:r>
              <a:rPr sz="2000" b="1" spc="0" dirty="0">
                <a:latin typeface="Calibri"/>
                <a:cs typeface="Calibri"/>
              </a:rPr>
              <a:t>die</a:t>
            </a:r>
            <a:r>
              <a:rPr sz="2000" b="1" spc="4" dirty="0">
                <a:latin typeface="Calibri"/>
                <a:cs typeface="Calibri"/>
              </a:rPr>
              <a:t>s</a:t>
            </a:r>
            <a:r>
              <a:rPr sz="2000" b="1" spc="0" dirty="0">
                <a:latin typeface="Calibri"/>
                <a:cs typeface="Calibri"/>
              </a:rPr>
              <a:t>es R</a:t>
            </a:r>
            <a:r>
              <a:rPr sz="2000" b="1" spc="-9" dirty="0">
                <a:latin typeface="Calibri"/>
                <a:cs typeface="Calibri"/>
              </a:rPr>
              <a:t>a</a:t>
            </a:r>
            <a:r>
              <a:rPr sz="2000" b="1" spc="0" dirty="0">
                <a:latin typeface="Calibri"/>
                <a:cs typeface="Calibri"/>
              </a:rPr>
              <a:t>h</a:t>
            </a:r>
            <a:r>
              <a:rPr sz="2000" b="1" spc="4" dirty="0">
                <a:latin typeface="Calibri"/>
                <a:cs typeface="Calibri"/>
              </a:rPr>
              <a:t>m</a:t>
            </a:r>
            <a:r>
              <a:rPr sz="2000" b="1" spc="0" dirty="0">
                <a:latin typeface="Calibri"/>
                <a:cs typeface="Calibri"/>
              </a:rPr>
              <a:t>ens</a:t>
            </a:r>
            <a:r>
              <a:rPr sz="2000" b="1" spc="-14" dirty="0">
                <a:latin typeface="Calibri"/>
                <a:cs typeface="Calibri"/>
              </a:rPr>
              <a:t> </a:t>
            </a:r>
            <a:r>
              <a:rPr sz="2000" b="1" spc="0" dirty="0">
                <a:latin typeface="Calibri"/>
                <a:cs typeface="Calibri"/>
              </a:rPr>
              <a:t>lie</a:t>
            </a:r>
            <a:r>
              <a:rPr sz="2000" b="1" spc="-14" dirty="0">
                <a:latin typeface="Calibri"/>
                <a:cs typeface="Calibri"/>
              </a:rPr>
              <a:t>g</a:t>
            </a:r>
            <a:r>
              <a:rPr sz="2000" b="1" spc="0" dirty="0">
                <a:latin typeface="Calibri"/>
                <a:cs typeface="Calibri"/>
              </a:rPr>
              <a:t>t</a:t>
            </a:r>
            <a:r>
              <a:rPr sz="2000" b="1" spc="-4" dirty="0">
                <a:latin typeface="Calibri"/>
                <a:cs typeface="Calibri"/>
              </a:rPr>
              <a:t> </a:t>
            </a:r>
            <a:r>
              <a:rPr sz="2000" b="1" spc="0" dirty="0">
                <a:latin typeface="Calibri"/>
                <a:cs typeface="Calibri"/>
              </a:rPr>
              <a:t>die Stu</a:t>
            </a:r>
            <a:r>
              <a:rPr sz="2000" b="1" spc="9" dirty="0">
                <a:latin typeface="Calibri"/>
                <a:cs typeface="Calibri"/>
              </a:rPr>
              <a:t>n</a:t>
            </a:r>
            <a:r>
              <a:rPr sz="2000" b="1" spc="0" dirty="0">
                <a:latin typeface="Calibri"/>
                <a:cs typeface="Calibri"/>
              </a:rPr>
              <a:t>de</a:t>
            </a:r>
            <a:r>
              <a:rPr sz="2000" b="1" spc="4" dirty="0">
                <a:latin typeface="Calibri"/>
                <a:cs typeface="Calibri"/>
              </a:rPr>
              <a:t>n</a:t>
            </a:r>
            <a:r>
              <a:rPr sz="2000" b="1" spc="0" dirty="0">
                <a:latin typeface="Calibri"/>
                <a:cs typeface="Calibri"/>
              </a:rPr>
              <a:t>plan</a:t>
            </a:r>
            <a:r>
              <a:rPr sz="2000" b="1" spc="-25" dirty="0">
                <a:latin typeface="Calibri"/>
                <a:cs typeface="Calibri"/>
              </a:rPr>
              <a:t>g</a:t>
            </a:r>
            <a:r>
              <a:rPr sz="2000" b="1" spc="0" dirty="0">
                <a:latin typeface="Calibri"/>
                <a:cs typeface="Calibri"/>
              </a:rPr>
              <a:t>e</a:t>
            </a:r>
            <a:r>
              <a:rPr sz="2000" b="1" spc="-19" dirty="0">
                <a:latin typeface="Calibri"/>
                <a:cs typeface="Calibri"/>
              </a:rPr>
              <a:t>s</a:t>
            </a:r>
            <a:r>
              <a:rPr sz="2000" b="1" spc="-25" dirty="0">
                <a:latin typeface="Calibri"/>
                <a:cs typeface="Calibri"/>
              </a:rPr>
              <a:t>t</a:t>
            </a:r>
            <a:r>
              <a:rPr sz="2000" b="1" spc="0" dirty="0">
                <a:latin typeface="Calibri"/>
                <a:cs typeface="Calibri"/>
              </a:rPr>
              <a:t>a</a:t>
            </a:r>
            <a:r>
              <a:rPr sz="2000" b="1" spc="-4" dirty="0">
                <a:latin typeface="Calibri"/>
                <a:cs typeface="Calibri"/>
              </a:rPr>
              <a:t>l</a:t>
            </a:r>
            <a:r>
              <a:rPr sz="2000" b="1" spc="-9" dirty="0">
                <a:latin typeface="Calibri"/>
                <a:cs typeface="Calibri"/>
              </a:rPr>
              <a:t>t</a:t>
            </a:r>
            <a:r>
              <a:rPr sz="2000" b="1" spc="0" dirty="0">
                <a:latin typeface="Calibri"/>
                <a:cs typeface="Calibri"/>
              </a:rPr>
              <a:t>u</a:t>
            </a:r>
            <a:r>
              <a:rPr sz="2000" b="1" spc="9" dirty="0">
                <a:latin typeface="Calibri"/>
                <a:cs typeface="Calibri"/>
              </a:rPr>
              <a:t>n</a:t>
            </a:r>
            <a:r>
              <a:rPr sz="2000" b="1" spc="0" dirty="0">
                <a:latin typeface="Calibri"/>
                <a:cs typeface="Calibri"/>
              </a:rPr>
              <a:t>g</a:t>
            </a:r>
            <a:r>
              <a:rPr sz="2000" b="1" spc="-44" dirty="0">
                <a:latin typeface="Calibri"/>
                <a:cs typeface="Calibri"/>
              </a:rPr>
              <a:t> </a:t>
            </a:r>
            <a:r>
              <a:rPr sz="2000" b="1" spc="0" dirty="0">
                <a:latin typeface="Calibri"/>
                <a:cs typeface="Calibri"/>
              </a:rPr>
              <a:t>im</a:t>
            </a:r>
            <a:r>
              <a:rPr sz="2000" b="1" spc="-4" dirty="0">
                <a:latin typeface="Calibri"/>
                <a:cs typeface="Calibri"/>
              </a:rPr>
              <a:t> </a:t>
            </a:r>
            <a:r>
              <a:rPr sz="2000" b="1" spc="0" dirty="0">
                <a:latin typeface="Calibri"/>
                <a:cs typeface="Calibri"/>
              </a:rPr>
              <a:t>E</a:t>
            </a:r>
            <a:r>
              <a:rPr sz="2000" b="1" spc="-9" dirty="0">
                <a:latin typeface="Calibri"/>
                <a:cs typeface="Calibri"/>
              </a:rPr>
              <a:t>r</a:t>
            </a:r>
            <a:r>
              <a:rPr sz="2000" b="1" spc="0" dirty="0">
                <a:latin typeface="Calibri"/>
                <a:cs typeface="Calibri"/>
              </a:rPr>
              <a:t>me</a:t>
            </a:r>
            <a:r>
              <a:rPr sz="2000" b="1" spc="4" dirty="0">
                <a:latin typeface="Calibri"/>
                <a:cs typeface="Calibri"/>
              </a:rPr>
              <a:t>s</a:t>
            </a:r>
            <a:r>
              <a:rPr sz="2000" b="1" spc="0" dirty="0">
                <a:latin typeface="Calibri"/>
                <a:cs typeface="Calibri"/>
              </a:rPr>
              <a:t>sen der Sc</a:t>
            </a:r>
            <a:r>
              <a:rPr sz="2000" b="1" spc="4" dirty="0">
                <a:latin typeface="Calibri"/>
                <a:cs typeface="Calibri"/>
              </a:rPr>
              <a:t>h</a:t>
            </a:r>
            <a:r>
              <a:rPr sz="2000" b="1" spc="0" dirty="0">
                <a:latin typeface="Calibri"/>
                <a:cs typeface="Calibri"/>
              </a:rPr>
              <a:t>ule (z.B. gleich</a:t>
            </a:r>
            <a:r>
              <a:rPr sz="2000" b="1" spc="4" dirty="0">
                <a:latin typeface="Calibri"/>
                <a:cs typeface="Calibri"/>
              </a:rPr>
              <a:t>b</a:t>
            </a:r>
            <a:r>
              <a:rPr sz="2000" b="1" spc="0" dirty="0">
                <a:latin typeface="Calibri"/>
                <a:cs typeface="Calibri"/>
              </a:rPr>
              <a:t>leiben</a:t>
            </a:r>
            <a:r>
              <a:rPr sz="2000" b="1" spc="9" dirty="0">
                <a:latin typeface="Calibri"/>
                <a:cs typeface="Calibri"/>
              </a:rPr>
              <a:t>d</a:t>
            </a:r>
            <a:r>
              <a:rPr sz="2000" b="1" spc="0" dirty="0">
                <a:latin typeface="Calibri"/>
                <a:cs typeface="Calibri"/>
              </a:rPr>
              <a:t>e</a:t>
            </a:r>
            <a:r>
              <a:rPr sz="2000" b="1" spc="-19" dirty="0">
                <a:latin typeface="Calibri"/>
                <a:cs typeface="Calibri"/>
              </a:rPr>
              <a:t> </a:t>
            </a:r>
            <a:r>
              <a:rPr sz="2000" b="1" spc="-75" dirty="0">
                <a:latin typeface="Calibri"/>
                <a:cs typeface="Calibri"/>
              </a:rPr>
              <a:t>W</a:t>
            </a:r>
            <a:r>
              <a:rPr sz="2000" b="1" spc="0" dirty="0">
                <a:latin typeface="Calibri"/>
                <a:cs typeface="Calibri"/>
              </a:rPr>
              <a:t>oc</a:t>
            </a:r>
            <a:r>
              <a:rPr sz="2000" b="1" spc="4" dirty="0">
                <a:latin typeface="Calibri"/>
                <a:cs typeface="Calibri"/>
              </a:rPr>
              <a:t>h</a:t>
            </a:r>
            <a:r>
              <a:rPr sz="2000" b="1" spc="0" dirty="0">
                <a:latin typeface="Calibri"/>
                <a:cs typeface="Calibri"/>
              </a:rPr>
              <a:t>en</a:t>
            </a:r>
            <a:r>
              <a:rPr sz="2000" b="1" spc="-14" dirty="0">
                <a:latin typeface="Calibri"/>
                <a:cs typeface="Calibri"/>
              </a:rPr>
              <a:t>s</a:t>
            </a:r>
            <a:r>
              <a:rPr sz="2000" b="1" spc="0" dirty="0">
                <a:latin typeface="Calibri"/>
                <a:cs typeface="Calibri"/>
              </a:rPr>
              <a:t>tunden</a:t>
            </a:r>
            <a:r>
              <a:rPr sz="2000" b="1" spc="-19" dirty="0">
                <a:latin typeface="Calibri"/>
                <a:cs typeface="Calibri"/>
              </a:rPr>
              <a:t>z</a:t>
            </a:r>
            <a:r>
              <a:rPr sz="2000" b="1" spc="0" dirty="0">
                <a:latin typeface="Calibri"/>
                <a:cs typeface="Calibri"/>
              </a:rPr>
              <a:t>ahl</a:t>
            </a:r>
            <a:r>
              <a:rPr sz="2000" b="1" spc="-44" dirty="0">
                <a:latin typeface="Calibri"/>
                <a:cs typeface="Calibri"/>
              </a:rPr>
              <a:t> </a:t>
            </a:r>
            <a:r>
              <a:rPr sz="2000" b="1" spc="0" dirty="0">
                <a:latin typeface="Calibri"/>
                <a:cs typeface="Calibri"/>
              </a:rPr>
              <a:t>f</a:t>
            </a:r>
            <a:r>
              <a:rPr sz="2000" b="1" spc="4" dirty="0">
                <a:latin typeface="Calibri"/>
                <a:cs typeface="Calibri"/>
              </a:rPr>
              <a:t>ü</a:t>
            </a:r>
            <a:r>
              <a:rPr sz="2000" b="1" spc="0" dirty="0">
                <a:latin typeface="Calibri"/>
                <a:cs typeface="Calibri"/>
              </a:rPr>
              <a:t>r die PSS </a:t>
            </a:r>
            <a:r>
              <a:rPr sz="2000" b="1" spc="-25" dirty="0">
                <a:latin typeface="Calibri"/>
                <a:cs typeface="Calibri"/>
              </a:rPr>
              <a:t>v</a:t>
            </a:r>
            <a:r>
              <a:rPr sz="2000" b="1" spc="0" dirty="0">
                <a:latin typeface="Calibri"/>
                <a:cs typeface="Calibri"/>
              </a:rPr>
              <a:t>on</a:t>
            </a:r>
            <a:r>
              <a:rPr sz="2000" b="1" spc="9" dirty="0">
                <a:latin typeface="Calibri"/>
                <a:cs typeface="Calibri"/>
              </a:rPr>
              <a:t> </a:t>
            </a:r>
            <a:r>
              <a:rPr sz="2000" b="1" spc="-19" dirty="0">
                <a:latin typeface="Calibri"/>
                <a:cs typeface="Calibri"/>
              </a:rPr>
              <a:t>F</a:t>
            </a:r>
            <a:r>
              <a:rPr sz="2000" b="1" spc="0" dirty="0">
                <a:latin typeface="Calibri"/>
                <a:cs typeface="Calibri"/>
              </a:rPr>
              <a:t>ebruar</a:t>
            </a:r>
            <a:r>
              <a:rPr sz="2000" b="1" spc="-25" dirty="0">
                <a:latin typeface="Calibri"/>
                <a:cs typeface="Calibri"/>
              </a:rPr>
              <a:t> </a:t>
            </a:r>
            <a:r>
              <a:rPr sz="2000" b="1" spc="0" dirty="0">
                <a:latin typeface="Calibri"/>
                <a:cs typeface="Calibri"/>
              </a:rPr>
              <a:t>bis Juli </a:t>
            </a:r>
            <a:r>
              <a:rPr sz="2000" b="1" u="heavy" spc="0" dirty="0">
                <a:latin typeface="Calibri"/>
                <a:cs typeface="Calibri"/>
              </a:rPr>
              <a:t>oder</a:t>
            </a:r>
            <a:r>
              <a:rPr sz="2000" b="1" spc="-9" dirty="0">
                <a:latin typeface="Calibri"/>
                <a:cs typeface="Calibri"/>
              </a:rPr>
              <a:t> </a:t>
            </a:r>
            <a:r>
              <a:rPr sz="2000" b="1" spc="0" dirty="0">
                <a:latin typeface="Calibri"/>
                <a:cs typeface="Calibri"/>
              </a:rPr>
              <a:t>dic</a:t>
            </a:r>
            <a:r>
              <a:rPr sz="2000" b="1" spc="-19" dirty="0">
                <a:latin typeface="Calibri"/>
                <a:cs typeface="Calibri"/>
              </a:rPr>
              <a:t>h</a:t>
            </a:r>
            <a:r>
              <a:rPr sz="2000" b="1" spc="-25" dirty="0">
                <a:latin typeface="Calibri"/>
                <a:cs typeface="Calibri"/>
              </a:rPr>
              <a:t>t</a:t>
            </a:r>
            <a:r>
              <a:rPr sz="2000" b="1" spc="0" dirty="0">
                <a:latin typeface="Calibri"/>
                <a:cs typeface="Calibri"/>
              </a:rPr>
              <a:t>er</a:t>
            </a:r>
            <a:r>
              <a:rPr sz="2000" b="1" spc="-14" dirty="0">
                <a:latin typeface="Calibri"/>
                <a:cs typeface="Calibri"/>
              </a:rPr>
              <a:t> </a:t>
            </a:r>
            <a:r>
              <a:rPr sz="2000" b="1" spc="-9" dirty="0">
                <a:latin typeface="Calibri"/>
                <a:cs typeface="Calibri"/>
              </a:rPr>
              <a:t>E</a:t>
            </a:r>
            <a:r>
              <a:rPr sz="2000" b="1" spc="0" dirty="0">
                <a:latin typeface="Calibri"/>
                <a:cs typeface="Calibri"/>
              </a:rPr>
              <a:t>in</a:t>
            </a:r>
            <a:r>
              <a:rPr sz="2000" b="1" spc="-19" dirty="0">
                <a:latin typeface="Calibri"/>
                <a:cs typeface="Calibri"/>
              </a:rPr>
              <a:t>s</a:t>
            </a:r>
            <a:r>
              <a:rPr sz="2000" b="1" spc="0" dirty="0">
                <a:latin typeface="Calibri"/>
                <a:cs typeface="Calibri"/>
              </a:rPr>
              <a:t>tie</a:t>
            </a:r>
            <a:r>
              <a:rPr sz="2000" b="1" spc="14" dirty="0">
                <a:latin typeface="Calibri"/>
                <a:cs typeface="Calibri"/>
              </a:rPr>
              <a:t>g</a:t>
            </a:r>
            <a:r>
              <a:rPr sz="2000" b="1" spc="0" dirty="0">
                <a:latin typeface="Calibri"/>
                <a:cs typeface="Calibri"/>
              </a:rPr>
              <a:t>,</a:t>
            </a:r>
            <a:r>
              <a:rPr sz="2000" b="1" spc="-19" dirty="0">
                <a:latin typeface="Calibri"/>
                <a:cs typeface="Calibri"/>
              </a:rPr>
              <a:t> </a:t>
            </a:r>
            <a:r>
              <a:rPr sz="2000" b="1" spc="0" dirty="0">
                <a:latin typeface="Calibri"/>
                <a:cs typeface="Calibri"/>
              </a:rPr>
              <a:t>dann </a:t>
            </a:r>
            <a:r>
              <a:rPr sz="2000" b="1" spc="-25" dirty="0">
                <a:latin typeface="Calibri"/>
                <a:cs typeface="Calibri"/>
              </a:rPr>
              <a:t>R</a:t>
            </a:r>
            <a:r>
              <a:rPr sz="2000" b="1" spc="0" dirty="0">
                <a:latin typeface="Calibri"/>
                <a:cs typeface="Calibri"/>
              </a:rPr>
              <a:t>eduzie</a:t>
            </a:r>
            <a:r>
              <a:rPr sz="2000" b="1" spc="-9" dirty="0">
                <a:latin typeface="Calibri"/>
                <a:cs typeface="Calibri"/>
              </a:rPr>
              <a:t>r</a:t>
            </a:r>
            <a:r>
              <a:rPr sz="2000" b="1" spc="0" dirty="0">
                <a:latin typeface="Calibri"/>
                <a:cs typeface="Calibri"/>
              </a:rPr>
              <a:t>ung</a:t>
            </a:r>
            <a:r>
              <a:rPr sz="2000" b="1" spc="-4" dirty="0">
                <a:latin typeface="Calibri"/>
                <a:cs typeface="Calibri"/>
              </a:rPr>
              <a:t> </a:t>
            </a:r>
            <a:r>
              <a:rPr sz="2000" b="1" spc="0" dirty="0">
                <a:latin typeface="Calibri"/>
                <a:cs typeface="Calibri"/>
              </a:rPr>
              <a:t>der</a:t>
            </a:r>
            <a:r>
              <a:rPr sz="2000" b="1" spc="-9" dirty="0">
                <a:latin typeface="Calibri"/>
                <a:cs typeface="Calibri"/>
              </a:rPr>
              <a:t> </a:t>
            </a:r>
            <a:r>
              <a:rPr sz="2000" b="1" spc="-79" dirty="0">
                <a:latin typeface="Calibri"/>
                <a:cs typeface="Calibri"/>
              </a:rPr>
              <a:t>W</a:t>
            </a:r>
            <a:r>
              <a:rPr sz="2000" b="1" spc="0" dirty="0">
                <a:latin typeface="Calibri"/>
                <a:cs typeface="Calibri"/>
              </a:rPr>
              <a:t>ochen</a:t>
            </a:r>
            <a:r>
              <a:rPr sz="2000" b="1" spc="-14" dirty="0">
                <a:latin typeface="Calibri"/>
                <a:cs typeface="Calibri"/>
              </a:rPr>
              <a:t>s</a:t>
            </a:r>
            <a:r>
              <a:rPr sz="2000" b="1" spc="0" dirty="0">
                <a:latin typeface="Calibri"/>
                <a:cs typeface="Calibri"/>
              </a:rPr>
              <a:t>tun</a:t>
            </a:r>
            <a:r>
              <a:rPr sz="2000" b="1" spc="9" dirty="0">
                <a:latin typeface="Calibri"/>
                <a:cs typeface="Calibri"/>
              </a:rPr>
              <a:t>d</a:t>
            </a:r>
            <a:r>
              <a:rPr sz="2000" b="1" spc="0" dirty="0">
                <a:latin typeface="Calibri"/>
                <a:cs typeface="Calibri"/>
              </a:rPr>
              <a:t>en</a:t>
            </a:r>
            <a:r>
              <a:rPr sz="2000" b="1" spc="-29" dirty="0">
                <a:latin typeface="Calibri"/>
                <a:cs typeface="Calibri"/>
              </a:rPr>
              <a:t>z</a:t>
            </a:r>
            <a:r>
              <a:rPr sz="2000" b="1" spc="-4" dirty="0">
                <a:latin typeface="Calibri"/>
                <a:cs typeface="Calibri"/>
              </a:rPr>
              <a:t>a</a:t>
            </a:r>
            <a:r>
              <a:rPr sz="2000" b="1" spc="0" dirty="0">
                <a:latin typeface="Calibri"/>
                <a:cs typeface="Calibri"/>
              </a:rPr>
              <a:t>hl</a:t>
            </a:r>
            <a:r>
              <a:rPr sz="2000" b="1" spc="-39" dirty="0">
                <a:latin typeface="Calibri"/>
                <a:cs typeface="Calibri"/>
              </a:rPr>
              <a:t> </a:t>
            </a:r>
            <a:r>
              <a:rPr sz="2000" b="1" spc="-25" dirty="0">
                <a:latin typeface="Calibri"/>
                <a:cs typeface="Calibri"/>
              </a:rPr>
              <a:t>v</a:t>
            </a:r>
            <a:r>
              <a:rPr sz="2000" b="1" spc="0" dirty="0">
                <a:latin typeface="Calibri"/>
                <a:cs typeface="Calibri"/>
              </a:rPr>
              <a:t>or dem Hi</a:t>
            </a:r>
            <a:r>
              <a:rPr sz="2000" b="1" spc="-25" dirty="0">
                <a:latin typeface="Calibri"/>
                <a:cs typeface="Calibri"/>
              </a:rPr>
              <a:t>nt</a:t>
            </a:r>
            <a:r>
              <a:rPr sz="2000" b="1" spc="0" dirty="0">
                <a:latin typeface="Calibri"/>
                <a:cs typeface="Calibri"/>
              </a:rPr>
              <a:t>e</a:t>
            </a:r>
            <a:r>
              <a:rPr sz="2000" b="1" spc="-29" dirty="0">
                <a:latin typeface="Calibri"/>
                <a:cs typeface="Calibri"/>
              </a:rPr>
              <a:t>r</a:t>
            </a:r>
            <a:r>
              <a:rPr sz="2000" b="1" spc="0" dirty="0">
                <a:latin typeface="Calibri"/>
                <a:cs typeface="Calibri"/>
              </a:rPr>
              <a:t>grund </a:t>
            </a:r>
            <a:r>
              <a:rPr sz="2000" b="1" spc="-14" dirty="0">
                <a:latin typeface="Calibri"/>
                <a:cs typeface="Calibri"/>
              </a:rPr>
              <a:t>z</a:t>
            </a:r>
            <a:r>
              <a:rPr sz="2000" b="1" spc="0" dirty="0">
                <a:latin typeface="Calibri"/>
                <a:cs typeface="Calibri"/>
              </a:rPr>
              <a:t>u</a:t>
            </a:r>
            <a:r>
              <a:rPr sz="2000" b="1" spc="9" dirty="0">
                <a:latin typeface="Calibri"/>
                <a:cs typeface="Calibri"/>
              </a:rPr>
              <a:t>n</a:t>
            </a:r>
            <a:r>
              <a:rPr sz="2000" b="1" spc="0" dirty="0">
                <a:latin typeface="Calibri"/>
                <a:cs typeface="Calibri"/>
              </a:rPr>
              <a:t>eh</a:t>
            </a:r>
            <a:r>
              <a:rPr sz="2000" b="1" spc="4" dirty="0">
                <a:latin typeface="Calibri"/>
                <a:cs typeface="Calibri"/>
              </a:rPr>
              <a:t>m</a:t>
            </a:r>
            <a:r>
              <a:rPr sz="2000" b="1" spc="0" dirty="0">
                <a:latin typeface="Calibri"/>
                <a:cs typeface="Calibri"/>
              </a:rPr>
              <a:t>en</a:t>
            </a:r>
            <a:r>
              <a:rPr sz="2000" b="1" spc="4" dirty="0">
                <a:latin typeface="Calibri"/>
                <a:cs typeface="Calibri"/>
              </a:rPr>
              <a:t>d</a:t>
            </a:r>
            <a:r>
              <a:rPr sz="2000" b="1" spc="0" dirty="0">
                <a:latin typeface="Calibri"/>
                <a:cs typeface="Calibri"/>
              </a:rPr>
              <a:t>er</a:t>
            </a:r>
            <a:r>
              <a:rPr sz="2000" b="1" spc="-14" dirty="0">
                <a:latin typeface="Calibri"/>
                <a:cs typeface="Calibri"/>
              </a:rPr>
              <a:t> </a:t>
            </a:r>
            <a:r>
              <a:rPr sz="2000" b="1" spc="0" dirty="0">
                <a:latin typeface="Calibri"/>
                <a:cs typeface="Calibri"/>
              </a:rPr>
              <a:t>U</a:t>
            </a:r>
            <a:r>
              <a:rPr sz="2000" b="1" spc="-19" dirty="0">
                <a:latin typeface="Calibri"/>
                <a:cs typeface="Calibri"/>
              </a:rPr>
              <a:t>n</a:t>
            </a:r>
            <a:r>
              <a:rPr sz="2000" b="1" spc="-25" dirty="0">
                <a:latin typeface="Calibri"/>
                <a:cs typeface="Calibri"/>
              </a:rPr>
              <a:t>t</a:t>
            </a:r>
            <a:r>
              <a:rPr sz="2000" b="1" spc="0" dirty="0">
                <a:latin typeface="Calibri"/>
                <a:cs typeface="Calibri"/>
              </a:rPr>
              <a:t>er</a:t>
            </a:r>
            <a:r>
              <a:rPr sz="2000" b="1" spc="-9" dirty="0">
                <a:latin typeface="Calibri"/>
                <a:cs typeface="Calibri"/>
              </a:rPr>
              <a:t>r</a:t>
            </a:r>
            <a:r>
              <a:rPr sz="2000" b="1" spc="0" dirty="0">
                <a:latin typeface="Calibri"/>
                <a:cs typeface="Calibri"/>
              </a:rPr>
              <a:t>ic</a:t>
            </a:r>
            <a:r>
              <a:rPr sz="2000" b="1" spc="-14" dirty="0">
                <a:latin typeface="Calibri"/>
                <a:cs typeface="Calibri"/>
              </a:rPr>
              <a:t>h</a:t>
            </a:r>
            <a:r>
              <a:rPr sz="2000" b="1" spc="0" dirty="0">
                <a:latin typeface="Calibri"/>
                <a:cs typeface="Calibri"/>
              </a:rPr>
              <a:t>ts</a:t>
            </a:r>
            <a:r>
              <a:rPr sz="2000" b="1" spc="9" dirty="0">
                <a:latin typeface="Calibri"/>
                <a:cs typeface="Calibri"/>
              </a:rPr>
              <a:t>p</a:t>
            </a:r>
            <a:r>
              <a:rPr sz="2000" b="1" spc="0" dirty="0">
                <a:latin typeface="Calibri"/>
                <a:cs typeface="Calibri"/>
              </a:rPr>
              <a:t>l</a:t>
            </a:r>
            <a:r>
              <a:rPr sz="2000" b="1" spc="-4" dirty="0">
                <a:latin typeface="Calibri"/>
                <a:cs typeface="Calibri"/>
              </a:rPr>
              <a:t>a</a:t>
            </a:r>
            <a:r>
              <a:rPr sz="2000" b="1" spc="0" dirty="0">
                <a:latin typeface="Calibri"/>
                <a:cs typeface="Calibri"/>
              </a:rPr>
              <a:t>n</a:t>
            </a:r>
            <a:r>
              <a:rPr sz="2000" b="1" spc="9" dirty="0">
                <a:latin typeface="Calibri"/>
                <a:cs typeface="Calibri"/>
              </a:rPr>
              <a:t>u</a:t>
            </a:r>
            <a:r>
              <a:rPr sz="2000" b="1" spc="-4" dirty="0">
                <a:latin typeface="Calibri"/>
                <a:cs typeface="Calibri"/>
              </a:rPr>
              <a:t>n</a:t>
            </a:r>
            <a:r>
              <a:rPr sz="2000" b="1" spc="0" dirty="0">
                <a:latin typeface="Calibri"/>
                <a:cs typeface="Calibri"/>
              </a:rPr>
              <a:t>g</a:t>
            </a:r>
            <a:r>
              <a:rPr sz="2000" b="1" spc="-34" dirty="0">
                <a:latin typeface="Calibri"/>
                <a:cs typeface="Calibri"/>
              </a:rPr>
              <a:t> </a:t>
            </a:r>
            <a:r>
              <a:rPr sz="2000" b="1" spc="0" dirty="0">
                <a:latin typeface="Calibri"/>
                <a:cs typeface="Calibri"/>
              </a:rPr>
              <a:t>u</a:t>
            </a:r>
            <a:r>
              <a:rPr sz="2000" b="1" spc="9" dirty="0">
                <a:latin typeface="Calibri"/>
                <a:cs typeface="Calibri"/>
              </a:rPr>
              <a:t>n</a:t>
            </a:r>
            <a:r>
              <a:rPr sz="2000" b="1" spc="0" dirty="0">
                <a:latin typeface="Calibri"/>
                <a:cs typeface="Calibri"/>
              </a:rPr>
              <a:t>d</a:t>
            </a:r>
            <a:r>
              <a:rPr sz="2000" b="1" spc="4" dirty="0">
                <a:latin typeface="Calibri"/>
                <a:cs typeface="Calibri"/>
              </a:rPr>
              <a:t> </a:t>
            </a:r>
            <a:r>
              <a:rPr sz="2000" b="1" spc="0" dirty="0">
                <a:latin typeface="Calibri"/>
                <a:cs typeface="Calibri"/>
              </a:rPr>
              <a:t>–Du</a:t>
            </a:r>
            <a:r>
              <a:rPr sz="2000" b="1" spc="-25" dirty="0">
                <a:latin typeface="Calibri"/>
                <a:cs typeface="Calibri"/>
              </a:rPr>
              <a:t>r</a:t>
            </a:r>
            <a:r>
              <a:rPr sz="2000" b="1" spc="0" dirty="0">
                <a:latin typeface="Calibri"/>
                <a:cs typeface="Calibri"/>
              </a:rPr>
              <a:t>chführu</a:t>
            </a:r>
            <a:r>
              <a:rPr sz="2000" b="1" spc="4" dirty="0">
                <a:latin typeface="Calibri"/>
                <a:cs typeface="Calibri"/>
              </a:rPr>
              <a:t>n</a:t>
            </a:r>
            <a:r>
              <a:rPr sz="2000" b="1" spc="0" dirty="0">
                <a:latin typeface="Calibri"/>
                <a:cs typeface="Calibri"/>
              </a:rPr>
              <a:t>g</a:t>
            </a:r>
            <a:r>
              <a:rPr sz="2000" b="1" spc="-19" dirty="0">
                <a:latin typeface="Calibri"/>
                <a:cs typeface="Calibri"/>
              </a:rPr>
              <a:t> </a:t>
            </a:r>
            <a:r>
              <a:rPr sz="2000" b="1" spc="0" dirty="0">
                <a:latin typeface="Calibri"/>
                <a:cs typeface="Calibri"/>
              </a:rPr>
              <a:t>der Stu</a:t>
            </a:r>
            <a:r>
              <a:rPr sz="2000" b="1" spc="9" dirty="0">
                <a:latin typeface="Calibri"/>
                <a:cs typeface="Calibri"/>
              </a:rPr>
              <a:t>d</a:t>
            </a:r>
            <a:r>
              <a:rPr sz="2000" b="1" spc="0" dirty="0">
                <a:latin typeface="Calibri"/>
                <a:cs typeface="Calibri"/>
              </a:rPr>
              <a:t>ie</a:t>
            </a:r>
            <a:r>
              <a:rPr sz="2000" b="1" spc="-29" dirty="0">
                <a:latin typeface="Calibri"/>
                <a:cs typeface="Calibri"/>
              </a:rPr>
              <a:t>r</a:t>
            </a:r>
            <a:r>
              <a:rPr sz="2000" b="1" spc="0" dirty="0">
                <a:latin typeface="Calibri"/>
                <a:cs typeface="Calibri"/>
              </a:rPr>
              <a:t>en</a:t>
            </a:r>
            <a:r>
              <a:rPr sz="2000" b="1" spc="4" dirty="0">
                <a:latin typeface="Calibri"/>
                <a:cs typeface="Calibri"/>
              </a:rPr>
              <a:t>d</a:t>
            </a:r>
            <a:r>
              <a:rPr sz="2000" b="1" spc="0" dirty="0">
                <a:latin typeface="Calibri"/>
                <a:cs typeface="Calibri"/>
              </a:rPr>
              <a:t>en)</a:t>
            </a:r>
            <a:endParaRPr sz="2000" dirty="0">
              <a:latin typeface="Calibri"/>
              <a:cs typeface="Calibri"/>
            </a:endParaRPr>
          </a:p>
          <a:p>
            <a:pPr marL="12700" marR="38176">
              <a:lnSpc>
                <a:spcPct val="101725"/>
              </a:lnSpc>
              <a:spcBef>
                <a:spcPts val="445"/>
              </a:spcBef>
            </a:pPr>
            <a:r>
              <a:rPr sz="2000" b="1" u="heavy" spc="0" dirty="0">
                <a:latin typeface="Calibri"/>
                <a:cs typeface="Calibri"/>
              </a:rPr>
              <a:t>Wic</a:t>
            </a:r>
            <a:r>
              <a:rPr sz="2000" b="1" u="heavy" spc="-19" dirty="0">
                <a:latin typeface="Calibri"/>
                <a:cs typeface="Calibri"/>
              </a:rPr>
              <a:t>h</a:t>
            </a:r>
            <a:r>
              <a:rPr sz="2000" b="1" u="heavy" spc="0" dirty="0">
                <a:latin typeface="Calibri"/>
                <a:cs typeface="Calibri"/>
              </a:rPr>
              <a:t>tig:</a:t>
            </a:r>
            <a:endParaRPr sz="2000" dirty="0">
              <a:latin typeface="Calibri"/>
              <a:cs typeface="Calibri"/>
            </a:endParaRPr>
          </a:p>
          <a:p>
            <a:pPr marL="12700">
              <a:lnSpc>
                <a:spcPts val="2400"/>
              </a:lnSpc>
              <a:spcBef>
                <a:spcPts val="120"/>
              </a:spcBef>
            </a:pPr>
            <a:r>
              <a:rPr sz="3000" b="1" spc="-39" baseline="1365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3000" b="1" spc="-14" baseline="136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tin</a:t>
            </a:r>
            <a:r>
              <a:rPr sz="3000" b="1" spc="9" baseline="1365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ierl</a:t>
            </a:r>
            <a:r>
              <a:rPr sz="3000" b="1" spc="-4" baseline="1365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3000" b="1" spc="4" baseline="1365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es</a:t>
            </a:r>
            <a:r>
              <a:rPr sz="3000" b="1" spc="-29" baseline="136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Hinei</a:t>
            </a:r>
            <a:r>
              <a:rPr sz="3000" b="1" spc="-4" baseline="136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000" b="1" spc="-29" baseline="1365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achsen</a:t>
            </a:r>
            <a:r>
              <a:rPr sz="3000" b="1" spc="-14" baseline="136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der PSS in</a:t>
            </a:r>
            <a:r>
              <a:rPr sz="3000" b="1" spc="-9" baseline="136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die </a:t>
            </a:r>
            <a:r>
              <a:rPr sz="3000" b="1" spc="-34" baseline="136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olle</a:t>
            </a:r>
            <a:r>
              <a:rPr sz="3000" b="1" spc="-19" baseline="136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einer </a:t>
            </a:r>
            <a:r>
              <a:rPr sz="3000" b="1" spc="4" baseline="1365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ehrk</a:t>
            </a:r>
            <a:r>
              <a:rPr sz="3000" b="1" spc="-54" baseline="136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000" b="1" spc="-14" baseline="136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ft.</a:t>
            </a:r>
            <a:r>
              <a:rPr sz="3000" b="1" spc="19" baseline="136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Zu</a:t>
            </a:r>
            <a:r>
              <a:rPr sz="3000" b="1" spc="9" baseline="136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eh</a:t>
            </a:r>
            <a:r>
              <a:rPr sz="3000" b="1" spc="4" baseline="1365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3000" b="1" spc="4" baseline="1365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endParaRPr sz="2000" dirty="0">
              <a:latin typeface="Calibri"/>
              <a:cs typeface="Calibri"/>
            </a:endParaRPr>
          </a:p>
          <a:p>
            <a:pPr marL="12700" marR="38176">
              <a:lnSpc>
                <a:spcPts val="2400"/>
              </a:lnSpc>
            </a:pP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Übern</a:t>
            </a:r>
            <a:r>
              <a:rPr sz="3000" b="1" spc="-9" baseline="136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hme</a:t>
            </a:r>
            <a:r>
              <a:rPr sz="3000" b="1" spc="-19" baseline="136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000" b="1" spc="-25" baseline="1365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on </a:t>
            </a:r>
            <a:r>
              <a:rPr sz="3000" b="1" spc="4" baseline="1365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3000" b="1" spc="-4" baseline="136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nu</a:t>
            </a:r>
            <a:r>
              <a:rPr sz="3000" b="1" spc="9" baseline="136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gs</a:t>
            </a:r>
            <a:r>
              <a:rPr sz="3000" b="1" spc="-4" baseline="136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3000" b="1" spc="-19" baseline="136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000" b="1" spc="-25" baseline="136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eilen</a:t>
            </a:r>
            <a:r>
              <a:rPr sz="3000" b="1" spc="-44" baseline="136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und U</a:t>
            </a:r>
            <a:r>
              <a:rPr sz="3000" b="1" spc="-25" baseline="1365" dirty="0">
                <a:solidFill>
                  <a:srgbClr val="006FC0"/>
                </a:solidFill>
                <a:latin typeface="Calibri"/>
                <a:cs typeface="Calibri"/>
              </a:rPr>
              <a:t>nt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3000" b="1" spc="-14" baseline="136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ic</a:t>
            </a:r>
            <a:r>
              <a:rPr sz="3000" b="1" spc="-19" baseline="1365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3000" b="1" spc="-25" baseline="136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3000" b="1" spc="-19" baseline="136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(u</a:t>
            </a:r>
            <a:r>
              <a:rPr sz="3000" b="1" spc="-19" baseline="136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000" b="1" spc="-25" baseline="136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3000" b="1" spc="-14" baseline="136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Begle</a:t>
            </a:r>
            <a:r>
              <a:rPr sz="3000" b="1" spc="-4" baseline="1365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tung)</a:t>
            </a:r>
            <a:r>
              <a:rPr sz="3000" b="1" spc="-19" baseline="136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mit</a:t>
            </a:r>
            <a:r>
              <a:rPr sz="3000" b="1" spc="-19" baseline="136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dem</a:t>
            </a:r>
            <a:endParaRPr sz="2000" dirty="0">
              <a:latin typeface="Calibri"/>
              <a:cs typeface="Calibri"/>
            </a:endParaRPr>
          </a:p>
          <a:p>
            <a:pPr marL="12700" marR="38176">
              <a:lnSpc>
                <a:spcPts val="2400"/>
              </a:lnSpc>
            </a:pP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Ziel,</a:t>
            </a:r>
            <a:r>
              <a:rPr sz="3000" b="1" spc="-19" baseline="136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ein p</a:t>
            </a:r>
            <a:r>
              <a:rPr sz="3000" b="1" spc="-25" baseline="136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3000" b="1" spc="-29" baseline="1365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es</a:t>
            </a:r>
            <a:r>
              <a:rPr sz="3000" b="1" spc="4" baseline="136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ion</a:t>
            </a:r>
            <a:r>
              <a:rPr sz="3000" b="1" spc="9" baseline="136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orie</a:t>
            </a:r>
            <a:r>
              <a:rPr sz="3000" b="1" spc="-19" baseline="136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tier</a:t>
            </a:r>
            <a:r>
              <a:rPr sz="3000" b="1" spc="-29" baseline="136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es,</a:t>
            </a:r>
            <a:r>
              <a:rPr sz="3000" b="1" spc="-39" baseline="136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000" b="1" spc="-29" baseline="136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000" b="1" spc="-14" baseline="136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fl</a:t>
            </a:r>
            <a:r>
              <a:rPr sz="3000" b="1" spc="-34" baseline="136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xi</a:t>
            </a:r>
            <a:r>
              <a:rPr sz="3000" b="1" spc="-19" baseline="1365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es</a:t>
            </a:r>
            <a:r>
              <a:rPr sz="3000" b="1" spc="19" baseline="136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Sel</a:t>
            </a:r>
            <a:r>
              <a:rPr sz="3000" b="1" spc="-9" baseline="1365" dirty="0">
                <a:solidFill>
                  <a:srgbClr val="006FC0"/>
                </a:solidFill>
                <a:latin typeface="Calibri"/>
                <a:cs typeface="Calibri"/>
              </a:rPr>
              <a:t>b</a:t>
            </a:r>
            <a:r>
              <a:rPr sz="3000" b="1" spc="-19" baseline="136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000" b="1" spc="-59" baseline="1365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on</a:t>
            </a:r>
            <a:r>
              <a:rPr sz="3000" b="1" spc="-34" baseline="1365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000" b="1" spc="-9" baseline="1365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000" b="1" spc="-4" baseline="136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au</a:t>
            </a:r>
            <a:r>
              <a:rPr sz="3000" b="1" spc="-25" baseline="1365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3000" b="1" spc="-14" baseline="1365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3000" b="1" spc="9" baseline="1365" dirty="0">
                <a:solidFill>
                  <a:srgbClr val="006FC0"/>
                </a:solidFill>
                <a:latin typeface="Calibri"/>
                <a:cs typeface="Calibri"/>
              </a:rPr>
              <a:t>b</a:t>
            </a:r>
            <a:r>
              <a:rPr sz="3000" b="1" spc="0" baseline="1365" dirty="0">
                <a:solidFill>
                  <a:srgbClr val="006FC0"/>
                </a:solidFill>
                <a:latin typeface="Calibri"/>
                <a:cs typeface="Calibri"/>
              </a:rPr>
              <a:t>auen.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740" y="3511820"/>
            <a:ext cx="152653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50"/>
              </a:lnSpc>
              <a:spcBef>
                <a:spcPts val="107"/>
              </a:spcBef>
            </a:pPr>
            <a:r>
              <a:rPr sz="2000" spc="0" dirty="0"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740" y="5097034"/>
            <a:ext cx="152654" cy="2799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50"/>
              </a:lnSpc>
              <a:spcBef>
                <a:spcPts val="107"/>
              </a:spcBef>
            </a:pPr>
            <a:r>
              <a:rPr sz="2000" spc="0" dirty="0"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200" y="260603"/>
            <a:ext cx="8229600" cy="1143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00"/>
              </a:lnSpc>
              <a:spcBef>
                <a:spcPts val="35"/>
              </a:spcBef>
            </a:pPr>
            <a:endParaRPr sz="500" dirty="0"/>
          </a:p>
          <a:p>
            <a:pPr marL="561746">
              <a:lnSpc>
                <a:spcPct val="101725"/>
              </a:lnSpc>
              <a:spcBef>
                <a:spcPts val="2000"/>
              </a:spcBef>
            </a:pPr>
            <a:r>
              <a:rPr sz="3200" b="1" spc="0" dirty="0">
                <a:solidFill>
                  <a:srgbClr val="006FC0"/>
                </a:solidFill>
                <a:latin typeface="Calibri"/>
                <a:cs typeface="Calibri"/>
              </a:rPr>
              <a:t>Die A</a:t>
            </a:r>
            <a:r>
              <a:rPr sz="3200" b="1" spc="-29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200" b="1" spc="-25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3200" b="1" spc="0" dirty="0">
                <a:solidFill>
                  <a:srgbClr val="006FC0"/>
                </a:solidFill>
                <a:latin typeface="Calibri"/>
                <a:cs typeface="Calibri"/>
              </a:rPr>
              <a:t>esen</a:t>
            </a:r>
            <a:r>
              <a:rPr sz="3200" b="1" spc="-9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3200" b="1" spc="0" dirty="0">
                <a:solidFill>
                  <a:srgbClr val="006FC0"/>
                </a:solidFill>
                <a:latin typeface="Calibri"/>
                <a:cs typeface="Calibri"/>
              </a:rPr>
              <a:t>eit</a:t>
            </a:r>
            <a:r>
              <a:rPr sz="3200" b="1" spc="9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200" b="1" spc="0" dirty="0">
                <a:solidFill>
                  <a:srgbClr val="006FC0"/>
                </a:solidFill>
                <a:latin typeface="Calibri"/>
                <a:cs typeface="Calibri"/>
              </a:rPr>
              <a:t>obli</a:t>
            </a:r>
            <a:r>
              <a:rPr sz="3200" b="1" spc="-64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3200" b="1" spc="-34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3200" b="1" spc="-2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200" b="1" spc="0" dirty="0">
                <a:solidFill>
                  <a:srgbClr val="006FC0"/>
                </a:solidFill>
                <a:latin typeface="Calibri"/>
                <a:cs typeface="Calibri"/>
              </a:rPr>
              <a:t>or</a:t>
            </a:r>
            <a:r>
              <a:rPr sz="3200" b="1" spc="4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3200" b="1" spc="0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3200" b="1" spc="-3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200" b="1" spc="0" dirty="0">
                <a:solidFill>
                  <a:srgbClr val="006FC0"/>
                </a:solidFill>
                <a:latin typeface="Calibri"/>
                <a:cs typeface="Calibri"/>
              </a:rPr>
              <a:t>in d</a:t>
            </a:r>
            <a:r>
              <a:rPr sz="3200" b="1" spc="-14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200" b="1" spc="0" dirty="0">
                <a:solidFill>
                  <a:srgbClr val="006FC0"/>
                </a:solidFill>
                <a:latin typeface="Calibri"/>
                <a:cs typeface="Calibri"/>
              </a:rPr>
              <a:t>r Schule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022629" y="2310638"/>
            <a:ext cx="5660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331976" y="1417320"/>
            <a:ext cx="6263639" cy="46040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070254" y="665733"/>
            <a:ext cx="401352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lang="de-DE" sz="4800" b="1" baseline="3413" dirty="0">
                <a:solidFill>
                  <a:srgbClr val="006FC0"/>
                </a:solidFill>
                <a:latin typeface="Calibri"/>
                <a:cs typeface="Calibri"/>
              </a:rPr>
              <a:t>4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.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77162" y="665733"/>
            <a:ext cx="80323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-119" baseline="3413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86095" y="665733"/>
            <a:ext cx="959039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uss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248026" y="665733"/>
            <a:ext cx="575003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ich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27056" y="665733"/>
            <a:ext cx="123837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wi</a:t>
            </a: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sen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68532" y="665733"/>
            <a:ext cx="79571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um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866885" y="665733"/>
            <a:ext cx="1330803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Lernort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203171" y="665733"/>
            <a:ext cx="927985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48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sL?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18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91E5DC-61EC-4332-9593-E83855EE0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Mit welchen Personen habe ich am Lernort ZfsL näher zu tun?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1759388-54C5-467C-99B1-73013DF11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2800" b="1" dirty="0"/>
              <a:t>Die </a:t>
            </a:r>
            <a:r>
              <a:rPr lang="de-DE" sz="2800" b="1" dirty="0">
                <a:solidFill>
                  <a:srgbClr val="0070C0"/>
                </a:solidFill>
              </a:rPr>
              <a:t>Praxissemesterbeauftragten (</a:t>
            </a:r>
            <a:r>
              <a:rPr lang="de-DE" sz="2800" b="1" dirty="0" err="1">
                <a:solidFill>
                  <a:srgbClr val="0070C0"/>
                </a:solidFill>
              </a:rPr>
              <a:t>Prabas</a:t>
            </a:r>
            <a:r>
              <a:rPr lang="de-DE" sz="2800" b="1" dirty="0">
                <a:solidFill>
                  <a:srgbClr val="0070C0"/>
                </a:solidFill>
              </a:rPr>
              <a:t>) </a:t>
            </a:r>
            <a:r>
              <a:rPr lang="de-DE" sz="2800" b="1" dirty="0"/>
              <a:t>sind Ihre übergeordneten Ansprechpersonen in allen Belangen, die das ZfsL betreffen. Auch bei allgemeinorganisatorischen Fragen/ Problemen sind die </a:t>
            </a:r>
            <a:r>
              <a:rPr lang="de-DE" sz="2800" b="1" dirty="0" err="1"/>
              <a:t>Prabas</a:t>
            </a:r>
            <a:r>
              <a:rPr lang="de-DE" sz="2800" b="1" dirty="0"/>
              <a:t> Ihre ersten Ansprechpersonen.</a:t>
            </a:r>
          </a:p>
          <a:p>
            <a:pPr marL="0" indent="0">
              <a:buNone/>
            </a:pPr>
            <a:endParaRPr lang="de-DE" sz="2800" b="1" dirty="0"/>
          </a:p>
          <a:p>
            <a:pPr marL="0" indent="0">
              <a:buNone/>
            </a:pPr>
            <a:r>
              <a:rPr lang="de-DE" sz="2800" b="1" dirty="0"/>
              <a:t>Eine </a:t>
            </a:r>
            <a:r>
              <a:rPr lang="de-DE" sz="2800" b="1" dirty="0">
                <a:solidFill>
                  <a:srgbClr val="0070C0"/>
                </a:solidFill>
              </a:rPr>
              <a:t>überfachliche Begleitkraft </a:t>
            </a:r>
            <a:r>
              <a:rPr lang="de-DE" sz="2800" b="1" dirty="0"/>
              <a:t>und jeweils </a:t>
            </a:r>
            <a:r>
              <a:rPr lang="de-DE" sz="2800" b="1" dirty="0">
                <a:solidFill>
                  <a:srgbClr val="0070C0"/>
                </a:solidFill>
              </a:rPr>
              <a:t>eine fachliche Begleitkraft pro Fach </a:t>
            </a:r>
            <a:r>
              <a:rPr lang="de-DE" sz="2800" b="1" dirty="0"/>
              <a:t>gestalten Ihre Begleitveranstaltungen (BV) am ZfsL sowie die Begleitformate, die am Lernort Schule stattfinden (Gruppenhospitation, fachliche Praxisbegleitungen im Rahmen von Unterrichtsvorhaben, Bilanz- und Perspektivgespräch).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792E77B-B50D-4EDF-A41A-A8A5949DF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1F0E2C-DB56-4B79-B6EA-E929EA530B1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92569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Wo sind für mich wichtige Informationen/ Dokumente hinterlegt?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6048672"/>
          </a:xfrm>
        </p:spPr>
        <p:txBody>
          <a:bodyPr>
            <a:noAutofit/>
          </a:bodyPr>
          <a:lstStyle/>
          <a:p>
            <a:r>
              <a:rPr lang="de-DE" sz="2400" b="1" dirty="0"/>
              <a:t>Auf der </a:t>
            </a:r>
            <a:r>
              <a:rPr lang="de-DE" sz="2400" b="1" dirty="0">
                <a:solidFill>
                  <a:srgbClr val="0070C0"/>
                </a:solidFill>
              </a:rPr>
              <a:t>ZfsL-Homepage</a:t>
            </a:r>
            <a:r>
              <a:rPr lang="de-DE" sz="2400" b="1" dirty="0"/>
              <a:t> finden Sie im öffentlichen Bereich „Praxissemester“ allgemein gültige Informationen zum Praxissemester. </a:t>
            </a:r>
          </a:p>
          <a:p>
            <a:r>
              <a:rPr lang="de-DE" sz="2400" b="1" dirty="0"/>
              <a:t>Im </a:t>
            </a:r>
            <a:r>
              <a:rPr lang="de-DE" sz="2400" b="1" dirty="0">
                <a:solidFill>
                  <a:srgbClr val="0070C0"/>
                </a:solidFill>
              </a:rPr>
              <a:t>LOGINEO-Kurs „Informationsportal Praxissemesterstudierende“ </a:t>
            </a:r>
            <a:r>
              <a:rPr lang="de-DE" sz="2400" b="1" dirty="0"/>
              <a:t>sind alle grundlegend wichtigen Informationen und Dokumente für Ihr Praxissemester im Lehramt GyGe am Seminar Münster eingestellt. </a:t>
            </a:r>
          </a:p>
          <a:p>
            <a:r>
              <a:rPr lang="de-DE" sz="2400" b="1" dirty="0"/>
              <a:t>Der Zugang zum benannten Kurs  ist Ihnen möglich durch entsprechende </a:t>
            </a:r>
            <a:r>
              <a:rPr lang="de-DE" sz="2400" b="1" dirty="0">
                <a:solidFill>
                  <a:srgbClr val="0070C0"/>
                </a:solidFill>
              </a:rPr>
              <a:t>LOGINEO-Zugangsdaten</a:t>
            </a:r>
            <a:r>
              <a:rPr lang="de-DE" sz="2400" b="1" dirty="0"/>
              <a:t>, die Sie  per automatisch generierter Email bis spätestens </a:t>
            </a:r>
            <a:r>
              <a:rPr lang="de-DE" sz="2400" b="1" dirty="0" smtClean="0"/>
              <a:t>23.08.2024 </a:t>
            </a:r>
            <a:r>
              <a:rPr lang="de-DE" sz="2400" b="1" dirty="0"/>
              <a:t>erhalten.</a:t>
            </a:r>
          </a:p>
          <a:p>
            <a:r>
              <a:rPr lang="de-DE" sz="2400" b="1" dirty="0"/>
              <a:t>Zeitgleich erhalten Sie einen temporären </a:t>
            </a:r>
            <a:r>
              <a:rPr lang="de-DE" sz="2400" b="1" dirty="0">
                <a:solidFill>
                  <a:srgbClr val="0070C0"/>
                </a:solidFill>
              </a:rPr>
              <a:t>Office-365-Zugang</a:t>
            </a:r>
            <a:r>
              <a:rPr lang="de-DE" sz="2400" b="1" dirty="0"/>
              <a:t>. </a:t>
            </a:r>
          </a:p>
          <a:p>
            <a:pPr marL="0" indent="0">
              <a:buNone/>
            </a:pPr>
            <a:endParaRPr lang="de-DE" sz="2400" b="1" dirty="0"/>
          </a:p>
          <a:p>
            <a:pPr marL="0" indent="0">
              <a:buNone/>
            </a:pPr>
            <a:endParaRPr lang="de-DE" sz="2200" b="1" i="1" u="sng" dirty="0"/>
          </a:p>
          <a:p>
            <a:pPr marL="0" indent="0">
              <a:buNone/>
            </a:pPr>
            <a:endParaRPr lang="de-DE" sz="2000" b="0" i="0" dirty="0">
              <a:solidFill>
                <a:srgbClr val="343A40"/>
              </a:solidFill>
              <a:effectLst/>
              <a:latin typeface="-apple-system"/>
            </a:endParaRPr>
          </a:p>
          <a:p>
            <a:endParaRPr lang="de-DE" sz="1800" b="1" i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A08F09C-D6F7-44A1-A75E-F8335D73C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1F0E2C-DB56-4B79-B6EA-E929EA530B1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72440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r>
              <a:rPr lang="de-DE" sz="1800" b="1">
                <a:solidFill>
                  <a:srgbClr val="006FC0"/>
                </a:solidFill>
                <a:latin typeface="Calibri"/>
                <a:cs typeface="Calibri"/>
              </a:rPr>
              <a:t>Qut653whb6</a:t>
            </a:r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398264" y="5696369"/>
            <a:ext cx="646176" cy="434340"/>
          </a:xfrm>
          <a:custGeom>
            <a:avLst/>
            <a:gdLst/>
            <a:ahLst/>
            <a:cxnLst/>
            <a:rect l="l" t="t" r="r" b="b"/>
            <a:pathLst>
              <a:path w="646176" h="434339">
                <a:moveTo>
                  <a:pt x="0" y="434339"/>
                </a:moveTo>
                <a:lnTo>
                  <a:pt x="646176" y="434339"/>
                </a:lnTo>
                <a:lnTo>
                  <a:pt x="646176" y="0"/>
                </a:lnTo>
                <a:lnTo>
                  <a:pt x="0" y="0"/>
                </a:lnTo>
                <a:lnTo>
                  <a:pt x="0" y="434339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044440" y="5696369"/>
            <a:ext cx="108203" cy="434340"/>
          </a:xfrm>
          <a:custGeom>
            <a:avLst/>
            <a:gdLst/>
            <a:ahLst/>
            <a:cxnLst/>
            <a:rect l="l" t="t" r="r" b="b"/>
            <a:pathLst>
              <a:path w="108203" h="434339">
                <a:moveTo>
                  <a:pt x="0" y="434339"/>
                </a:moveTo>
                <a:lnTo>
                  <a:pt x="108203" y="434339"/>
                </a:lnTo>
                <a:lnTo>
                  <a:pt x="108203" y="0"/>
                </a:lnTo>
                <a:lnTo>
                  <a:pt x="0" y="0"/>
                </a:lnTo>
                <a:lnTo>
                  <a:pt x="0" y="434339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152644" y="5696369"/>
            <a:ext cx="920496" cy="434340"/>
          </a:xfrm>
          <a:custGeom>
            <a:avLst/>
            <a:gdLst/>
            <a:ahLst/>
            <a:cxnLst/>
            <a:rect l="l" t="t" r="r" b="b"/>
            <a:pathLst>
              <a:path w="920496" h="434339">
                <a:moveTo>
                  <a:pt x="0" y="434339"/>
                </a:moveTo>
                <a:lnTo>
                  <a:pt x="920496" y="434339"/>
                </a:lnTo>
                <a:lnTo>
                  <a:pt x="920496" y="0"/>
                </a:lnTo>
                <a:lnTo>
                  <a:pt x="0" y="0"/>
                </a:lnTo>
                <a:lnTo>
                  <a:pt x="0" y="434339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598353" y="483107"/>
            <a:ext cx="6294053" cy="100672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4880" marR="53263">
              <a:lnSpc>
                <a:spcPts val="3360"/>
              </a:lnSpc>
              <a:spcBef>
                <a:spcPts val="168"/>
              </a:spcBef>
            </a:pP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or</a:t>
            </a:r>
            <a:r>
              <a:rPr sz="48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tz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ng: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931"/>
              </a:spcBef>
            </a:pPr>
            <a:r>
              <a:rPr sz="2800" b="1" spc="0" dirty="0">
                <a:latin typeface="Calibri"/>
                <a:cs typeface="Calibri"/>
              </a:rPr>
              <a:t>über</a:t>
            </a:r>
            <a:r>
              <a:rPr sz="2800" b="1" spc="-44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achliche</a:t>
            </a:r>
            <a:r>
              <a:rPr sz="2800" b="1" spc="-122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Z</a:t>
            </a:r>
            <a:r>
              <a:rPr sz="2800" b="1" spc="-25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s</a:t>
            </a:r>
            <a:r>
              <a:rPr sz="2800" b="1" spc="25" dirty="0">
                <a:latin typeface="Calibri"/>
                <a:cs typeface="Calibri"/>
              </a:rPr>
              <a:t>L</a:t>
            </a:r>
            <a:r>
              <a:rPr sz="2800" b="1" spc="-4" dirty="0">
                <a:latin typeface="Calibri"/>
                <a:cs typeface="Calibri"/>
              </a:rPr>
              <a:t>-</a:t>
            </a:r>
            <a:r>
              <a:rPr sz="2800" b="1" spc="0" dirty="0">
                <a:latin typeface="Calibri"/>
                <a:cs typeface="Calibri"/>
              </a:rPr>
              <a:t>Begl</a:t>
            </a:r>
            <a:r>
              <a:rPr sz="2800" b="1" spc="-9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itk</a:t>
            </a:r>
            <a:r>
              <a:rPr sz="2800" b="1" spc="-54" dirty="0">
                <a:latin typeface="Calibri"/>
                <a:cs typeface="Calibri"/>
              </a:rPr>
              <a:t>r</a:t>
            </a:r>
            <a:r>
              <a:rPr sz="2800" b="1" spc="-14" dirty="0">
                <a:latin typeface="Calibri"/>
                <a:cs typeface="Calibri"/>
              </a:rPr>
              <a:t>ä</a:t>
            </a:r>
            <a:r>
              <a:rPr sz="2800" b="1" spc="0" dirty="0">
                <a:latin typeface="Calibri"/>
                <a:cs typeface="Calibri"/>
              </a:rPr>
              <a:t>f</a:t>
            </a:r>
            <a:r>
              <a:rPr sz="2800" b="1" spc="-1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67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haben</a:t>
            </a:r>
            <a:r>
              <a:rPr sz="2800" b="1" spc="-52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die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8740" y="1087927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21640" y="1109345"/>
            <a:ext cx="2094472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-75" baseline="2925" dirty="0">
                <a:latin typeface="Calibri"/>
                <a:cs typeface="Calibri"/>
              </a:rPr>
              <a:t>F</a:t>
            </a:r>
            <a:r>
              <a:rPr sz="4200" b="1" spc="0" baseline="2925" dirty="0">
                <a:latin typeface="Calibri"/>
                <a:cs typeface="Calibri"/>
              </a:rPr>
              <a:t>achliche</a:t>
            </a:r>
            <a:r>
              <a:rPr sz="4200" b="1" spc="-70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und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21640" y="1493393"/>
            <a:ext cx="190366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Mög</a:t>
            </a:r>
            <a:r>
              <a:rPr sz="4200" b="1" spc="-4" baseline="2925" dirty="0">
                <a:latin typeface="Calibri"/>
                <a:cs typeface="Calibri"/>
              </a:rPr>
              <a:t>l</a:t>
            </a:r>
            <a:r>
              <a:rPr sz="4200" b="1" spc="0" baseline="2925" dirty="0">
                <a:latin typeface="Calibri"/>
                <a:cs typeface="Calibri"/>
              </a:rPr>
              <a:t>ich</a:t>
            </a:r>
            <a:r>
              <a:rPr sz="4200" b="1" spc="-64" baseline="2925" dirty="0">
                <a:latin typeface="Calibri"/>
                <a:cs typeface="Calibri"/>
              </a:rPr>
              <a:t>k</a:t>
            </a:r>
            <a:r>
              <a:rPr sz="4200" b="1" spc="0" baseline="2925" dirty="0">
                <a:latin typeface="Calibri"/>
                <a:cs typeface="Calibri"/>
              </a:rPr>
              <a:t>eit,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411220" y="1493393"/>
            <a:ext cx="660619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-14" baseline="2925" dirty="0">
                <a:latin typeface="Calibri"/>
                <a:cs typeface="Calibri"/>
              </a:rPr>
              <a:t>w</a:t>
            </a:r>
            <a:r>
              <a:rPr sz="4200" b="1" spc="0" baseline="2925" dirty="0">
                <a:latin typeface="Calibri"/>
                <a:cs typeface="Calibri"/>
              </a:rPr>
              <a:t>ei</a:t>
            </a:r>
            <a:r>
              <a:rPr sz="4200" b="1" spc="-39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3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3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be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le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tgruppens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zifis</a:t>
            </a:r>
            <a:r>
              <a:rPr sz="4200" b="1" spc="4" baseline="2925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he</a:t>
            </a:r>
            <a:r>
              <a:rPr sz="4200" b="1" spc="-158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se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auf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21640" y="1877441"/>
            <a:ext cx="859331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der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200" b="1" spc="9" baseline="2925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-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Lernpl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-39" baseline="2925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orm</a:t>
            </a:r>
            <a:r>
              <a:rPr sz="4200" b="1" spc="-105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i="1" spc="-79" baseline="2925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4200" b="1" i="1" spc="0" baseline="2925" dirty="0">
                <a:solidFill>
                  <a:srgbClr val="006FC0"/>
                </a:solidFill>
                <a:latin typeface="Calibri"/>
                <a:cs typeface="Calibri"/>
              </a:rPr>
              <a:t>OGIN</a:t>
            </a:r>
            <a:r>
              <a:rPr sz="4200" b="1" i="1" spc="-44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i="1" spc="0" baseline="2925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4200" b="1" i="1" spc="-64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i="1" spc="0" baseline="2925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4200" b="1" i="1" spc="9" baseline="2925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4200" b="1" i="1" spc="0" baseline="292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200" b="1" i="1" spc="-49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ein</a:t>
            </a:r>
            <a:r>
              <a:rPr sz="4200" b="1" spc="-14" baseline="2925" dirty="0">
                <a:latin typeface="Calibri"/>
                <a:cs typeface="Calibri"/>
              </a:rPr>
              <a:t>z</a:t>
            </a:r>
            <a:r>
              <a:rPr sz="4200" b="1" spc="0" baseline="2925" dirty="0">
                <a:latin typeface="Calibri"/>
                <a:cs typeface="Calibri"/>
              </a:rPr>
              <a:t>uric</a:t>
            </a:r>
            <a:r>
              <a:rPr sz="4200" b="1" spc="-19" baseline="2925" dirty="0">
                <a:latin typeface="Calibri"/>
                <a:cs typeface="Calibri"/>
              </a:rPr>
              <a:t>h</a:t>
            </a:r>
            <a:r>
              <a:rPr sz="4200" b="1" spc="-34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-11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und</a:t>
            </a:r>
            <a:r>
              <a:rPr sz="4200" b="1" spc="-3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für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21640" y="2261743"/>
            <a:ext cx="2490004" cy="11485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62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die</a:t>
            </a:r>
            <a:r>
              <a:rPr sz="4200" b="1" spc="-35" baseline="2925" dirty="0">
                <a:latin typeface="Calibri"/>
                <a:cs typeface="Calibri"/>
              </a:rPr>
              <a:t> </a:t>
            </a:r>
            <a:r>
              <a:rPr sz="4200" b="1" spc="-2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emeinsame</a:t>
            </a:r>
            <a:endParaRPr sz="2800">
              <a:latin typeface="Calibri"/>
              <a:cs typeface="Calibri"/>
            </a:endParaRPr>
          </a:p>
          <a:p>
            <a:pPr marL="12700" marR="9838">
              <a:lnSpc>
                <a:spcPts val="3025"/>
              </a:lnSpc>
              <a:spcBef>
                <a:spcPts val="3"/>
              </a:spcBef>
            </a:pPr>
            <a:r>
              <a:rPr sz="4200" b="1" i="1" spc="0" baseline="2925" dirty="0">
                <a:solidFill>
                  <a:srgbClr val="006FC0"/>
                </a:solidFill>
                <a:latin typeface="Calibri"/>
                <a:cs typeface="Calibri"/>
              </a:rPr>
              <a:t>OneNo</a:t>
            </a:r>
            <a:r>
              <a:rPr sz="4200" b="1" i="1" spc="-19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i="1" spc="0" baseline="2925" dirty="0">
                <a:solidFill>
                  <a:srgbClr val="006FC0"/>
                </a:solidFill>
                <a:latin typeface="Calibri"/>
                <a:cs typeface="Calibri"/>
              </a:rPr>
              <a:t>e/</a:t>
            </a:r>
            <a:r>
              <a:rPr sz="4200" b="1" i="1" spc="-225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i="1" spc="0" baseline="2925" dirty="0">
                <a:solidFill>
                  <a:srgbClr val="006FC0"/>
                </a:solidFill>
                <a:latin typeface="Calibri"/>
                <a:cs typeface="Calibri"/>
              </a:rPr>
              <a:t>ea</a:t>
            </a:r>
            <a:r>
              <a:rPr sz="4200" b="1" i="1" spc="-9" baseline="2925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4200" b="1" i="1" spc="0" baseline="292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025"/>
              </a:lnSpc>
            </a:pPr>
            <a:r>
              <a:rPr sz="4200" b="1" spc="-2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enutzt</a:t>
            </a:r>
            <a:r>
              <a:rPr sz="4200" b="1" spc="-72" baseline="2925" dirty="0">
                <a:latin typeface="Calibri"/>
                <a:cs typeface="Calibri"/>
              </a:rPr>
              <a:t> </a:t>
            </a:r>
            <a:r>
              <a:rPr sz="4200" b="1" spc="-19" baseline="2925" dirty="0">
                <a:latin typeface="Calibri"/>
                <a:cs typeface="Calibri"/>
              </a:rPr>
              <a:t>w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3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den.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10967" y="2261743"/>
            <a:ext cx="6060374" cy="7645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7539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Arbeit</a:t>
            </a:r>
            <a:r>
              <a:rPr sz="4200" b="1" spc="1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mit</a:t>
            </a:r>
            <a:r>
              <a:rPr sz="4200" b="1" spc="-2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Ihnen</a:t>
            </a:r>
            <a:r>
              <a:rPr sz="4200" b="1" spc="-56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zu</a:t>
            </a:r>
            <a:r>
              <a:rPr sz="4200" b="1" spc="-26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nut</a:t>
            </a:r>
            <a:r>
              <a:rPr sz="4200" b="1" spc="-44" baseline="2925" dirty="0">
                <a:latin typeface="Calibri"/>
                <a:cs typeface="Calibri"/>
              </a:rPr>
              <a:t>z</a:t>
            </a:r>
            <a:r>
              <a:rPr sz="4200" b="1" spc="0" baseline="2925" dirty="0">
                <a:latin typeface="Calibri"/>
                <a:cs typeface="Calibri"/>
              </a:rPr>
              <a:t>en.</a:t>
            </a:r>
            <a:r>
              <a:rPr sz="4200" b="1" spc="-87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Ebenso</a:t>
            </a:r>
            <a:r>
              <a:rPr sz="4200" b="1" spc="-83" baseline="2925" dirty="0">
                <a:latin typeface="Calibri"/>
                <a:cs typeface="Calibri"/>
              </a:rPr>
              <a:t> </a:t>
            </a:r>
            <a:r>
              <a:rPr sz="4200" b="1" spc="-34" baseline="2925" dirty="0">
                <a:latin typeface="Calibri"/>
                <a:cs typeface="Calibri"/>
              </a:rPr>
              <a:t>k</a:t>
            </a:r>
            <a:r>
              <a:rPr sz="4200" b="1" spc="0" baseline="2925" dirty="0">
                <a:latin typeface="Calibri"/>
                <a:cs typeface="Calibri"/>
              </a:rPr>
              <a:t>ann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025"/>
              </a:lnSpc>
              <a:spcBef>
                <a:spcPts val="3"/>
              </a:spcBef>
            </a:pPr>
            <a:r>
              <a:rPr sz="4200" b="1" spc="0" baseline="2925" dirty="0">
                <a:latin typeface="Calibri"/>
                <a:cs typeface="Calibri"/>
              </a:rPr>
              <a:t>u</a:t>
            </a:r>
            <a:r>
              <a:rPr sz="4200" b="1" spc="-25" baseline="2925" dirty="0">
                <a:latin typeface="Calibri"/>
                <a:cs typeface="Calibri"/>
              </a:rPr>
              <a:t>n</a:t>
            </a:r>
            <a:r>
              <a:rPr sz="4200" b="1" spc="-34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er</a:t>
            </a:r>
            <a:r>
              <a:rPr sz="4200" b="1" spc="-4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dem</a:t>
            </a:r>
            <a:r>
              <a:rPr sz="4200" b="1" spc="-41" baseline="2925" dirty="0">
                <a:latin typeface="Calibri"/>
                <a:cs typeface="Calibri"/>
              </a:rPr>
              <a:t> </a:t>
            </a:r>
            <a:r>
              <a:rPr sz="4200" b="1" i="1" spc="0" baseline="2925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4200" b="1" i="1" spc="-9" baseline="2925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200" b="1" i="1" spc="0" baseline="292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200" b="1" i="1" spc="4" baseline="2925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4200" b="1" i="1" spc="-4" baseline="2925" dirty="0">
                <a:solidFill>
                  <a:srgbClr val="006FC0"/>
                </a:solidFill>
                <a:latin typeface="Calibri"/>
                <a:cs typeface="Calibri"/>
              </a:rPr>
              <a:t>-</a:t>
            </a:r>
            <a:r>
              <a:rPr sz="4200" b="1" i="1" spc="0" baseline="2925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4200" b="1" i="1" spc="29" baseline="2925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200" b="1" i="1" spc="0" baseline="2925" dirty="0">
                <a:solidFill>
                  <a:srgbClr val="006FC0"/>
                </a:solidFill>
                <a:latin typeface="Calibri"/>
                <a:cs typeface="Calibri"/>
              </a:rPr>
              <a:t>fi</a:t>
            </a:r>
            <a:r>
              <a:rPr sz="4200" b="1" i="1" spc="-19" baseline="2925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4200" b="1" i="1" spc="0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-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Zu</a:t>
            </a:r>
            <a:r>
              <a:rPr sz="4200" b="1" spc="-59" baseline="29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ang</a:t>
            </a:r>
            <a:r>
              <a:rPr sz="4200" b="1" spc="-132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</a:t>
            </a:r>
            <a:r>
              <a:rPr sz="4200" b="1" spc="-9" baseline="2925" dirty="0">
                <a:latin typeface="Calibri"/>
                <a:cs typeface="Calibri"/>
              </a:rPr>
              <a:t>a</a:t>
            </a:r>
            <a:r>
              <a:rPr sz="4200" b="1" spc="0" baseline="2925" dirty="0">
                <a:latin typeface="Calibri"/>
                <a:cs typeface="Calibri"/>
              </a:rPr>
              <a:t>für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917226" y="3029839"/>
            <a:ext cx="552387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A</a:t>
            </a:r>
            <a:r>
              <a:rPr sz="4200" b="1" spc="-14" baseline="2925" dirty="0">
                <a:latin typeface="Calibri"/>
                <a:cs typeface="Calibri"/>
              </a:rPr>
              <a:t>b</a:t>
            </a:r>
            <a:r>
              <a:rPr sz="4200" b="1" spc="0" baseline="2925" dirty="0">
                <a:latin typeface="Calibri"/>
                <a:cs typeface="Calibri"/>
              </a:rPr>
              <a:t>sp</a:t>
            </a:r>
            <a:r>
              <a:rPr sz="4200" b="1" spc="-5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achen</a:t>
            </a:r>
            <a:r>
              <a:rPr sz="4200" b="1" spc="-86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da</a:t>
            </a:r>
            <a:r>
              <a:rPr sz="4200" b="1" spc="-9" baseline="2925" dirty="0">
                <a:latin typeface="Calibri"/>
                <a:cs typeface="Calibri"/>
              </a:rPr>
              <a:t>z</a:t>
            </a:r>
            <a:r>
              <a:rPr sz="4200" b="1" spc="0" baseline="2925" dirty="0">
                <a:latin typeface="Calibri"/>
                <a:cs typeface="Calibri"/>
              </a:rPr>
              <a:t>u</a:t>
            </a:r>
            <a:r>
              <a:rPr sz="4200" b="1" spc="-4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er</a:t>
            </a:r>
            <a:r>
              <a:rPr sz="4200" b="1" spc="-44" baseline="2925" dirty="0">
                <a:latin typeface="Calibri"/>
                <a:cs typeface="Calibri"/>
              </a:rPr>
              <a:t>f</a:t>
            </a:r>
            <a:r>
              <a:rPr sz="4200" b="1" spc="0" baseline="2925" dirty="0">
                <a:latin typeface="Calibri"/>
                <a:cs typeface="Calibri"/>
              </a:rPr>
              <a:t>ol</a:t>
            </a:r>
            <a:r>
              <a:rPr sz="4200" b="1" spc="-34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-77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im</a:t>
            </a:r>
            <a:r>
              <a:rPr sz="4200" b="1" spc="-2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Um</a:t>
            </a:r>
            <a:r>
              <a:rPr sz="4200" b="1" spc="-44" baseline="2925" dirty="0">
                <a:latin typeface="Calibri"/>
                <a:cs typeface="Calibri"/>
              </a:rPr>
              <a:t>f</a:t>
            </a:r>
            <a:r>
              <a:rPr sz="4200" b="1" spc="0" baseline="2925" dirty="0">
                <a:latin typeface="Calibri"/>
                <a:cs typeface="Calibri"/>
              </a:rPr>
              <a:t>eld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443523" y="3029839"/>
            <a:ext cx="574197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der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1640" y="3413887"/>
            <a:ext cx="8015694" cy="76492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39" baseline="2925" dirty="0">
                <a:latin typeface="Calibri"/>
                <a:cs typeface="Calibri"/>
              </a:rPr>
              <a:t>r</a:t>
            </a:r>
            <a:r>
              <a:rPr sz="4200" b="1" spc="-34" baseline="2925" dirty="0">
                <a:latin typeface="Calibri"/>
                <a:cs typeface="Calibri"/>
              </a:rPr>
              <a:t>st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-18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Begl</a:t>
            </a:r>
            <a:r>
              <a:rPr sz="4200" b="1" spc="-9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it</a:t>
            </a:r>
            <a:r>
              <a:rPr sz="4200" b="1" spc="-25" baseline="2925" dirty="0">
                <a:latin typeface="Calibri"/>
                <a:cs typeface="Calibri"/>
              </a:rPr>
              <a:t>v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5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an</a:t>
            </a:r>
            <a:r>
              <a:rPr sz="4200" b="1" spc="-34" baseline="2925" dirty="0">
                <a:latin typeface="Calibri"/>
                <a:cs typeface="Calibri"/>
              </a:rPr>
              <a:t>s</a:t>
            </a:r>
            <a:r>
              <a:rPr sz="4200" b="1" spc="-19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altun</a:t>
            </a:r>
            <a:r>
              <a:rPr sz="4200" b="1" spc="-1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-160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(</a:t>
            </a:r>
            <a:r>
              <a:rPr sz="4200" b="1" spc="-39" baseline="2925" dirty="0">
                <a:latin typeface="Calibri"/>
                <a:cs typeface="Calibri"/>
              </a:rPr>
              <a:t>B</a:t>
            </a:r>
            <a:r>
              <a:rPr sz="4200" b="1" spc="0" baseline="2925" dirty="0">
                <a:latin typeface="Calibri"/>
                <a:cs typeface="Calibri"/>
              </a:rPr>
              <a:t>V)</a:t>
            </a:r>
            <a:r>
              <a:rPr sz="4200" b="1" spc="-3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mit</a:t>
            </a:r>
            <a:r>
              <a:rPr sz="4200" b="1" spc="-3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den</a:t>
            </a:r>
            <a:r>
              <a:rPr sz="4200" b="1" spc="-3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je</a:t>
            </a:r>
            <a:r>
              <a:rPr sz="4200" b="1" spc="-29" baseline="2925" dirty="0">
                <a:latin typeface="Calibri"/>
                <a:cs typeface="Calibri"/>
              </a:rPr>
              <a:t>w</a:t>
            </a:r>
            <a:r>
              <a:rPr sz="4200" b="1" spc="0" baseline="2925" dirty="0">
                <a:latin typeface="Calibri"/>
                <a:cs typeface="Calibri"/>
              </a:rPr>
              <a:t>ei</a:t>
            </a:r>
            <a:r>
              <a:rPr sz="4200" b="1" spc="-9" baseline="2925" dirty="0">
                <a:latin typeface="Calibri"/>
                <a:cs typeface="Calibri"/>
              </a:rPr>
              <a:t>l</a:t>
            </a:r>
            <a:r>
              <a:rPr sz="4200" b="1" spc="0" baseline="2925" dirty="0">
                <a:latin typeface="Calibri"/>
                <a:cs typeface="Calibri"/>
              </a:rPr>
              <a:t>i</a:t>
            </a:r>
            <a:r>
              <a:rPr sz="4200" b="1" spc="-34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025"/>
              </a:lnSpc>
              <a:spcBef>
                <a:spcPts val="3"/>
              </a:spcBef>
            </a:pPr>
            <a:r>
              <a:rPr sz="4200" b="1" spc="-75" baseline="2925" dirty="0">
                <a:latin typeface="Calibri"/>
                <a:cs typeface="Calibri"/>
              </a:rPr>
              <a:t>F</a:t>
            </a:r>
            <a:r>
              <a:rPr sz="4200" b="1" spc="0" baseline="2925" dirty="0">
                <a:latin typeface="Calibri"/>
                <a:cs typeface="Calibri"/>
              </a:rPr>
              <a:t>achleitun</a:t>
            </a:r>
            <a:r>
              <a:rPr sz="4200" b="1" spc="-2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en.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740" y="4715682"/>
            <a:ext cx="20294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1640" y="4737100"/>
            <a:ext cx="7944548" cy="7646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Für</a:t>
            </a:r>
            <a:r>
              <a:rPr sz="4200" b="1" spc="1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Ih</a:t>
            </a:r>
            <a:r>
              <a:rPr sz="4200" b="1" spc="-34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Arbeit</a:t>
            </a:r>
            <a:r>
              <a:rPr sz="4200" b="1" spc="1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in</a:t>
            </a:r>
            <a:r>
              <a:rPr sz="4200" b="1" spc="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den</a:t>
            </a:r>
            <a:r>
              <a:rPr sz="4200" b="1" spc="-4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Räumen</a:t>
            </a:r>
            <a:r>
              <a:rPr sz="4200" b="1" spc="-76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des</a:t>
            </a:r>
            <a:r>
              <a:rPr sz="4200" b="1" spc="-40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Z</a:t>
            </a:r>
            <a:r>
              <a:rPr sz="4200" b="1" spc="-25" baseline="2925" dirty="0">
                <a:latin typeface="Calibri"/>
                <a:cs typeface="Calibri"/>
              </a:rPr>
              <a:t>f</a:t>
            </a:r>
            <a:r>
              <a:rPr sz="4200" b="1" spc="0" baseline="2925" dirty="0">
                <a:latin typeface="Calibri"/>
                <a:cs typeface="Calibri"/>
              </a:rPr>
              <a:t>sL</a:t>
            </a:r>
            <a:r>
              <a:rPr sz="4200" b="1" spc="-12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Mün</a:t>
            </a:r>
            <a:r>
              <a:rPr sz="4200" b="1" spc="-29" baseline="2925" dirty="0">
                <a:latin typeface="Calibri"/>
                <a:cs typeface="Calibri"/>
              </a:rPr>
              <a:t>s</a:t>
            </a:r>
            <a:r>
              <a:rPr sz="4200" b="1" spc="-34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er</a:t>
            </a:r>
            <a:r>
              <a:rPr sz="4200" b="1" spc="-69" baseline="2925" dirty="0">
                <a:latin typeface="Calibri"/>
                <a:cs typeface="Calibri"/>
              </a:rPr>
              <a:t> </a:t>
            </a:r>
            <a:r>
              <a:rPr sz="4200" b="1" spc="-34" baseline="2925" dirty="0">
                <a:latin typeface="Calibri"/>
                <a:cs typeface="Calibri"/>
              </a:rPr>
              <a:t>st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29" baseline="2925" dirty="0">
                <a:latin typeface="Calibri"/>
                <a:cs typeface="Calibri"/>
              </a:rPr>
              <a:t>h</a:t>
            </a:r>
            <a:r>
              <a:rPr sz="4200" b="1" spc="0" baseline="2925" dirty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025"/>
              </a:lnSpc>
              <a:spcBef>
                <a:spcPts val="3"/>
              </a:spcBef>
            </a:pPr>
            <a:r>
              <a:rPr sz="4200" b="1" spc="0" baseline="2925" dirty="0">
                <a:latin typeface="Calibri"/>
                <a:cs typeface="Calibri"/>
              </a:rPr>
              <a:t>Ih</a:t>
            </a:r>
            <a:r>
              <a:rPr sz="4200" b="1" spc="-4" baseline="2925" dirty="0">
                <a:latin typeface="Calibri"/>
                <a:cs typeface="Calibri"/>
              </a:rPr>
              <a:t>n</a:t>
            </a:r>
            <a:r>
              <a:rPr sz="4200" b="1" spc="0" baseline="2925" dirty="0">
                <a:latin typeface="Calibri"/>
                <a:cs typeface="Calibri"/>
              </a:rPr>
              <a:t>en </a:t>
            </a:r>
            <a:r>
              <a:rPr sz="4200" b="1" spc="-44" baseline="2925" dirty="0">
                <a:latin typeface="Calibri"/>
                <a:cs typeface="Calibri"/>
              </a:rPr>
              <a:t>f</a:t>
            </a:r>
            <a:r>
              <a:rPr sz="4200" b="1" spc="0" baseline="2925" dirty="0">
                <a:latin typeface="Calibri"/>
                <a:cs typeface="Calibri"/>
              </a:rPr>
              <a:t>o</a:t>
            </a:r>
            <a:r>
              <a:rPr sz="4200" b="1" spc="-9" baseline="2925" dirty="0">
                <a:latin typeface="Calibri"/>
                <a:cs typeface="Calibri"/>
              </a:rPr>
              <a:t>l</a:t>
            </a:r>
            <a:r>
              <a:rPr sz="4200" b="1" spc="-2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-4" baseline="2925" dirty="0">
                <a:latin typeface="Calibri"/>
                <a:cs typeface="Calibri"/>
              </a:rPr>
              <a:t>d</a:t>
            </a:r>
            <a:r>
              <a:rPr sz="4200" b="1" spc="0" baseline="2925" dirty="0">
                <a:latin typeface="Calibri"/>
                <a:cs typeface="Calibri"/>
              </a:rPr>
              <a:t>er</a:t>
            </a:r>
            <a:r>
              <a:rPr sz="4200" b="1" spc="31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WLA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-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Zu</a:t>
            </a:r>
            <a:r>
              <a:rPr sz="4200" b="1" spc="-59" baseline="29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ang</a:t>
            </a:r>
            <a:r>
              <a:rPr sz="4200" b="1" spc="4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z</a:t>
            </a:r>
            <a:r>
              <a:rPr sz="4200" b="1" spc="-9" baseline="2925" dirty="0">
                <a:latin typeface="Calibri"/>
                <a:cs typeface="Calibri"/>
              </a:rPr>
              <a:t>u</a:t>
            </a:r>
            <a:r>
              <a:rPr sz="4200" b="1" spc="0" baseline="2925" dirty="0">
                <a:latin typeface="Calibri"/>
                <a:cs typeface="Calibri"/>
              </a:rPr>
              <a:t>r </a:t>
            </a:r>
            <a:r>
              <a:rPr sz="4200" b="1" spc="-134" baseline="2925" dirty="0">
                <a:latin typeface="Calibri"/>
                <a:cs typeface="Calibri"/>
              </a:rPr>
              <a:t>V</a:t>
            </a:r>
            <a:r>
              <a:rPr sz="4200" b="1" spc="0" baseline="2925" dirty="0">
                <a:latin typeface="Calibri"/>
                <a:cs typeface="Calibri"/>
              </a:rPr>
              <a:t>erfüg</a:t>
            </a:r>
            <a:r>
              <a:rPr sz="4200" b="1" spc="-9" baseline="2925" dirty="0">
                <a:latin typeface="Calibri"/>
                <a:cs typeface="Calibri"/>
              </a:rPr>
              <a:t>u</a:t>
            </a:r>
            <a:r>
              <a:rPr sz="4200" b="1" spc="0" baseline="2925" dirty="0">
                <a:latin typeface="Calibri"/>
                <a:cs typeface="Calibri"/>
              </a:rPr>
              <a:t>n</a:t>
            </a:r>
            <a:r>
              <a:rPr sz="4200" b="1" spc="-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22575" y="5758459"/>
            <a:ext cx="83080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SSID: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822575" y="6227851"/>
            <a:ext cx="348677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-59" baseline="2925" dirty="0" err="1">
                <a:latin typeface="Calibri"/>
                <a:cs typeface="Calibri"/>
              </a:rPr>
              <a:t>P</a:t>
            </a:r>
            <a:r>
              <a:rPr sz="4200" b="1" spc="0" baseline="2925" dirty="0" err="1">
                <a:latin typeface="Calibri"/>
                <a:cs typeface="Calibri"/>
              </a:rPr>
              <a:t>as</a:t>
            </a:r>
            <a:r>
              <a:rPr sz="4200" b="1" spc="-9" baseline="2925" dirty="0" err="1">
                <a:latin typeface="Calibri"/>
                <a:cs typeface="Calibri"/>
              </a:rPr>
              <a:t>s</a:t>
            </a:r>
            <a:r>
              <a:rPr sz="4200" b="1" spc="-19" baseline="2925" dirty="0" err="1">
                <a:latin typeface="Calibri"/>
                <a:cs typeface="Calibri"/>
              </a:rPr>
              <a:t>w</a:t>
            </a:r>
            <a:r>
              <a:rPr sz="4200" b="1" spc="0" baseline="2925" dirty="0" err="1">
                <a:latin typeface="Calibri"/>
                <a:cs typeface="Calibri"/>
              </a:rPr>
              <a:t>ort</a:t>
            </a:r>
            <a:r>
              <a:rPr sz="4200" b="1" spc="0" baseline="2925" dirty="0">
                <a:latin typeface="Calibri"/>
                <a:cs typeface="Calibri"/>
              </a:rPr>
              <a:t>:</a:t>
            </a:r>
            <a:r>
              <a:rPr kumimoji="0" lang="de-DE" sz="28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de-DE" sz="28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highlight>
                  <a:srgbClr val="FFFF00"/>
                </a:highlight>
                <a:uLnTx/>
                <a:uFillTx/>
                <a:latin typeface="Calibri"/>
                <a:ea typeface="+mn-ea"/>
                <a:cs typeface="Calibri"/>
              </a:rPr>
              <a:t>Qut653whb6</a:t>
            </a:r>
            <a:r>
              <a:rPr lang="de-DE" sz="4200" b="1" spc="0" baseline="2925" dirty="0">
                <a:latin typeface="Calibri"/>
                <a:cs typeface="Calibri"/>
              </a:rPr>
              <a:t>  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398264" y="5696369"/>
            <a:ext cx="1742252" cy="4343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888">
              <a:lnSpc>
                <a:spcPts val="3400"/>
              </a:lnSpc>
              <a:spcBef>
                <a:spcPts val="190"/>
              </a:spcBef>
            </a:pP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2800" b="1" spc="-39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800" b="1" spc="4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2800" b="1" spc="-4" dirty="0">
                <a:solidFill>
                  <a:srgbClr val="006FC0"/>
                </a:solidFill>
                <a:latin typeface="Calibri"/>
                <a:cs typeface="Calibri"/>
              </a:rPr>
              <a:t>-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WLAN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75" y="116632"/>
            <a:ext cx="8572500" cy="936104"/>
          </a:xfrm>
        </p:spPr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welchen Tagen liegen meine ZfsL-Begleitveranstaltungen?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5181600"/>
          </a:xfrm>
        </p:spPr>
        <p:txBody>
          <a:bodyPr>
            <a:normAutofit fontScale="25000" lnSpcReduction="20000"/>
          </a:bodyPr>
          <a:lstStyle/>
          <a:p>
            <a:r>
              <a:rPr lang="de-DE" sz="11200" b="1" dirty="0"/>
              <a:t>Die Studienfreitage des ZfsL liegen an folgenden Tagen:</a:t>
            </a:r>
          </a:p>
          <a:p>
            <a:pPr marL="0" indent="0">
              <a:buNone/>
            </a:pPr>
            <a:r>
              <a:rPr lang="de-DE" sz="11200" b="1" dirty="0"/>
              <a:t>     </a:t>
            </a:r>
            <a:r>
              <a:rPr lang="de-DE" sz="11200" b="1" dirty="0">
                <a:solidFill>
                  <a:srgbClr val="0070C0"/>
                </a:solidFill>
              </a:rPr>
              <a:t>13.09., 20.09., 11.10., 08.11., 15.11. und 22.11.2024.</a:t>
            </a:r>
          </a:p>
          <a:p>
            <a:pPr marL="0" indent="0">
              <a:buNone/>
            </a:pPr>
            <a:r>
              <a:rPr lang="de-DE" sz="11200" b="1" dirty="0">
                <a:solidFill>
                  <a:srgbClr val="0070C0"/>
                </a:solidFill>
              </a:rPr>
              <a:t>     </a:t>
            </a:r>
            <a:r>
              <a:rPr lang="de-DE" sz="11200" b="1" spc="-4" baseline="3413" dirty="0">
                <a:latin typeface="Calibri"/>
                <a:cs typeface="Calibri"/>
              </a:rPr>
              <a:t>un</a:t>
            </a:r>
            <a:r>
              <a:rPr lang="de-DE" sz="11200" b="1" spc="0" baseline="3413" dirty="0">
                <a:latin typeface="Calibri"/>
                <a:cs typeface="Calibri"/>
              </a:rPr>
              <a:t>d</a:t>
            </a:r>
            <a:r>
              <a:rPr lang="de-DE" sz="11200" b="1" spc="9" baseline="3413" dirty="0">
                <a:latin typeface="Calibri"/>
                <a:cs typeface="Calibri"/>
              </a:rPr>
              <a:t> </a:t>
            </a:r>
            <a:r>
              <a:rPr lang="de-DE" sz="11200" b="1" spc="25" baseline="3413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lang="de-DE" sz="112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lang="de-DE" sz="11200" b="1" spc="-129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lang="de-DE" sz="112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. </a:t>
            </a:r>
            <a:r>
              <a:rPr lang="de-DE" sz="112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13.12. und </a:t>
            </a:r>
            <a:r>
              <a:rPr lang="de-DE" sz="11200" b="1" baseline="3413" dirty="0">
                <a:solidFill>
                  <a:srgbClr val="006FC0"/>
                </a:solidFill>
                <a:latin typeface="Calibri"/>
                <a:cs typeface="Calibri"/>
              </a:rPr>
              <a:t>20.12</a:t>
            </a:r>
            <a:r>
              <a:rPr lang="de-DE" sz="112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.</a:t>
            </a:r>
            <a:r>
              <a:rPr lang="de-DE" sz="112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2</a:t>
            </a:r>
            <a:r>
              <a:rPr lang="de-DE" sz="112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0</a:t>
            </a:r>
            <a:r>
              <a:rPr lang="de-DE" sz="112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2</a:t>
            </a:r>
            <a:r>
              <a:rPr lang="de-DE" sz="112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4 </a:t>
            </a:r>
            <a:r>
              <a:rPr lang="de-DE" sz="11200" b="1" spc="0" baseline="3413" dirty="0">
                <a:latin typeface="Calibri"/>
                <a:cs typeface="Calibri"/>
              </a:rPr>
              <a:t>(A</a:t>
            </a:r>
            <a:r>
              <a:rPr lang="de-DE" sz="11200" b="1" spc="-9" baseline="3413" dirty="0">
                <a:latin typeface="Calibri"/>
                <a:cs typeface="Calibri"/>
              </a:rPr>
              <a:t>us</a:t>
            </a:r>
            <a:r>
              <a:rPr lang="de-DE" sz="11200" b="1" spc="-25" baseline="3413" dirty="0">
                <a:latin typeface="Calibri"/>
                <a:cs typeface="Calibri"/>
              </a:rPr>
              <a:t>w</a:t>
            </a:r>
            <a:r>
              <a:rPr lang="de-DE" sz="11200" b="1" spc="0" baseline="3413" dirty="0">
                <a:latin typeface="Calibri"/>
                <a:cs typeface="Calibri"/>
              </a:rPr>
              <a:t>eic</a:t>
            </a:r>
            <a:r>
              <a:rPr lang="de-DE" sz="11200" b="1" spc="-19" baseline="3413" dirty="0">
                <a:latin typeface="Calibri"/>
                <a:cs typeface="Calibri"/>
              </a:rPr>
              <a:t>h</a:t>
            </a:r>
            <a:r>
              <a:rPr lang="de-DE" sz="11200" b="1" spc="-29" baseline="3413" dirty="0">
                <a:latin typeface="Calibri"/>
                <a:cs typeface="Calibri"/>
              </a:rPr>
              <a:t>t</a:t>
            </a:r>
            <a:r>
              <a:rPr lang="de-DE" sz="11200" b="1" spc="0" baseline="3413" dirty="0">
                <a:latin typeface="Calibri"/>
                <a:cs typeface="Calibri"/>
              </a:rPr>
              <a:t>a</a:t>
            </a:r>
            <a:r>
              <a:rPr lang="de-DE" sz="11200" b="1" spc="39" baseline="3413" dirty="0">
                <a:latin typeface="Calibri"/>
                <a:cs typeface="Calibri"/>
              </a:rPr>
              <a:t>ge</a:t>
            </a:r>
            <a:r>
              <a:rPr lang="de-DE" sz="11200" b="1" spc="0" baseline="3413" dirty="0">
                <a:latin typeface="Calibri"/>
                <a:cs typeface="Calibri"/>
              </a:rPr>
              <a:t>,</a:t>
            </a:r>
            <a:r>
              <a:rPr lang="de-DE" sz="11200" b="1" spc="9" baseline="3413" dirty="0">
                <a:latin typeface="Calibri"/>
                <a:cs typeface="Calibri"/>
              </a:rPr>
              <a:t> </a:t>
            </a:r>
            <a:r>
              <a:rPr lang="de-DE" sz="11200" b="1" spc="0" baseline="3413" dirty="0">
                <a:latin typeface="Calibri"/>
                <a:cs typeface="Calibri"/>
              </a:rPr>
              <a:t>b</a:t>
            </a:r>
            <a:r>
              <a:rPr lang="de-DE" sz="11200" b="1" spc="-4" baseline="3413" dirty="0">
                <a:latin typeface="Calibri"/>
                <a:cs typeface="Calibri"/>
              </a:rPr>
              <a:t>i</a:t>
            </a:r>
            <a:r>
              <a:rPr lang="de-DE" sz="11200" b="1" spc="0" baseline="3413" dirty="0">
                <a:latin typeface="Calibri"/>
                <a:cs typeface="Calibri"/>
              </a:rPr>
              <a:t>slang</a:t>
            </a:r>
            <a:r>
              <a:rPr lang="de-DE" sz="11200" b="1" spc="9" baseline="3413" dirty="0">
                <a:latin typeface="Calibri"/>
                <a:cs typeface="Calibri"/>
              </a:rPr>
              <a:t> </a:t>
            </a:r>
            <a:r>
              <a:rPr lang="de-DE" sz="11200" b="1" spc="-59" baseline="3413" dirty="0">
                <a:latin typeface="Calibri"/>
                <a:cs typeface="Calibri"/>
              </a:rPr>
              <a:t>k</a:t>
            </a:r>
            <a:r>
              <a:rPr lang="de-DE" sz="11200" b="1" spc="0" baseline="3413" dirty="0">
                <a:latin typeface="Calibri"/>
                <a:cs typeface="Calibri"/>
              </a:rPr>
              <a:t>eine</a:t>
            </a:r>
            <a:r>
              <a:rPr lang="de-DE" sz="11200" b="1" spc="-9" baseline="3413" dirty="0">
                <a:latin typeface="Calibri"/>
                <a:cs typeface="Calibri"/>
              </a:rPr>
              <a:t> </a:t>
            </a:r>
            <a:r>
              <a:rPr lang="de-DE" sz="11200" b="1" spc="0" baseline="3413" dirty="0" err="1">
                <a:latin typeface="Calibri"/>
                <a:cs typeface="Calibri"/>
              </a:rPr>
              <a:t>Z</a:t>
            </a:r>
            <a:r>
              <a:rPr lang="de-DE" sz="11200" b="1" spc="-25" baseline="3413" dirty="0" err="1">
                <a:latin typeface="Calibri"/>
                <a:cs typeface="Calibri"/>
              </a:rPr>
              <a:t>f</a:t>
            </a:r>
            <a:r>
              <a:rPr lang="de-DE" sz="11200" b="1" spc="0" baseline="3413" dirty="0" err="1">
                <a:latin typeface="Calibri"/>
                <a:cs typeface="Calibri"/>
              </a:rPr>
              <a:t>s</a:t>
            </a:r>
            <a:r>
              <a:rPr lang="de-DE" sz="11200" b="1" spc="19" baseline="3413" dirty="0" err="1">
                <a:latin typeface="Calibri"/>
                <a:cs typeface="Calibri"/>
              </a:rPr>
              <a:t>L</a:t>
            </a:r>
            <a:r>
              <a:rPr lang="de-DE" sz="11200" b="1" spc="-4" baseline="3413" dirty="0">
                <a:latin typeface="Calibri"/>
                <a:cs typeface="Calibri"/>
              </a:rPr>
              <a:t>-</a:t>
            </a:r>
            <a:r>
              <a:rPr lang="de-DE" sz="11200" b="1" spc="-34" baseline="3413" dirty="0">
                <a:latin typeface="Calibri"/>
                <a:cs typeface="Calibri"/>
              </a:rPr>
              <a:t>B</a:t>
            </a:r>
            <a:r>
              <a:rPr lang="de-DE" sz="11200" b="1" spc="-100" baseline="3413" dirty="0">
                <a:latin typeface="Calibri"/>
                <a:cs typeface="Calibri"/>
              </a:rPr>
              <a:t>V</a:t>
            </a:r>
            <a:r>
              <a:rPr lang="de-DE" sz="11200" b="1" spc="0" baseline="3413" dirty="0">
                <a:latin typeface="Calibri"/>
                <a:cs typeface="Calibri"/>
              </a:rPr>
              <a:t>s</a:t>
            </a:r>
            <a:r>
              <a:rPr lang="de-DE" sz="11200" b="1" spc="9" baseline="3413" dirty="0">
                <a:latin typeface="Calibri"/>
                <a:cs typeface="Calibri"/>
              </a:rPr>
              <a:t> </a:t>
            </a:r>
            <a:r>
              <a:rPr lang="de-DE" sz="11200" b="1" spc="-19" baseline="3413" dirty="0">
                <a:latin typeface="Calibri"/>
                <a:cs typeface="Calibri"/>
              </a:rPr>
              <a:t>g</a:t>
            </a:r>
            <a:r>
              <a:rPr lang="de-DE" sz="11200" b="1" spc="0" baseline="3413" dirty="0">
                <a:latin typeface="Calibri"/>
                <a:cs typeface="Calibri"/>
              </a:rPr>
              <a:t>epla</a:t>
            </a:r>
            <a:r>
              <a:rPr lang="de-DE" sz="11200" b="1" spc="-25" baseline="3413" dirty="0">
                <a:latin typeface="Calibri"/>
                <a:cs typeface="Calibri"/>
              </a:rPr>
              <a:t>n</a:t>
            </a:r>
            <a:r>
              <a:rPr lang="de-DE" sz="11200" b="1" spc="0" baseline="3413" dirty="0">
                <a:latin typeface="Calibri"/>
                <a:cs typeface="Calibri"/>
              </a:rPr>
              <a:t>t</a:t>
            </a:r>
            <a:r>
              <a:rPr lang="de-DE" sz="11200" b="1" spc="-9" baseline="3413" dirty="0">
                <a:latin typeface="Calibri"/>
                <a:cs typeface="Calibri"/>
              </a:rPr>
              <a:t>)</a:t>
            </a:r>
            <a:r>
              <a:rPr lang="de-DE" sz="11200" b="1" spc="0" baseline="3413" dirty="0">
                <a:latin typeface="Calibri"/>
                <a:cs typeface="Calibri"/>
              </a:rPr>
              <a:t>.</a:t>
            </a:r>
            <a:endParaRPr lang="de-DE" sz="11200" b="1" dirty="0">
              <a:solidFill>
                <a:srgbClr val="0070C0"/>
              </a:solidFill>
            </a:endParaRPr>
          </a:p>
          <a:p>
            <a:r>
              <a:rPr lang="de-DE" sz="11200" b="1" dirty="0"/>
              <a:t>Dem </a:t>
            </a:r>
            <a:r>
              <a:rPr lang="de-DE" sz="11200" b="1" dirty="0">
                <a:solidFill>
                  <a:srgbClr val="0070C0"/>
                </a:solidFill>
              </a:rPr>
              <a:t>Organisationskalender</a:t>
            </a:r>
            <a:r>
              <a:rPr lang="de-DE" sz="11200" b="1" dirty="0"/>
              <a:t> ist zu entnehmen, an welchen dieser Tage Sie persönlich Begleitveranstaltungen haben (Ermitteln Sie bitte selbst vorab über den </a:t>
            </a:r>
            <a:r>
              <a:rPr lang="de-DE" sz="11200" b="1" dirty="0">
                <a:solidFill>
                  <a:srgbClr val="0070C0"/>
                </a:solidFill>
              </a:rPr>
              <a:t>Schienenplan</a:t>
            </a:r>
            <a:r>
              <a:rPr lang="de-DE" sz="11200" b="1" dirty="0"/>
              <a:t>, zu welchen Gruppen Sie gehören).</a:t>
            </a:r>
          </a:p>
          <a:p>
            <a:r>
              <a:rPr lang="de-DE" sz="11200" b="1" dirty="0"/>
              <a:t>Organisationskalender und Schienenplan sind zu finden im ZfsL-</a:t>
            </a:r>
            <a:r>
              <a:rPr lang="de-DE" sz="11200" b="1" dirty="0" err="1"/>
              <a:t>Moodle</a:t>
            </a:r>
            <a:r>
              <a:rPr lang="de-DE" sz="11200" b="1" dirty="0"/>
              <a:t>-Kurs </a:t>
            </a:r>
            <a:r>
              <a:rPr lang="de-DE" sz="11200" b="1" dirty="0">
                <a:solidFill>
                  <a:srgbClr val="0070C0"/>
                </a:solidFill>
              </a:rPr>
              <a:t>„Informationsportal Praxissemester-studierende“</a:t>
            </a:r>
            <a:endParaRPr lang="de-DE" sz="11200" b="1" dirty="0"/>
          </a:p>
          <a:p>
            <a:r>
              <a:rPr lang="de-DE" sz="11200" b="1" dirty="0"/>
              <a:t>In Einzelfällen können sich noch – nach Absprache mit Ihnen – Terminverschiebungen ergeben.</a:t>
            </a:r>
          </a:p>
          <a:p>
            <a:endParaRPr lang="de-DE" sz="11200" b="1" dirty="0"/>
          </a:p>
          <a:p>
            <a:pPr marL="0" indent="0">
              <a:buNone/>
            </a:pPr>
            <a:endParaRPr lang="de-DE" sz="9600" b="1" dirty="0"/>
          </a:p>
          <a:p>
            <a:pPr marL="0" indent="0">
              <a:buNone/>
            </a:pPr>
            <a:endParaRPr lang="de-DE" sz="9600" b="1" dirty="0"/>
          </a:p>
          <a:p>
            <a:pPr marL="0" indent="0">
              <a:buNone/>
            </a:pPr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419727"/>
      </p:ext>
    </p:extLst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60F4CD7-5330-4A71-893C-F8F3388B87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de-DE" sz="3200" b="1" dirty="0"/>
          </a:p>
          <a:p>
            <a:r>
              <a:rPr lang="de-DE" sz="11200" b="1" dirty="0">
                <a:solidFill>
                  <a:srgbClr val="0070C0"/>
                </a:solidFill>
              </a:rPr>
              <a:t>Weitere ZfsL-bezogene Termine </a:t>
            </a:r>
            <a:r>
              <a:rPr lang="de-DE" sz="11200" b="1" dirty="0"/>
              <a:t>werden persönlich mit Ihnen vereinbart (überfachliche Gruppenhospitation, Praxisbegleitung bei Unterrichtsvorhaben, Bilanz- und Perspektivgespräch).</a:t>
            </a:r>
          </a:p>
          <a:p>
            <a:pPr marL="0" indent="0">
              <a:buNone/>
            </a:pPr>
            <a:endParaRPr lang="de-DE" sz="59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de-DE" sz="8600" b="1" dirty="0">
              <a:solidFill>
                <a:srgbClr val="0070C0"/>
              </a:solidFill>
            </a:endParaRPr>
          </a:p>
          <a:p>
            <a:r>
              <a:rPr lang="de-DE" sz="11200" b="1" dirty="0"/>
              <a:t>Bitte </a:t>
            </a:r>
            <a:r>
              <a:rPr lang="de-DE" sz="11200" b="1" dirty="0">
                <a:highlight>
                  <a:srgbClr val="FFFF00"/>
                </a:highlight>
              </a:rPr>
              <a:t>überprüfen </a:t>
            </a:r>
            <a:r>
              <a:rPr lang="de-DE" sz="11200" b="1" dirty="0"/>
              <a:t>Sie die für Sie geltenden BV-Termine am ZfsL unbedingt VOR der ZfsL-Einführungsveranstaltung auf </a:t>
            </a:r>
            <a:r>
              <a:rPr lang="de-DE" sz="11200" b="1" dirty="0">
                <a:solidFill>
                  <a:srgbClr val="0070C0"/>
                </a:solidFill>
              </a:rPr>
              <a:t>Überschneidungsfreiheit mit Ihren Universitäts-Terminen</a:t>
            </a:r>
            <a:r>
              <a:rPr lang="de-DE" sz="11200" b="1" dirty="0"/>
              <a:t>.</a:t>
            </a:r>
          </a:p>
          <a:p>
            <a:endParaRPr lang="de-DE" sz="11200" b="1" dirty="0"/>
          </a:p>
          <a:p>
            <a:r>
              <a:rPr lang="de-DE" sz="11200" b="1" dirty="0">
                <a:highlight>
                  <a:srgbClr val="FFFF00"/>
                </a:highlight>
              </a:rPr>
              <a:t>Etwaige Termin-Kollisionen </a:t>
            </a:r>
            <a:r>
              <a:rPr lang="de-DE" sz="11200" b="1" dirty="0"/>
              <a:t>sind </a:t>
            </a:r>
            <a:r>
              <a:rPr lang="de-DE" sz="11200" b="1" dirty="0">
                <a:solidFill>
                  <a:srgbClr val="0070C0"/>
                </a:solidFill>
              </a:rPr>
              <a:t>spätestens am Tag der Einführungsveranstaltung </a:t>
            </a:r>
            <a:r>
              <a:rPr lang="de-DE" sz="11200" b="1" dirty="0"/>
              <a:t>bei den </a:t>
            </a:r>
            <a:r>
              <a:rPr lang="de-DE" sz="11200" b="1" dirty="0" err="1"/>
              <a:t>Prabas</a:t>
            </a:r>
            <a:r>
              <a:rPr lang="de-DE" sz="11200" b="1" dirty="0"/>
              <a:t> per E-Mail anzuzeigen.</a:t>
            </a:r>
          </a:p>
          <a:p>
            <a:pPr marL="0" indent="0">
              <a:buNone/>
            </a:pPr>
            <a:endParaRPr lang="de-DE" sz="11200" b="1" dirty="0"/>
          </a:p>
          <a:p>
            <a:pPr marL="0" indent="0">
              <a:buNone/>
            </a:pPr>
            <a:endParaRPr lang="de-DE" sz="1800" b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E6014B9-9505-4036-BFB3-2E3B048EA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</p:spTree>
    <p:extLst>
      <p:ext uri="{BB962C8B-B14F-4D97-AF65-F5344CB8AC3E}">
        <p14:creationId xmlns:p14="http://schemas.microsoft.com/office/powerpoint/2010/main" val="2941307961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569A60-1CA5-4205-BE1A-4D1A3192C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3982"/>
            <a:ext cx="9144000" cy="498747"/>
          </a:xfrm>
        </p:spPr>
        <p:txBody>
          <a:bodyPr>
            <a:noAutofit/>
          </a:bodyPr>
          <a:lstStyle/>
          <a:p>
            <a:r>
              <a:rPr lang="de-DE" sz="3200" dirty="0">
                <a:solidFill>
                  <a:srgbClr val="0070C0"/>
                </a:solidFill>
              </a:rPr>
              <a:t>  </a:t>
            </a:r>
            <a:r>
              <a:rPr lang="de-DE" sz="3200" b="1" dirty="0">
                <a:solidFill>
                  <a:srgbClr val="0070C0"/>
                </a:solidFill>
                <a:latin typeface="+mn-lt"/>
              </a:rPr>
              <a:t>Welche Informationen enthält diese Info-PDF? </a:t>
            </a:r>
            <a:endParaRPr lang="de-DE" sz="3200" b="1" dirty="0">
              <a:solidFill>
                <a:srgbClr val="0070C0"/>
              </a:solidFill>
            </a:endParaRP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C439F88A-88BB-40C5-AC56-444534A9594A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 flipH="1">
            <a:off x="9148950" y="3212977"/>
            <a:ext cx="1597045" cy="29576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sz="3400" b="1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D131FA6-645E-40FB-BD17-918DF6A79A6E}"/>
              </a:ext>
            </a:extLst>
          </p:cNvPr>
          <p:cNvSpPr txBox="1"/>
          <p:nvPr/>
        </p:nvSpPr>
        <p:spPr>
          <a:xfrm>
            <a:off x="0" y="1213008"/>
            <a:ext cx="914400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1.   Wie erreiche ich die </a:t>
            </a:r>
            <a:r>
              <a:rPr kumimoji="0" lang="de-DE" sz="2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Praxissemesterbeauftragten</a:t>
            </a:r>
            <a:r>
              <a:rPr kumimoji="0" lang="de-DE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_Seite</a:t>
            </a: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2.   Welche Zielsetzungen verfolgt das </a:t>
            </a:r>
            <a:r>
              <a:rPr kumimoji="0" lang="de-DE" sz="2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Praxissemester?</a:t>
            </a:r>
            <a:r>
              <a:rPr kumimoji="0" lang="de-DE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_Seite</a:t>
            </a: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5                     </a:t>
            </a: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3.   Wie differenziert sich die schulseitige </a:t>
            </a:r>
            <a:r>
              <a:rPr kumimoji="0" lang="de-DE" sz="2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Obligatorik</a:t>
            </a: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?</a:t>
            </a: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_Seite 12      </a:t>
            </a: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4.   Was </a:t>
            </a:r>
            <a:r>
              <a:rPr kumimoji="0" lang="de-DE" sz="2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muss</a:t>
            </a: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ich wissen zum Lernort </a:t>
            </a:r>
            <a:r>
              <a:rPr kumimoji="0" lang="de-DE" sz="2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ZfsL</a:t>
            </a: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?</a:t>
            </a: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_Seite 14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5"/>
              <a:tabLst/>
              <a:defRPr/>
            </a:pP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Bei welchen Begleitformaten wirken die Lernorte ZfsL und Schule zusammen?</a:t>
            </a: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_Seite 25                                                          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6.   Was </a:t>
            </a:r>
            <a:r>
              <a:rPr kumimoji="0" lang="de-DE" sz="2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muss</a:t>
            </a: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ich wissen zum Le</a:t>
            </a:r>
            <a:r>
              <a:rPr kumimoji="0" lang="de-DE" sz="2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rnort</a:t>
            </a: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Lernort </a:t>
            </a:r>
            <a:r>
              <a:rPr kumimoji="0" lang="de-DE" sz="2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Schule?_</a:t>
            </a:r>
            <a:r>
              <a:rPr kumimoji="0" lang="de-DE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Seite</a:t>
            </a: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35                                                                                                                    </a:t>
            </a: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7.   Was ist „Unterricht unter </a:t>
            </a:r>
            <a:r>
              <a:rPr kumimoji="0" lang="de-DE" sz="2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Begleitung“?</a:t>
            </a:r>
            <a:r>
              <a:rPr kumimoji="0" lang="de-DE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_Seite</a:t>
            </a: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47        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8"/>
              <a:tabLst/>
              <a:defRPr/>
            </a:pP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Was ist ein „</a:t>
            </a:r>
            <a:r>
              <a:rPr kumimoji="0" lang="de-DE" sz="2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Unterrichtsvorhaben“?_</a:t>
            </a:r>
            <a:r>
              <a:rPr kumimoji="0" lang="de-DE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Seite</a:t>
            </a: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51	</a:t>
            </a: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8"/>
              <a:tabLst/>
              <a:defRPr/>
            </a:pP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Wie kann ich im Praxissemester meine im Studium begonnene Portfolio-Arbeit </a:t>
            </a:r>
            <a:r>
              <a:rPr kumimoji="0" lang="de-DE" sz="2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weiterführen?</a:t>
            </a:r>
            <a:r>
              <a:rPr kumimoji="0" lang="de-DE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_Seite</a:t>
            </a: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57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5FB2904-417B-4581-8227-9B142CB22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1F0E2C-DB56-4B79-B6EA-E929EA530B1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34255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764703"/>
          </a:xfrm>
        </p:spPr>
        <p:txBody>
          <a:bodyPr>
            <a:normAutofit/>
          </a:bodyPr>
          <a:lstStyle/>
          <a:p>
            <a:pPr marL="0" indent="0" fontAlgn="t">
              <a:spcBef>
                <a:spcPts val="0"/>
              </a:spcBef>
              <a:spcAft>
                <a:spcPts val="0"/>
              </a:spcAft>
            </a:pPr>
            <a:r>
              <a:rPr lang="de-DE" b="1" dirty="0"/>
              <a:t>  </a:t>
            </a:r>
            <a:r>
              <a:rPr lang="de-DE" sz="3200" b="1" dirty="0">
                <a:solidFill>
                  <a:srgbClr val="0070C0"/>
                </a:solidFill>
                <a:latin typeface="+mn-lt"/>
              </a:rPr>
              <a:t>Welche Begleitformate absolviere ich am ZfsL?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/>
          </a:bodyPr>
          <a:lstStyle/>
          <a:p>
            <a:pPr marL="0" indent="0" algn="ctr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500" b="1" dirty="0">
              <a:solidFill>
                <a:srgbClr val="000000"/>
              </a:solidFill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de-DE" sz="2800" b="1" dirty="0">
                <a:solidFill>
                  <a:srgbClr val="0070C0"/>
                </a:solidFill>
              </a:rPr>
              <a:t>Einführungsveranstaltung</a:t>
            </a:r>
          </a:p>
          <a:p>
            <a:pPr fontAlgn="t">
              <a:spcBef>
                <a:spcPts val="0"/>
              </a:spcBef>
              <a:spcAft>
                <a:spcPts val="0"/>
              </a:spcAft>
              <a:buAutoNum type="arabicPeriod"/>
            </a:pPr>
            <a:endParaRPr lang="de-DE" sz="2800" dirty="0"/>
          </a:p>
          <a:p>
            <a:pPr fontAlgn="t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de-DE" sz="2800" b="1" dirty="0">
                <a:solidFill>
                  <a:srgbClr val="0070C0"/>
                </a:solidFill>
              </a:rPr>
              <a:t>Begleitveranstaltungen (BVs)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/>
              <a:t>    </a:t>
            </a:r>
            <a:r>
              <a:rPr lang="de-DE" sz="2400" b="1" dirty="0"/>
              <a:t>3x überfachlich (gesamt: 8h), je 2-3x je Fach (gesamt: 12h) 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400" b="1" u="sng" dirty="0"/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 dirty="0"/>
              <a:t>Schwerpunkte:</a:t>
            </a:r>
          </a:p>
          <a:p>
            <a:pPr fontAlgn="t">
              <a:spcBef>
                <a:spcPts val="0"/>
              </a:spcBef>
            </a:pPr>
            <a:r>
              <a:rPr lang="de-DE" sz="2000" b="1" dirty="0"/>
              <a:t>Berücksichtigung Ihrer konkreten Praxiserfahrungen und Fragen</a:t>
            </a:r>
          </a:p>
          <a:p>
            <a:r>
              <a:rPr lang="de-DE" sz="2000" b="1" dirty="0"/>
              <a:t>Einblicke in die systematische Beobachtung, Planung, Durchführung und Reflexion von Unterricht</a:t>
            </a:r>
          </a:p>
          <a:p>
            <a:r>
              <a:rPr lang="de-DE" sz="2000" b="1" dirty="0"/>
              <a:t>Ausgewählte überfachliche und fachunterrichtsbezogene Schlüsselsituationen Berücksichtigung Ihres professionsorientierten Rollenverständnisses</a:t>
            </a:r>
          </a:p>
          <a:p>
            <a:endParaRPr lang="de-DE" sz="2000" dirty="0">
              <a:solidFill>
                <a:srgbClr val="0070C0"/>
              </a:solidFill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3.  Kollegiale Arbeitsformen</a:t>
            </a:r>
          </a:p>
          <a:p>
            <a:pPr fontAlgn="t">
              <a:spcBef>
                <a:spcPts val="0"/>
              </a:spcBef>
              <a:spcAft>
                <a:spcPts val="0"/>
              </a:spcAft>
            </a:pPr>
            <a:r>
              <a:rPr lang="de-DE" sz="2000" b="1" dirty="0"/>
              <a:t>Im Schwerpunkt überfachlich verortet</a:t>
            </a:r>
          </a:p>
          <a:p>
            <a:pPr fontAlgn="t">
              <a:spcBef>
                <a:spcPts val="0"/>
              </a:spcBef>
              <a:spcAft>
                <a:spcPts val="0"/>
              </a:spcAft>
            </a:pPr>
            <a:r>
              <a:rPr lang="de-DE" sz="2000" b="1" dirty="0"/>
              <a:t>Praktische Erprobung und angeleitete Reflexion, z.B. in Bezug auf gegenseitige Hospitationen, Prinzipien kollegialer Fallberatung</a:t>
            </a:r>
          </a:p>
          <a:p>
            <a:endParaRPr lang="de-DE" sz="20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B18DE82-40CF-4BD9-AE01-6FF6B821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1F0E2C-DB56-4B79-B6EA-E929EA530B1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49806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441319" y="431444"/>
            <a:ext cx="2182659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ort</a:t>
            </a: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tz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ng: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8740" y="1456817"/>
            <a:ext cx="8777326" cy="8072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4.</a:t>
            </a:r>
            <a:r>
              <a:rPr sz="4200" b="1" spc="-11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200" b="1" spc="-59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xisbe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le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tung</a:t>
            </a:r>
            <a:r>
              <a:rPr sz="4200" b="1" spc="-104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im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Rah</a:t>
            </a:r>
            <a:r>
              <a:rPr sz="4200" b="1" spc="4" baseline="2925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4200" b="1" spc="-91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ein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200" b="1" spc="-35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erric</a:t>
            </a:r>
            <a:r>
              <a:rPr sz="4200" b="1" spc="-19" baseline="2925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orhabe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endParaRPr sz="2800">
              <a:latin typeface="Calibri"/>
              <a:cs typeface="Calibri"/>
            </a:endParaRPr>
          </a:p>
          <a:p>
            <a:pPr marL="335788" marR="53263">
              <a:lnSpc>
                <a:spcPts val="3360"/>
              </a:lnSpc>
              <a:spcBef>
                <a:spcPts val="20"/>
              </a:spcBef>
            </a:pP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(PB)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8740" y="2276110"/>
            <a:ext cx="152654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50"/>
              </a:lnSpc>
              <a:spcBef>
                <a:spcPts val="107"/>
              </a:spcBef>
            </a:pPr>
            <a:r>
              <a:rPr sz="2000" spc="0" dirty="0"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2000" spc="0" dirty="0"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62204" y="2291461"/>
            <a:ext cx="8594994" cy="8895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0" baseline="2730" dirty="0">
                <a:latin typeface="Calibri"/>
                <a:cs typeface="Calibri"/>
              </a:rPr>
              <a:t>Über</a:t>
            </a:r>
            <a:r>
              <a:rPr sz="3000" b="1" spc="-34" baseline="2730" dirty="0">
                <a:latin typeface="Calibri"/>
                <a:cs typeface="Calibri"/>
              </a:rPr>
              <a:t>f</a:t>
            </a:r>
            <a:r>
              <a:rPr sz="3000" b="1" spc="0" baseline="2730" dirty="0">
                <a:latin typeface="Calibri"/>
                <a:cs typeface="Calibri"/>
              </a:rPr>
              <a:t>achliche</a:t>
            </a:r>
            <a:r>
              <a:rPr sz="3000" b="1" spc="-14" baseline="2730" dirty="0">
                <a:latin typeface="Calibri"/>
                <a:cs typeface="Calibri"/>
              </a:rPr>
              <a:t> </a:t>
            </a:r>
            <a:r>
              <a:rPr sz="3000" b="1" spc="0" baseline="2730" dirty="0">
                <a:latin typeface="Calibri"/>
                <a:cs typeface="Calibri"/>
              </a:rPr>
              <a:t>Begleitu</a:t>
            </a:r>
            <a:r>
              <a:rPr sz="3000" b="1" spc="9" baseline="2730" dirty="0">
                <a:latin typeface="Calibri"/>
                <a:cs typeface="Calibri"/>
              </a:rPr>
              <a:t>n</a:t>
            </a:r>
            <a:r>
              <a:rPr sz="3000" b="1" spc="0" baseline="2730" dirty="0">
                <a:latin typeface="Calibri"/>
                <a:cs typeface="Calibri"/>
              </a:rPr>
              <a:t>g</a:t>
            </a:r>
            <a:r>
              <a:rPr sz="3000" b="1" spc="-19" baseline="2730" dirty="0">
                <a:latin typeface="Calibri"/>
                <a:cs typeface="Calibri"/>
              </a:rPr>
              <a:t> </a:t>
            </a:r>
            <a:r>
              <a:rPr sz="3000" b="1" spc="0" baseline="2730" dirty="0">
                <a:latin typeface="Calibri"/>
                <a:cs typeface="Calibri"/>
              </a:rPr>
              <a:t>bei einem U</a:t>
            </a:r>
            <a:r>
              <a:rPr sz="3000" b="1" spc="-25" baseline="2730" dirty="0">
                <a:latin typeface="Calibri"/>
                <a:cs typeface="Calibri"/>
              </a:rPr>
              <a:t>nt</a:t>
            </a:r>
            <a:r>
              <a:rPr sz="3000" b="1" spc="0" baseline="2730" dirty="0">
                <a:latin typeface="Calibri"/>
                <a:cs typeface="Calibri"/>
              </a:rPr>
              <a:t>er</a:t>
            </a:r>
            <a:r>
              <a:rPr sz="3000" b="1" spc="-9" baseline="2730" dirty="0">
                <a:latin typeface="Calibri"/>
                <a:cs typeface="Calibri"/>
              </a:rPr>
              <a:t>r</a:t>
            </a:r>
            <a:r>
              <a:rPr sz="3000" b="1" spc="0" baseline="2730" dirty="0">
                <a:latin typeface="Calibri"/>
                <a:cs typeface="Calibri"/>
              </a:rPr>
              <a:t>ic</a:t>
            </a:r>
            <a:r>
              <a:rPr sz="3000" b="1" spc="-14" baseline="2730" dirty="0">
                <a:latin typeface="Calibri"/>
                <a:cs typeface="Calibri"/>
              </a:rPr>
              <a:t>h</a:t>
            </a:r>
            <a:r>
              <a:rPr sz="3000" b="1" spc="0" baseline="2730" dirty="0">
                <a:latin typeface="Calibri"/>
                <a:cs typeface="Calibri"/>
              </a:rPr>
              <a:t>t</a:t>
            </a:r>
            <a:r>
              <a:rPr sz="3000" b="1" spc="-14" baseline="2730" dirty="0">
                <a:latin typeface="Calibri"/>
                <a:cs typeface="Calibri"/>
              </a:rPr>
              <a:t>s</a:t>
            </a:r>
            <a:r>
              <a:rPr sz="3000" b="1" spc="-25" baseline="2730" dirty="0">
                <a:latin typeface="Calibri"/>
                <a:cs typeface="Calibri"/>
              </a:rPr>
              <a:t>v</a:t>
            </a:r>
            <a:r>
              <a:rPr sz="3000" b="1" spc="0" baseline="2730" dirty="0">
                <a:latin typeface="Calibri"/>
                <a:cs typeface="Calibri"/>
              </a:rPr>
              <a:t>orhaben</a:t>
            </a:r>
            <a:r>
              <a:rPr sz="3000" b="1" spc="-14" baseline="2730" dirty="0">
                <a:latin typeface="Calibri"/>
                <a:cs typeface="Calibri"/>
              </a:rPr>
              <a:t> </a:t>
            </a:r>
            <a:r>
              <a:rPr sz="3000" b="1" spc="0" baseline="2730" dirty="0">
                <a:latin typeface="Calibri"/>
                <a:cs typeface="Calibri"/>
              </a:rPr>
              <a:t>a</a:t>
            </a:r>
            <a:r>
              <a:rPr sz="3000" b="1" spc="-4" baseline="2730" dirty="0">
                <a:latin typeface="Calibri"/>
                <a:cs typeface="Calibri"/>
              </a:rPr>
              <a:t>l</a:t>
            </a:r>
            <a:r>
              <a:rPr sz="3000" b="1" spc="0" baseline="2730" dirty="0">
                <a:latin typeface="Calibri"/>
                <a:cs typeface="Calibri"/>
              </a:rPr>
              <a:t>s </a:t>
            </a:r>
            <a:r>
              <a:rPr sz="3000" b="1" spc="-9" baseline="2730" dirty="0">
                <a:latin typeface="Calibri"/>
                <a:cs typeface="Calibri"/>
              </a:rPr>
              <a:t>G</a:t>
            </a:r>
            <a:r>
              <a:rPr sz="3000" b="1" spc="0" baseline="2730" dirty="0">
                <a:latin typeface="Calibri"/>
                <a:cs typeface="Calibri"/>
              </a:rPr>
              <a:t>rup</a:t>
            </a:r>
            <a:r>
              <a:rPr sz="3000" b="1" spc="4" baseline="2730" dirty="0">
                <a:latin typeface="Calibri"/>
                <a:cs typeface="Calibri"/>
              </a:rPr>
              <a:t>p</a:t>
            </a:r>
            <a:r>
              <a:rPr sz="3000" b="1" spc="0" baseline="2730" dirty="0">
                <a:latin typeface="Calibri"/>
                <a:cs typeface="Calibri"/>
              </a:rPr>
              <a:t>en</a:t>
            </a:r>
            <a:r>
              <a:rPr sz="3000" b="1" spc="4" baseline="2730" dirty="0">
                <a:latin typeface="Calibri"/>
                <a:cs typeface="Calibri"/>
              </a:rPr>
              <a:t>h</a:t>
            </a:r>
            <a:r>
              <a:rPr sz="3000" b="1" spc="0" baseline="2730" dirty="0">
                <a:latin typeface="Calibri"/>
                <a:cs typeface="Calibri"/>
              </a:rPr>
              <a:t>o</a:t>
            </a:r>
            <a:r>
              <a:rPr sz="3000" b="1" spc="4" baseline="2730" dirty="0">
                <a:latin typeface="Calibri"/>
                <a:cs typeface="Calibri"/>
              </a:rPr>
              <a:t>s</a:t>
            </a:r>
            <a:r>
              <a:rPr sz="3000" b="1" spc="0" baseline="2730" dirty="0">
                <a:latin typeface="Calibri"/>
                <a:cs typeface="Calibri"/>
              </a:rPr>
              <a:t>pi</a:t>
            </a:r>
            <a:r>
              <a:rPr sz="3000" b="1" spc="-19" baseline="2730" dirty="0">
                <a:latin typeface="Calibri"/>
                <a:cs typeface="Calibri"/>
              </a:rPr>
              <a:t>t</a:t>
            </a:r>
            <a:r>
              <a:rPr sz="3000" b="1" spc="-29" baseline="2730" dirty="0">
                <a:latin typeface="Calibri"/>
                <a:cs typeface="Calibri"/>
              </a:rPr>
              <a:t>a</a:t>
            </a:r>
            <a:r>
              <a:rPr sz="3000" b="1" spc="0" baseline="2730" dirty="0">
                <a:latin typeface="Calibri"/>
                <a:cs typeface="Calibri"/>
              </a:rPr>
              <a:t>t</a:t>
            </a:r>
            <a:r>
              <a:rPr sz="3000" b="1" spc="-9" baseline="2730" dirty="0">
                <a:latin typeface="Calibri"/>
                <a:cs typeface="Calibri"/>
              </a:rPr>
              <a:t>i</a:t>
            </a:r>
            <a:r>
              <a:rPr sz="3000" b="1" spc="0" baseline="2730" dirty="0">
                <a:latin typeface="Calibri"/>
                <a:cs typeface="Calibri"/>
              </a:rPr>
              <a:t>on</a:t>
            </a:r>
            <a:endParaRPr sz="2000">
              <a:latin typeface="Calibri"/>
              <a:cs typeface="Calibri"/>
            </a:endParaRPr>
          </a:p>
          <a:p>
            <a:pPr marL="12700" marR="38176">
              <a:lnSpc>
                <a:spcPts val="2400"/>
              </a:lnSpc>
              <a:spcBef>
                <a:spcPts val="13"/>
              </a:spcBef>
            </a:pPr>
            <a:r>
              <a:rPr sz="3000" b="1" spc="-54" baseline="1365" dirty="0">
                <a:latin typeface="Calibri"/>
                <a:cs typeface="Calibri"/>
              </a:rPr>
              <a:t>F</a:t>
            </a:r>
            <a:r>
              <a:rPr sz="3000" b="1" spc="0" baseline="1365" dirty="0">
                <a:latin typeface="Calibri"/>
                <a:cs typeface="Calibri"/>
              </a:rPr>
              <a:t>achliche</a:t>
            </a:r>
            <a:r>
              <a:rPr sz="3000" b="1" spc="-14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Begleitu</a:t>
            </a:r>
            <a:r>
              <a:rPr sz="3000" b="1" spc="9" baseline="1365" dirty="0">
                <a:latin typeface="Calibri"/>
                <a:cs typeface="Calibri"/>
              </a:rPr>
              <a:t>n</a:t>
            </a:r>
            <a:r>
              <a:rPr sz="3000" b="1" spc="0" baseline="1365" dirty="0">
                <a:latin typeface="Calibri"/>
                <a:cs typeface="Calibri"/>
              </a:rPr>
              <a:t>g</a:t>
            </a:r>
            <a:r>
              <a:rPr sz="3000" b="1" spc="-19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bei je einem</a:t>
            </a:r>
            <a:r>
              <a:rPr sz="3000" b="1" spc="-9" baseline="1365" dirty="0">
                <a:latin typeface="Calibri"/>
                <a:cs typeface="Calibri"/>
              </a:rPr>
              <a:t> </a:t>
            </a:r>
            <a:r>
              <a:rPr sz="3000" b="1" spc="-34" baseline="1365" dirty="0">
                <a:latin typeface="Calibri"/>
                <a:cs typeface="Calibri"/>
              </a:rPr>
              <a:t>f</a:t>
            </a:r>
            <a:r>
              <a:rPr sz="3000" b="1" spc="0" baseline="1365" dirty="0">
                <a:latin typeface="Calibri"/>
                <a:cs typeface="Calibri"/>
              </a:rPr>
              <a:t>achlichen</a:t>
            </a:r>
            <a:r>
              <a:rPr sz="3000" b="1" spc="-9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U</a:t>
            </a:r>
            <a:r>
              <a:rPr sz="3000" b="1" spc="-19" baseline="1365" dirty="0">
                <a:latin typeface="Calibri"/>
                <a:cs typeface="Calibri"/>
              </a:rPr>
              <a:t>n</a:t>
            </a:r>
            <a:r>
              <a:rPr sz="3000" b="1" spc="-25" baseline="1365" dirty="0">
                <a:latin typeface="Calibri"/>
                <a:cs typeface="Calibri"/>
              </a:rPr>
              <a:t>t</a:t>
            </a:r>
            <a:r>
              <a:rPr sz="3000" b="1" spc="0" baseline="1365" dirty="0">
                <a:latin typeface="Calibri"/>
                <a:cs typeface="Calibri"/>
              </a:rPr>
              <a:t>er</a:t>
            </a:r>
            <a:r>
              <a:rPr sz="3000" b="1" spc="-9" baseline="1365" dirty="0">
                <a:latin typeface="Calibri"/>
                <a:cs typeface="Calibri"/>
              </a:rPr>
              <a:t>r</a:t>
            </a:r>
            <a:r>
              <a:rPr sz="3000" b="1" spc="0" baseline="1365" dirty="0">
                <a:latin typeface="Calibri"/>
                <a:cs typeface="Calibri"/>
              </a:rPr>
              <a:t>ic</a:t>
            </a:r>
            <a:r>
              <a:rPr sz="3000" b="1" spc="-14" baseline="1365" dirty="0">
                <a:latin typeface="Calibri"/>
                <a:cs typeface="Calibri"/>
              </a:rPr>
              <a:t>h</a:t>
            </a:r>
            <a:r>
              <a:rPr sz="3000" b="1" spc="0" baseline="1365" dirty="0">
                <a:latin typeface="Calibri"/>
                <a:cs typeface="Calibri"/>
              </a:rPr>
              <a:t>t</a:t>
            </a:r>
            <a:r>
              <a:rPr sz="3000" b="1" spc="-14" baseline="1365" dirty="0">
                <a:latin typeface="Calibri"/>
                <a:cs typeface="Calibri"/>
              </a:rPr>
              <a:t>s</a:t>
            </a:r>
            <a:r>
              <a:rPr sz="3000" b="1" spc="-25" baseline="1365" dirty="0">
                <a:latin typeface="Calibri"/>
                <a:cs typeface="Calibri"/>
              </a:rPr>
              <a:t>v</a:t>
            </a:r>
            <a:r>
              <a:rPr sz="3000" b="1" spc="0" baseline="1365" dirty="0">
                <a:latin typeface="Calibri"/>
                <a:cs typeface="Calibri"/>
              </a:rPr>
              <a:t>orhaben</a:t>
            </a:r>
            <a:r>
              <a:rPr sz="3000" b="1" spc="-14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a</a:t>
            </a:r>
            <a:r>
              <a:rPr sz="3000" b="1" spc="-4" baseline="1365" dirty="0">
                <a:latin typeface="Calibri"/>
                <a:cs typeface="Calibri"/>
              </a:rPr>
              <a:t>l</a:t>
            </a:r>
            <a:r>
              <a:rPr sz="3000" b="1" spc="0" baseline="1365" dirty="0">
                <a:latin typeface="Calibri"/>
                <a:cs typeface="Calibri"/>
              </a:rPr>
              <a:t>s</a:t>
            </a:r>
            <a:endParaRPr sz="2000">
              <a:latin typeface="Calibri"/>
              <a:cs typeface="Calibri"/>
            </a:endParaRPr>
          </a:p>
          <a:p>
            <a:pPr marL="12700" marR="38176">
              <a:lnSpc>
                <a:spcPts val="2400"/>
              </a:lnSpc>
            </a:pPr>
            <a:r>
              <a:rPr sz="3000" b="1" spc="0" baseline="1365" dirty="0">
                <a:latin typeface="Calibri"/>
                <a:cs typeface="Calibri"/>
              </a:rPr>
              <a:t>U</a:t>
            </a:r>
            <a:r>
              <a:rPr sz="3000" b="1" spc="-19" baseline="1365" dirty="0">
                <a:latin typeface="Calibri"/>
                <a:cs typeface="Calibri"/>
              </a:rPr>
              <a:t>n</a:t>
            </a:r>
            <a:r>
              <a:rPr sz="3000" b="1" spc="-25" baseline="1365" dirty="0">
                <a:latin typeface="Calibri"/>
                <a:cs typeface="Calibri"/>
              </a:rPr>
              <a:t>t</a:t>
            </a:r>
            <a:r>
              <a:rPr sz="3000" b="1" spc="0" baseline="1365" dirty="0">
                <a:latin typeface="Calibri"/>
                <a:cs typeface="Calibri"/>
              </a:rPr>
              <a:t>er</a:t>
            </a:r>
            <a:r>
              <a:rPr sz="3000" b="1" spc="-9" baseline="1365" dirty="0">
                <a:latin typeface="Calibri"/>
                <a:cs typeface="Calibri"/>
              </a:rPr>
              <a:t>r</a:t>
            </a:r>
            <a:r>
              <a:rPr sz="3000" b="1" spc="0" baseline="1365" dirty="0">
                <a:latin typeface="Calibri"/>
                <a:cs typeface="Calibri"/>
              </a:rPr>
              <a:t>ic</a:t>
            </a:r>
            <a:r>
              <a:rPr sz="3000" b="1" spc="-14" baseline="1365" dirty="0">
                <a:latin typeface="Calibri"/>
                <a:cs typeface="Calibri"/>
              </a:rPr>
              <a:t>h</a:t>
            </a:r>
            <a:r>
              <a:rPr sz="3000" b="1" spc="0" baseline="1365" dirty="0">
                <a:latin typeface="Calibri"/>
                <a:cs typeface="Calibri"/>
              </a:rPr>
              <a:t>ts</a:t>
            </a:r>
            <a:r>
              <a:rPr sz="3000" b="1" spc="9" baseline="1365" dirty="0">
                <a:latin typeface="Calibri"/>
                <a:cs typeface="Calibri"/>
              </a:rPr>
              <a:t>h</a:t>
            </a:r>
            <a:r>
              <a:rPr sz="3000" b="1" spc="0" baseline="1365" dirty="0">
                <a:latin typeface="Calibri"/>
                <a:cs typeface="Calibri"/>
              </a:rPr>
              <a:t>o</a:t>
            </a:r>
            <a:r>
              <a:rPr sz="3000" b="1" spc="4" baseline="1365" dirty="0">
                <a:latin typeface="Calibri"/>
                <a:cs typeface="Calibri"/>
              </a:rPr>
              <a:t>s</a:t>
            </a:r>
            <a:r>
              <a:rPr sz="3000" b="1" spc="0" baseline="1365" dirty="0">
                <a:latin typeface="Calibri"/>
                <a:cs typeface="Calibri"/>
              </a:rPr>
              <a:t>p</a:t>
            </a:r>
            <a:r>
              <a:rPr sz="3000" b="1" spc="-9" baseline="1365" dirty="0">
                <a:latin typeface="Calibri"/>
                <a:cs typeface="Calibri"/>
              </a:rPr>
              <a:t>i</a:t>
            </a:r>
            <a:r>
              <a:rPr sz="3000" b="1" spc="-25" baseline="1365" dirty="0">
                <a:latin typeface="Calibri"/>
                <a:cs typeface="Calibri"/>
              </a:rPr>
              <a:t>t</a:t>
            </a:r>
            <a:r>
              <a:rPr sz="3000" b="1" spc="-29" baseline="1365" dirty="0">
                <a:latin typeface="Calibri"/>
                <a:cs typeface="Calibri"/>
              </a:rPr>
              <a:t>a</a:t>
            </a:r>
            <a:r>
              <a:rPr sz="3000" b="1" spc="0" baseline="1365" dirty="0">
                <a:latin typeface="Calibri"/>
                <a:cs typeface="Calibri"/>
              </a:rPr>
              <a:t>ti</a:t>
            </a:r>
            <a:r>
              <a:rPr sz="3000" b="1" spc="-9" baseline="1365" dirty="0">
                <a:latin typeface="Calibri"/>
                <a:cs typeface="Calibri"/>
              </a:rPr>
              <a:t>o</a:t>
            </a:r>
            <a:r>
              <a:rPr sz="3000" b="1" spc="0" baseline="1365" dirty="0">
                <a:latin typeface="Calibri"/>
                <a:cs typeface="Calibri"/>
              </a:rPr>
              <a:t>n</a:t>
            </a:r>
            <a:r>
              <a:rPr sz="3000" b="1" spc="-39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mit</a:t>
            </a:r>
            <a:r>
              <a:rPr sz="3000" b="1" spc="-14" baseline="1365" dirty="0">
                <a:latin typeface="Calibri"/>
                <a:cs typeface="Calibri"/>
              </a:rPr>
              <a:t> </a:t>
            </a:r>
            <a:r>
              <a:rPr sz="3000" b="1" spc="-25" baseline="1365" dirty="0">
                <a:latin typeface="Calibri"/>
                <a:cs typeface="Calibri"/>
              </a:rPr>
              <a:t>v</a:t>
            </a:r>
            <a:r>
              <a:rPr sz="3000" b="1" spc="0" baseline="1365" dirty="0">
                <a:latin typeface="Calibri"/>
                <a:cs typeface="Calibri"/>
              </a:rPr>
              <a:t>orheri</a:t>
            </a:r>
            <a:r>
              <a:rPr sz="3000" b="1" spc="-29" baseline="1365" dirty="0">
                <a:latin typeface="Calibri"/>
                <a:cs typeface="Calibri"/>
              </a:rPr>
              <a:t>g</a:t>
            </a:r>
            <a:r>
              <a:rPr sz="3000" b="1" spc="0" baseline="1365" dirty="0">
                <a:latin typeface="Calibri"/>
                <a:cs typeface="Calibri"/>
              </a:rPr>
              <a:t>er/</a:t>
            </a:r>
            <a:r>
              <a:rPr sz="3000" b="1" spc="9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ansc</a:t>
            </a:r>
            <a:r>
              <a:rPr sz="3000" b="1" spc="4" baseline="1365" dirty="0">
                <a:latin typeface="Calibri"/>
                <a:cs typeface="Calibri"/>
              </a:rPr>
              <a:t>h</a:t>
            </a:r>
            <a:r>
              <a:rPr sz="3000" b="1" spc="0" baseline="1365" dirty="0">
                <a:latin typeface="Calibri"/>
                <a:cs typeface="Calibri"/>
              </a:rPr>
              <a:t>ließen</a:t>
            </a:r>
            <a:r>
              <a:rPr sz="3000" b="1" spc="9" baseline="1365" dirty="0">
                <a:latin typeface="Calibri"/>
                <a:cs typeface="Calibri"/>
              </a:rPr>
              <a:t>d</a:t>
            </a:r>
            <a:r>
              <a:rPr sz="3000" b="1" spc="0" baseline="1365" dirty="0">
                <a:latin typeface="Calibri"/>
                <a:cs typeface="Calibri"/>
              </a:rPr>
              <a:t>er</a:t>
            </a:r>
            <a:r>
              <a:rPr sz="3000" b="1" spc="-25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Be</a:t>
            </a:r>
            <a:r>
              <a:rPr sz="3000" b="1" spc="-50" baseline="1365" dirty="0">
                <a:latin typeface="Calibri"/>
                <a:cs typeface="Calibri"/>
              </a:rPr>
              <a:t>r</a:t>
            </a:r>
            <a:r>
              <a:rPr sz="3000" b="1" spc="-29" baseline="1365" dirty="0">
                <a:latin typeface="Calibri"/>
                <a:cs typeface="Calibri"/>
              </a:rPr>
              <a:t>a</a:t>
            </a:r>
            <a:r>
              <a:rPr sz="3000" b="1" spc="0" baseline="1365" dirty="0">
                <a:latin typeface="Calibri"/>
                <a:cs typeface="Calibri"/>
              </a:rPr>
              <a:t>tu</a:t>
            </a:r>
            <a:r>
              <a:rPr sz="3000" b="1" spc="9" baseline="1365" dirty="0">
                <a:latin typeface="Calibri"/>
                <a:cs typeface="Calibri"/>
              </a:rPr>
              <a:t>n</a:t>
            </a:r>
            <a:r>
              <a:rPr sz="3000" b="1" spc="0" baseline="1365" dirty="0">
                <a:latin typeface="Calibri"/>
                <a:cs typeface="Calibri"/>
              </a:rPr>
              <a:t>g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8740" y="3834892"/>
            <a:ext cx="35347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5.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1640" y="3834892"/>
            <a:ext cx="4670844" cy="68757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957" marR="38176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Be</a:t>
            </a:r>
            <a:r>
              <a:rPr sz="4200" b="1" spc="-54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tun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2400"/>
              </a:lnSpc>
            </a:pPr>
            <a:r>
              <a:rPr sz="3000" b="1" spc="0" baseline="1365" dirty="0">
                <a:latin typeface="Calibri"/>
                <a:cs typeface="Calibri"/>
              </a:rPr>
              <a:t>Alle</a:t>
            </a:r>
            <a:r>
              <a:rPr sz="3000" b="1" spc="-9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Z</a:t>
            </a:r>
            <a:r>
              <a:rPr sz="3000" b="1" spc="-19" baseline="1365" dirty="0">
                <a:latin typeface="Calibri"/>
                <a:cs typeface="Calibri"/>
              </a:rPr>
              <a:t>f</a:t>
            </a:r>
            <a:r>
              <a:rPr sz="3000" b="1" spc="0" baseline="1365" dirty="0">
                <a:latin typeface="Calibri"/>
                <a:cs typeface="Calibri"/>
              </a:rPr>
              <a:t>s</a:t>
            </a:r>
            <a:r>
              <a:rPr sz="3000" b="1" spc="14" baseline="1365" dirty="0">
                <a:latin typeface="Calibri"/>
                <a:cs typeface="Calibri"/>
              </a:rPr>
              <a:t>L</a:t>
            </a:r>
            <a:r>
              <a:rPr sz="3000" b="1" spc="0" baseline="1365" dirty="0">
                <a:latin typeface="Calibri"/>
                <a:cs typeface="Calibri"/>
              </a:rPr>
              <a:t>-Begleitk</a:t>
            </a:r>
            <a:r>
              <a:rPr sz="3000" b="1" spc="-50" baseline="1365" dirty="0">
                <a:latin typeface="Calibri"/>
                <a:cs typeface="Calibri"/>
              </a:rPr>
              <a:t>r</a:t>
            </a:r>
            <a:r>
              <a:rPr sz="3000" b="1" spc="-14" baseline="1365" dirty="0">
                <a:latin typeface="Calibri"/>
                <a:cs typeface="Calibri"/>
              </a:rPr>
              <a:t>ä</a:t>
            </a:r>
            <a:r>
              <a:rPr sz="3000" b="1" spc="0" baseline="1365" dirty="0">
                <a:latin typeface="Calibri"/>
                <a:cs typeface="Calibri"/>
              </a:rPr>
              <a:t>f</a:t>
            </a:r>
            <a:r>
              <a:rPr sz="3000" b="1" spc="-19" baseline="1365" dirty="0">
                <a:latin typeface="Calibri"/>
                <a:cs typeface="Calibri"/>
              </a:rPr>
              <a:t>t</a:t>
            </a:r>
            <a:r>
              <a:rPr sz="3000" b="1" spc="0" baseline="1365" dirty="0">
                <a:latin typeface="Calibri"/>
                <a:cs typeface="Calibri"/>
              </a:rPr>
              <a:t>e</a:t>
            </a:r>
            <a:r>
              <a:rPr sz="3000" b="1" spc="-9" baseline="1365" dirty="0">
                <a:latin typeface="Calibri"/>
                <a:cs typeface="Calibri"/>
              </a:rPr>
              <a:t> </a:t>
            </a:r>
            <a:r>
              <a:rPr sz="3000" b="1" spc="-19" baseline="1365" dirty="0">
                <a:latin typeface="Calibri"/>
                <a:cs typeface="Calibri"/>
              </a:rPr>
              <a:t>s</a:t>
            </a:r>
            <a:r>
              <a:rPr sz="3000" b="1" spc="-25" baseline="1365" dirty="0">
                <a:latin typeface="Calibri"/>
                <a:cs typeface="Calibri"/>
              </a:rPr>
              <a:t>t</a:t>
            </a:r>
            <a:r>
              <a:rPr sz="3000" b="1" spc="0" baseline="1365" dirty="0">
                <a:latin typeface="Calibri"/>
                <a:cs typeface="Calibri"/>
              </a:rPr>
              <a:t>ehen </a:t>
            </a:r>
            <a:r>
              <a:rPr sz="3000" b="1" spc="-14" baseline="1365" dirty="0">
                <a:latin typeface="Calibri"/>
                <a:cs typeface="Calibri"/>
              </a:rPr>
              <a:t>z</a:t>
            </a:r>
            <a:r>
              <a:rPr sz="3000" b="1" spc="0" baseline="1365" dirty="0">
                <a:latin typeface="Calibri"/>
                <a:cs typeface="Calibri"/>
              </a:rPr>
              <a:t>ur </a:t>
            </a:r>
            <a:r>
              <a:rPr sz="3000" b="1" spc="-100" baseline="1365" dirty="0">
                <a:latin typeface="Calibri"/>
                <a:cs typeface="Calibri"/>
              </a:rPr>
              <a:t>V</a:t>
            </a:r>
            <a:r>
              <a:rPr sz="3000" b="1" spc="0" baseline="1365" dirty="0">
                <a:latin typeface="Calibri"/>
                <a:cs typeface="Calibri"/>
              </a:rPr>
              <a:t>erfügu</a:t>
            </a:r>
            <a:r>
              <a:rPr sz="3000" b="1" spc="4" baseline="1365" dirty="0">
                <a:latin typeface="Calibri"/>
                <a:cs typeface="Calibri"/>
              </a:rPr>
              <a:t>n</a:t>
            </a:r>
            <a:r>
              <a:rPr sz="3000" b="1" spc="0" baseline="1365" dirty="0">
                <a:latin typeface="Calibri"/>
                <a:cs typeface="Calibri"/>
              </a:rPr>
              <a:t>g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740" y="5175783"/>
            <a:ext cx="35376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6.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1640" y="5175783"/>
            <a:ext cx="6738210" cy="6880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907" marR="38176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Bil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200" b="1" spc="4" baseline="2925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-</a:t>
            </a:r>
            <a:r>
              <a:rPr sz="4200" b="1" spc="26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und </a:t>
            </a:r>
            <a:r>
              <a:rPr sz="4200" b="1" spc="-54" baseline="2925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-39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spe</a:t>
            </a:r>
            <a:r>
              <a:rPr sz="4200" b="1" spc="-14" baseline="2925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ti</a:t>
            </a:r>
            <a:r>
              <a:rPr sz="4200" b="1" spc="-39" baseline="2925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esp</a:t>
            </a:r>
            <a:r>
              <a:rPr sz="4200" b="1" spc="-64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äch</a:t>
            </a:r>
            <a:r>
              <a:rPr sz="4200" b="1" spc="21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(BPG)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2405"/>
              </a:lnSpc>
            </a:pPr>
            <a:r>
              <a:rPr sz="3000" b="1" spc="0" baseline="1365" dirty="0">
                <a:latin typeface="Calibri"/>
                <a:cs typeface="Calibri"/>
              </a:rPr>
              <a:t>3 </a:t>
            </a:r>
            <a:r>
              <a:rPr sz="3000" b="1" spc="-169" baseline="1365" dirty="0">
                <a:latin typeface="Calibri"/>
                <a:cs typeface="Calibri"/>
              </a:rPr>
              <a:t>T</a:t>
            </a:r>
            <a:r>
              <a:rPr sz="3000" b="1" spc="0" baseline="1365" dirty="0">
                <a:latin typeface="Calibri"/>
                <a:cs typeface="Calibri"/>
              </a:rPr>
              <a:t>eilneh</a:t>
            </a:r>
            <a:r>
              <a:rPr sz="3000" b="1" spc="4" baseline="1365" dirty="0">
                <a:latin typeface="Calibri"/>
                <a:cs typeface="Calibri"/>
              </a:rPr>
              <a:t>m</a:t>
            </a:r>
            <a:r>
              <a:rPr sz="3000" b="1" spc="0" baseline="1365" dirty="0">
                <a:latin typeface="Calibri"/>
                <a:cs typeface="Calibri"/>
              </a:rPr>
              <a:t>en</a:t>
            </a:r>
            <a:r>
              <a:rPr sz="3000" b="1" spc="4" baseline="1365" dirty="0">
                <a:latin typeface="Calibri"/>
                <a:cs typeface="Calibri"/>
              </a:rPr>
              <a:t>d</a:t>
            </a:r>
            <a:r>
              <a:rPr sz="3000" b="1" spc="0" baseline="1365" dirty="0">
                <a:latin typeface="Calibri"/>
                <a:cs typeface="Calibri"/>
              </a:rPr>
              <a:t>e:</a:t>
            </a:r>
            <a:r>
              <a:rPr sz="3000" b="1" spc="-34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Stu</a:t>
            </a:r>
            <a:r>
              <a:rPr sz="3000" b="1" spc="9" baseline="1365" dirty="0">
                <a:latin typeface="Calibri"/>
                <a:cs typeface="Calibri"/>
              </a:rPr>
              <a:t>d</a:t>
            </a:r>
            <a:r>
              <a:rPr sz="3000" b="1" spc="0" baseline="1365" dirty="0">
                <a:latin typeface="Calibri"/>
                <a:cs typeface="Calibri"/>
              </a:rPr>
              <a:t>ie</a:t>
            </a:r>
            <a:r>
              <a:rPr sz="3000" b="1" spc="-29" baseline="1365" dirty="0">
                <a:latin typeface="Calibri"/>
                <a:cs typeface="Calibri"/>
              </a:rPr>
              <a:t>r</a:t>
            </a:r>
            <a:r>
              <a:rPr sz="3000" b="1" spc="0" baseline="1365" dirty="0">
                <a:latin typeface="Calibri"/>
                <a:cs typeface="Calibri"/>
              </a:rPr>
              <a:t>en</a:t>
            </a:r>
            <a:r>
              <a:rPr sz="3000" b="1" spc="4" baseline="1365" dirty="0">
                <a:latin typeface="Calibri"/>
                <a:cs typeface="Calibri"/>
              </a:rPr>
              <a:t>d</a:t>
            </a:r>
            <a:r>
              <a:rPr sz="3000" b="1" spc="0" baseline="1365" dirty="0">
                <a:latin typeface="Calibri"/>
                <a:cs typeface="Calibri"/>
              </a:rPr>
              <a:t>e/</a:t>
            </a:r>
            <a:r>
              <a:rPr sz="3000" b="1" spc="-144" baseline="1365" dirty="0">
                <a:latin typeface="Calibri"/>
                <a:cs typeface="Calibri"/>
              </a:rPr>
              <a:t>r</a:t>
            </a:r>
            <a:r>
              <a:rPr sz="3000" b="1" spc="0" baseline="1365" dirty="0">
                <a:latin typeface="Calibri"/>
                <a:cs typeface="Calibri"/>
              </a:rPr>
              <a:t>,</a:t>
            </a:r>
            <a:r>
              <a:rPr sz="3000" b="1" spc="-19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ü</a:t>
            </a:r>
            <a:r>
              <a:rPr sz="3000" b="1" spc="9" baseline="1365" dirty="0">
                <a:latin typeface="Calibri"/>
                <a:cs typeface="Calibri"/>
              </a:rPr>
              <a:t>b</a:t>
            </a:r>
            <a:r>
              <a:rPr sz="3000" b="1" spc="0" baseline="1365" dirty="0">
                <a:latin typeface="Calibri"/>
                <a:cs typeface="Calibri"/>
              </a:rPr>
              <a:t>er</a:t>
            </a:r>
            <a:r>
              <a:rPr sz="3000" b="1" spc="-39" baseline="1365" dirty="0">
                <a:latin typeface="Calibri"/>
                <a:cs typeface="Calibri"/>
              </a:rPr>
              <a:t>f</a:t>
            </a:r>
            <a:r>
              <a:rPr sz="3000" b="1" spc="0" baseline="1365" dirty="0">
                <a:latin typeface="Calibri"/>
                <a:cs typeface="Calibri"/>
              </a:rPr>
              <a:t>achliche</a:t>
            </a:r>
            <a:r>
              <a:rPr sz="3000" b="1" spc="-14" baseline="1365" dirty="0">
                <a:latin typeface="Calibri"/>
                <a:cs typeface="Calibri"/>
              </a:rPr>
              <a:t> </a:t>
            </a:r>
            <a:r>
              <a:rPr sz="3000" b="1" spc="0" baseline="1365" dirty="0">
                <a:latin typeface="Calibri"/>
                <a:cs typeface="Calibri"/>
              </a:rPr>
              <a:t>Z</a:t>
            </a:r>
            <a:r>
              <a:rPr sz="3000" b="1" spc="-19" baseline="1365" dirty="0">
                <a:latin typeface="Calibri"/>
                <a:cs typeface="Calibri"/>
              </a:rPr>
              <a:t>f</a:t>
            </a:r>
            <a:r>
              <a:rPr sz="3000" b="1" spc="0" baseline="1365" dirty="0">
                <a:latin typeface="Calibri"/>
                <a:cs typeface="Calibri"/>
              </a:rPr>
              <a:t>s</a:t>
            </a:r>
            <a:r>
              <a:rPr sz="3000" b="1" spc="25" baseline="1365" dirty="0">
                <a:latin typeface="Calibri"/>
                <a:cs typeface="Calibri"/>
              </a:rPr>
              <a:t>L</a:t>
            </a:r>
            <a:r>
              <a:rPr sz="3000" b="1" spc="0" baseline="1365" dirty="0">
                <a:latin typeface="Calibri"/>
                <a:cs typeface="Calibri"/>
              </a:rPr>
              <a:t>-Begleitk</a:t>
            </a:r>
            <a:r>
              <a:rPr sz="3000" b="1" spc="-50" baseline="1365" dirty="0">
                <a:latin typeface="Calibri"/>
                <a:cs typeface="Calibri"/>
              </a:rPr>
              <a:t>r</a:t>
            </a:r>
            <a:r>
              <a:rPr sz="3000" b="1" spc="-14" baseline="1365" dirty="0">
                <a:latin typeface="Calibri"/>
                <a:cs typeface="Calibri"/>
              </a:rPr>
              <a:t>a</a:t>
            </a:r>
            <a:r>
              <a:rPr sz="3000" b="1" spc="0" baseline="1365" dirty="0">
                <a:latin typeface="Calibri"/>
                <a:cs typeface="Calibri"/>
              </a:rPr>
              <a:t>ft,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10574" y="5583961"/>
            <a:ext cx="705860" cy="2799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0" baseline="2730" dirty="0">
                <a:latin typeface="Calibri"/>
                <a:cs typeface="Calibri"/>
              </a:rPr>
              <a:t>Sc</a:t>
            </a:r>
            <a:r>
              <a:rPr sz="3000" b="1" spc="9" baseline="2730" dirty="0">
                <a:latin typeface="Calibri"/>
                <a:cs typeface="Calibri"/>
              </a:rPr>
              <a:t>h</a:t>
            </a:r>
            <a:r>
              <a:rPr sz="3000" b="1" spc="0" baseline="2730" dirty="0">
                <a:latin typeface="Calibri"/>
                <a:cs typeface="Calibri"/>
              </a:rPr>
              <a:t>u</a:t>
            </a:r>
            <a:r>
              <a:rPr sz="3000" b="1" spc="4" baseline="2730" dirty="0">
                <a:latin typeface="Calibri"/>
                <a:cs typeface="Calibri"/>
              </a:rPr>
              <a:t>l</a:t>
            </a:r>
            <a:r>
              <a:rPr sz="3000" b="1" spc="0" baseline="2730" dirty="0">
                <a:latin typeface="Calibri"/>
                <a:cs typeface="Calibri"/>
              </a:rPr>
              <a:t>-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1640" y="5888761"/>
            <a:ext cx="8060188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-25" baseline="2730" dirty="0">
                <a:latin typeface="Calibri"/>
                <a:cs typeface="Calibri"/>
              </a:rPr>
              <a:t>v</a:t>
            </a:r>
            <a:r>
              <a:rPr sz="3000" b="1" spc="0" baseline="2730" dirty="0">
                <a:latin typeface="Calibri"/>
                <a:cs typeface="Calibri"/>
              </a:rPr>
              <a:t>ert</a:t>
            </a:r>
            <a:r>
              <a:rPr sz="3000" b="1" spc="-29" baseline="2730" dirty="0">
                <a:latin typeface="Calibri"/>
                <a:cs typeface="Calibri"/>
              </a:rPr>
              <a:t>r</a:t>
            </a:r>
            <a:r>
              <a:rPr sz="3000" b="1" spc="-14" baseline="2730" dirty="0">
                <a:latin typeface="Calibri"/>
                <a:cs typeface="Calibri"/>
              </a:rPr>
              <a:t>e</a:t>
            </a:r>
            <a:r>
              <a:rPr sz="3000" b="1" spc="-25" baseline="2730" dirty="0">
                <a:latin typeface="Calibri"/>
                <a:cs typeface="Calibri"/>
              </a:rPr>
              <a:t>t</a:t>
            </a:r>
            <a:r>
              <a:rPr sz="3000" b="1" spc="0" baseline="2730" dirty="0">
                <a:latin typeface="Calibri"/>
                <a:cs typeface="Calibri"/>
              </a:rPr>
              <a:t>er*</a:t>
            </a:r>
            <a:r>
              <a:rPr sz="3000" b="1" spc="-4" baseline="2730" dirty="0">
                <a:latin typeface="Calibri"/>
                <a:cs typeface="Calibri"/>
              </a:rPr>
              <a:t>i</a:t>
            </a:r>
            <a:r>
              <a:rPr sz="3000" b="1" spc="0" baseline="2730" dirty="0">
                <a:latin typeface="Calibri"/>
                <a:cs typeface="Calibri"/>
              </a:rPr>
              <a:t>n, </a:t>
            </a:r>
            <a:r>
              <a:rPr sz="3000" b="1" spc="-9" baseline="2730" dirty="0">
                <a:latin typeface="Calibri"/>
                <a:cs typeface="Calibri"/>
              </a:rPr>
              <a:t>z</a:t>
            </a:r>
            <a:r>
              <a:rPr sz="3000" b="1" spc="0" baseline="2730" dirty="0">
                <a:latin typeface="Calibri"/>
                <a:cs typeface="Calibri"/>
              </a:rPr>
              <a:t>u</a:t>
            </a:r>
            <a:r>
              <a:rPr sz="3000" b="1" spc="4" baseline="2730" dirty="0">
                <a:latin typeface="Calibri"/>
                <a:cs typeface="Calibri"/>
              </a:rPr>
              <a:t>s</a:t>
            </a:r>
            <a:r>
              <a:rPr sz="3000" b="1" spc="-29" baseline="2730" dirty="0">
                <a:latin typeface="Calibri"/>
                <a:cs typeface="Calibri"/>
              </a:rPr>
              <a:t>ä</a:t>
            </a:r>
            <a:r>
              <a:rPr sz="3000" b="1" spc="0" baseline="2730" dirty="0">
                <a:latin typeface="Calibri"/>
                <a:cs typeface="Calibri"/>
              </a:rPr>
              <a:t>tzlich</a:t>
            </a:r>
            <a:r>
              <a:rPr sz="3000" b="1" spc="-4" baseline="2730" dirty="0">
                <a:latin typeface="Calibri"/>
                <a:cs typeface="Calibri"/>
              </a:rPr>
              <a:t> </a:t>
            </a:r>
            <a:r>
              <a:rPr sz="3000" b="1" spc="9" baseline="2730" dirty="0">
                <a:latin typeface="Calibri"/>
                <a:cs typeface="Calibri"/>
              </a:rPr>
              <a:t>g</a:t>
            </a:r>
            <a:r>
              <a:rPr sz="3000" b="1" spc="0" baseline="2730" dirty="0">
                <a:latin typeface="Calibri"/>
                <a:cs typeface="Calibri"/>
              </a:rPr>
              <a:t>g</a:t>
            </a:r>
            <a:r>
              <a:rPr sz="3000" b="1" spc="-104" baseline="2730" dirty="0">
                <a:latin typeface="Calibri"/>
                <a:cs typeface="Calibri"/>
              </a:rPr>
              <a:t>f</a:t>
            </a:r>
            <a:r>
              <a:rPr sz="3000" b="1" spc="0" baseline="2730" dirty="0">
                <a:latin typeface="Calibri"/>
                <a:cs typeface="Calibri"/>
              </a:rPr>
              <a:t>.</a:t>
            </a:r>
            <a:r>
              <a:rPr sz="3000" b="1" spc="4" baseline="2730" dirty="0">
                <a:latin typeface="Calibri"/>
                <a:cs typeface="Calibri"/>
              </a:rPr>
              <a:t> </a:t>
            </a:r>
            <a:r>
              <a:rPr sz="3000" b="1" spc="-104" baseline="2730" dirty="0">
                <a:latin typeface="Calibri"/>
                <a:cs typeface="Calibri"/>
              </a:rPr>
              <a:t>V</a:t>
            </a:r>
            <a:r>
              <a:rPr sz="3000" b="1" spc="0" baseline="2730" dirty="0">
                <a:latin typeface="Calibri"/>
                <a:cs typeface="Calibri"/>
              </a:rPr>
              <a:t>ert</a:t>
            </a:r>
            <a:r>
              <a:rPr sz="3000" b="1" spc="-29" baseline="2730" dirty="0">
                <a:latin typeface="Calibri"/>
                <a:cs typeface="Calibri"/>
              </a:rPr>
              <a:t>r</a:t>
            </a:r>
            <a:r>
              <a:rPr sz="3000" b="1" spc="-14" baseline="2730" dirty="0">
                <a:latin typeface="Calibri"/>
                <a:cs typeface="Calibri"/>
              </a:rPr>
              <a:t>e</a:t>
            </a:r>
            <a:r>
              <a:rPr sz="3000" b="1" spc="0" baseline="2730" dirty="0">
                <a:latin typeface="Calibri"/>
                <a:cs typeface="Calibri"/>
              </a:rPr>
              <a:t>tu</a:t>
            </a:r>
            <a:r>
              <a:rPr sz="3000" b="1" spc="9" baseline="2730" dirty="0">
                <a:latin typeface="Calibri"/>
                <a:cs typeface="Calibri"/>
              </a:rPr>
              <a:t>n</a:t>
            </a:r>
            <a:r>
              <a:rPr sz="3000" b="1" spc="0" baseline="2730" dirty="0">
                <a:latin typeface="Calibri"/>
                <a:cs typeface="Calibri"/>
              </a:rPr>
              <a:t>g der</a:t>
            </a:r>
            <a:r>
              <a:rPr sz="3000" b="1" spc="-9" baseline="2730" dirty="0">
                <a:latin typeface="Calibri"/>
                <a:cs typeface="Calibri"/>
              </a:rPr>
              <a:t> </a:t>
            </a:r>
            <a:r>
              <a:rPr sz="3000" b="1" spc="0" baseline="2730" dirty="0">
                <a:latin typeface="Calibri"/>
                <a:cs typeface="Calibri"/>
              </a:rPr>
              <a:t>Hoch</a:t>
            </a:r>
            <a:r>
              <a:rPr sz="3000" b="1" spc="4" baseline="2730" dirty="0">
                <a:latin typeface="Calibri"/>
                <a:cs typeface="Calibri"/>
              </a:rPr>
              <a:t>s</a:t>
            </a:r>
            <a:r>
              <a:rPr sz="3000" b="1" spc="0" baseline="2730" dirty="0">
                <a:latin typeface="Calibri"/>
                <a:cs typeface="Calibri"/>
              </a:rPr>
              <a:t>c</a:t>
            </a:r>
            <a:r>
              <a:rPr sz="3000" b="1" spc="4" baseline="2730" dirty="0">
                <a:latin typeface="Calibri"/>
                <a:cs typeface="Calibri"/>
              </a:rPr>
              <a:t>h</a:t>
            </a:r>
            <a:r>
              <a:rPr sz="3000" b="1" spc="0" baseline="2730" dirty="0">
                <a:latin typeface="Calibri"/>
                <a:cs typeface="Calibri"/>
              </a:rPr>
              <a:t>ule</a:t>
            </a:r>
            <a:r>
              <a:rPr sz="3000" b="1" spc="-14" baseline="2730" dirty="0">
                <a:latin typeface="Calibri"/>
                <a:cs typeface="Calibri"/>
              </a:rPr>
              <a:t> </a:t>
            </a:r>
            <a:r>
              <a:rPr sz="3000" b="1" spc="0" baseline="2730" dirty="0">
                <a:latin typeface="Calibri"/>
                <a:cs typeface="Calibri"/>
              </a:rPr>
              <a:t>(so</a:t>
            </a:r>
            <a:r>
              <a:rPr sz="3000" b="1" spc="-25" baseline="2730" dirty="0">
                <a:latin typeface="Calibri"/>
                <a:cs typeface="Calibri"/>
              </a:rPr>
              <a:t>f</a:t>
            </a:r>
            <a:r>
              <a:rPr sz="3000" b="1" spc="0" baseline="2730" dirty="0">
                <a:latin typeface="Calibri"/>
                <a:cs typeface="Calibri"/>
              </a:rPr>
              <a:t>ern</a:t>
            </a:r>
            <a:r>
              <a:rPr sz="3000" b="1" spc="-9" baseline="2730" dirty="0">
                <a:latin typeface="Calibri"/>
                <a:cs typeface="Calibri"/>
              </a:rPr>
              <a:t> </a:t>
            </a:r>
            <a:r>
              <a:rPr sz="3000" b="1" spc="0" baseline="2730" dirty="0">
                <a:latin typeface="Calibri"/>
                <a:cs typeface="Calibri"/>
              </a:rPr>
              <a:t>nic</a:t>
            </a:r>
            <a:r>
              <a:rPr sz="3000" b="1" spc="-14" baseline="2730" dirty="0">
                <a:latin typeface="Calibri"/>
                <a:cs typeface="Calibri"/>
              </a:rPr>
              <a:t>h</a:t>
            </a:r>
            <a:r>
              <a:rPr sz="3000" b="1" spc="0" baseline="2730" dirty="0">
                <a:latin typeface="Calibri"/>
                <a:cs typeface="Calibri"/>
              </a:rPr>
              <a:t>t</a:t>
            </a:r>
            <a:r>
              <a:rPr sz="3000" b="1" spc="-19" baseline="2730" dirty="0">
                <a:latin typeface="Calibri"/>
                <a:cs typeface="Calibri"/>
              </a:rPr>
              <a:t> </a:t>
            </a:r>
            <a:r>
              <a:rPr sz="3000" b="1" spc="0" baseline="2730" dirty="0">
                <a:latin typeface="Calibri"/>
                <a:cs typeface="Calibri"/>
              </a:rPr>
              <a:t>an</a:t>
            </a:r>
            <a:r>
              <a:rPr sz="3000" b="1" spc="-9" baseline="2730" dirty="0">
                <a:latin typeface="Calibri"/>
                <a:cs typeface="Calibri"/>
              </a:rPr>
              <a:t> </a:t>
            </a:r>
            <a:r>
              <a:rPr sz="3000" b="1" spc="0" baseline="2730" dirty="0">
                <a:latin typeface="Calibri"/>
                <a:cs typeface="Calibri"/>
              </a:rPr>
              <a:t>I</a:t>
            </a:r>
            <a:r>
              <a:rPr sz="3000" b="1" spc="9" baseline="2730" dirty="0">
                <a:latin typeface="Calibri"/>
                <a:cs typeface="Calibri"/>
              </a:rPr>
              <a:t>h</a:t>
            </a:r>
            <a:r>
              <a:rPr sz="3000" b="1" spc="-29" baseline="2730" dirty="0">
                <a:latin typeface="Calibri"/>
                <a:cs typeface="Calibri"/>
              </a:rPr>
              <a:t>r</a:t>
            </a:r>
            <a:r>
              <a:rPr sz="3000" b="1" spc="0" baseline="2730" dirty="0">
                <a:latin typeface="Calibri"/>
                <a:cs typeface="Calibri"/>
              </a:rPr>
              <a:t>er</a:t>
            </a:r>
            <a:endParaRPr sz="2000">
              <a:latin typeface="Calibri"/>
              <a:cs typeface="Calibri"/>
            </a:endParaRPr>
          </a:p>
          <a:p>
            <a:pPr marL="12700" marR="38176">
              <a:lnSpc>
                <a:spcPts val="2400"/>
              </a:lnSpc>
              <a:spcBef>
                <a:spcPts val="13"/>
              </a:spcBef>
            </a:pPr>
            <a:r>
              <a:rPr sz="3000" b="1" spc="0" baseline="1365" dirty="0">
                <a:latin typeface="Calibri"/>
                <a:cs typeface="Calibri"/>
              </a:rPr>
              <a:t>B</a:t>
            </a:r>
            <a:r>
              <a:rPr sz="3000" b="1" spc="-9" baseline="1365" dirty="0">
                <a:latin typeface="Calibri"/>
                <a:cs typeface="Calibri"/>
              </a:rPr>
              <a:t>e</a:t>
            </a:r>
            <a:r>
              <a:rPr sz="3000" b="1" spc="-14" baseline="1365" dirty="0">
                <a:latin typeface="Calibri"/>
                <a:cs typeface="Calibri"/>
              </a:rPr>
              <a:t>w</a:t>
            </a:r>
            <a:r>
              <a:rPr sz="3000" b="1" spc="0" baseline="1365" dirty="0">
                <a:latin typeface="Calibri"/>
                <a:cs typeface="Calibri"/>
              </a:rPr>
              <a:t>ertung b</a:t>
            </a:r>
            <a:r>
              <a:rPr sz="3000" b="1" spc="-14" baseline="1365" dirty="0">
                <a:latin typeface="Calibri"/>
                <a:cs typeface="Calibri"/>
              </a:rPr>
              <a:t>e</a:t>
            </a:r>
            <a:r>
              <a:rPr sz="3000" b="1" spc="-25" baseline="1365" dirty="0">
                <a:latin typeface="Calibri"/>
                <a:cs typeface="Calibri"/>
              </a:rPr>
              <a:t>t</a:t>
            </a:r>
            <a:r>
              <a:rPr sz="3000" b="1" spc="0" baseline="1365" dirty="0">
                <a:latin typeface="Calibri"/>
                <a:cs typeface="Calibri"/>
              </a:rPr>
              <a:t>eili</a:t>
            </a:r>
            <a:r>
              <a:rPr sz="3000" b="1" spc="-14" baseline="1365" dirty="0">
                <a:latin typeface="Calibri"/>
                <a:cs typeface="Calibri"/>
              </a:rPr>
              <a:t>g</a:t>
            </a:r>
            <a:r>
              <a:rPr sz="3000" b="1" spc="0" baseline="1365" dirty="0">
                <a:latin typeface="Calibri"/>
                <a:cs typeface="Calibri"/>
              </a:rPr>
              <a:t>t)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25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object 271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364236" y="5172837"/>
            <a:ext cx="1997964" cy="371856"/>
          </a:xfrm>
          <a:custGeom>
            <a:avLst/>
            <a:gdLst/>
            <a:ahLst/>
            <a:cxnLst/>
            <a:rect l="l" t="t" r="r" b="b"/>
            <a:pathLst>
              <a:path w="1997964" h="371856">
                <a:moveTo>
                  <a:pt x="0" y="371856"/>
                </a:moveTo>
                <a:lnTo>
                  <a:pt x="1997964" y="371856"/>
                </a:lnTo>
                <a:lnTo>
                  <a:pt x="1997964" y="0"/>
                </a:lnTo>
                <a:lnTo>
                  <a:pt x="0" y="0"/>
                </a:lnTo>
                <a:lnTo>
                  <a:pt x="0" y="371856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2362200" y="5172837"/>
            <a:ext cx="92963" cy="371856"/>
          </a:xfrm>
          <a:custGeom>
            <a:avLst/>
            <a:gdLst/>
            <a:ahLst/>
            <a:cxnLst/>
            <a:rect l="l" t="t" r="r" b="b"/>
            <a:pathLst>
              <a:path w="92963" h="371856">
                <a:moveTo>
                  <a:pt x="0" y="371856"/>
                </a:moveTo>
                <a:lnTo>
                  <a:pt x="92963" y="371856"/>
                </a:lnTo>
                <a:lnTo>
                  <a:pt x="92963" y="0"/>
                </a:lnTo>
                <a:lnTo>
                  <a:pt x="0" y="0"/>
                </a:lnTo>
                <a:lnTo>
                  <a:pt x="0" y="371856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2455164" y="5172837"/>
            <a:ext cx="3075432" cy="371856"/>
          </a:xfrm>
          <a:custGeom>
            <a:avLst/>
            <a:gdLst/>
            <a:ahLst/>
            <a:cxnLst/>
            <a:rect l="l" t="t" r="r" b="b"/>
            <a:pathLst>
              <a:path w="3075432" h="371856">
                <a:moveTo>
                  <a:pt x="0" y="371856"/>
                </a:moveTo>
                <a:lnTo>
                  <a:pt x="3075432" y="371856"/>
                </a:lnTo>
                <a:lnTo>
                  <a:pt x="3075432" y="0"/>
                </a:lnTo>
                <a:lnTo>
                  <a:pt x="0" y="0"/>
                </a:lnTo>
                <a:lnTo>
                  <a:pt x="0" y="371856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6300216" y="3069336"/>
            <a:ext cx="2810256" cy="3787140"/>
          </a:xfrm>
          <a:custGeom>
            <a:avLst/>
            <a:gdLst/>
            <a:ahLst/>
            <a:cxnLst/>
            <a:rect l="l" t="t" r="r" b="b"/>
            <a:pathLst>
              <a:path w="2810256" h="3787140">
                <a:moveTo>
                  <a:pt x="0" y="3787140"/>
                </a:moveTo>
                <a:lnTo>
                  <a:pt x="2810256" y="3787140"/>
                </a:lnTo>
                <a:lnTo>
                  <a:pt x="2810256" y="0"/>
                </a:lnTo>
                <a:lnTo>
                  <a:pt x="0" y="0"/>
                </a:lnTo>
                <a:lnTo>
                  <a:pt x="0" y="37871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439539" y="2939772"/>
            <a:ext cx="173838" cy="1791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6608562" y="3069285"/>
            <a:ext cx="2180324" cy="698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6439539" y="6780643"/>
            <a:ext cx="730068" cy="0"/>
          </a:xfrm>
          <a:custGeom>
            <a:avLst/>
            <a:gdLst/>
            <a:ahLst/>
            <a:cxnLst/>
            <a:rect l="l" t="t" r="r" b="b"/>
            <a:pathLst>
              <a:path w="730068">
                <a:moveTo>
                  <a:pt x="0" y="0"/>
                </a:moveTo>
                <a:lnTo>
                  <a:pt x="730068" y="0"/>
                </a:lnTo>
              </a:path>
            </a:pathLst>
          </a:custGeom>
          <a:ln w="348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434875" y="3567726"/>
            <a:ext cx="59550" cy="0"/>
          </a:xfrm>
          <a:custGeom>
            <a:avLst/>
            <a:gdLst/>
            <a:ahLst/>
            <a:cxnLst/>
            <a:rect l="l" t="t" r="r" b="b"/>
            <a:pathLst>
              <a:path w="59550">
                <a:moveTo>
                  <a:pt x="0" y="0"/>
                </a:moveTo>
                <a:lnTo>
                  <a:pt x="59550" y="0"/>
                </a:lnTo>
              </a:path>
            </a:pathLst>
          </a:custGeom>
          <a:ln w="387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6618952" y="3711326"/>
            <a:ext cx="726774" cy="0"/>
          </a:xfrm>
          <a:custGeom>
            <a:avLst/>
            <a:gdLst/>
            <a:ahLst/>
            <a:cxnLst/>
            <a:rect l="l" t="t" r="r" b="b"/>
            <a:pathLst>
              <a:path w="726774">
                <a:moveTo>
                  <a:pt x="0" y="0"/>
                </a:moveTo>
                <a:lnTo>
                  <a:pt x="726774" y="0"/>
                </a:lnTo>
              </a:path>
            </a:pathLst>
          </a:custGeom>
          <a:ln w="387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346487" y="3711326"/>
            <a:ext cx="514165" cy="0"/>
          </a:xfrm>
          <a:custGeom>
            <a:avLst/>
            <a:gdLst/>
            <a:ahLst/>
            <a:cxnLst/>
            <a:rect l="l" t="t" r="r" b="b"/>
            <a:pathLst>
              <a:path w="514165">
                <a:moveTo>
                  <a:pt x="0" y="0"/>
                </a:moveTo>
                <a:lnTo>
                  <a:pt x="514165" y="0"/>
                </a:lnTo>
              </a:path>
            </a:pathLst>
          </a:custGeom>
          <a:ln w="387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861159" y="3711326"/>
            <a:ext cx="696365" cy="0"/>
          </a:xfrm>
          <a:custGeom>
            <a:avLst/>
            <a:gdLst/>
            <a:ahLst/>
            <a:cxnLst/>
            <a:rect l="l" t="t" r="r" b="b"/>
            <a:pathLst>
              <a:path w="696365">
                <a:moveTo>
                  <a:pt x="0" y="0"/>
                </a:moveTo>
                <a:lnTo>
                  <a:pt x="696365" y="0"/>
                </a:lnTo>
              </a:path>
            </a:pathLst>
          </a:custGeom>
          <a:ln w="387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6329408" y="3917093"/>
            <a:ext cx="896710" cy="30461"/>
          </a:xfrm>
          <a:custGeom>
            <a:avLst/>
            <a:gdLst/>
            <a:ahLst/>
            <a:cxnLst/>
            <a:rect l="l" t="t" r="r" b="b"/>
            <a:pathLst>
              <a:path w="896710" h="30461">
                <a:moveTo>
                  <a:pt x="0" y="30461"/>
                </a:moveTo>
                <a:lnTo>
                  <a:pt x="896710" y="30461"/>
                </a:lnTo>
                <a:lnTo>
                  <a:pt x="896710" y="0"/>
                </a:lnTo>
                <a:lnTo>
                  <a:pt x="0" y="0"/>
                </a:lnTo>
                <a:lnTo>
                  <a:pt x="0" y="30461"/>
                </a:lnTo>
                <a:close/>
              </a:path>
            </a:pathLst>
          </a:custGeom>
          <a:solidFill>
            <a:srgbClr val="93B3D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6329408" y="3785569"/>
            <a:ext cx="896710" cy="64627"/>
          </a:xfrm>
          <a:custGeom>
            <a:avLst/>
            <a:gdLst/>
            <a:ahLst/>
            <a:cxnLst/>
            <a:rect l="l" t="t" r="r" b="b"/>
            <a:pathLst>
              <a:path w="896710" h="64627">
                <a:moveTo>
                  <a:pt x="896710" y="0"/>
                </a:moveTo>
                <a:lnTo>
                  <a:pt x="0" y="0"/>
                </a:lnTo>
                <a:lnTo>
                  <a:pt x="0" y="12658"/>
                </a:lnTo>
                <a:lnTo>
                  <a:pt x="0" y="64627"/>
                </a:lnTo>
                <a:lnTo>
                  <a:pt x="896710" y="64627"/>
                </a:lnTo>
                <a:lnTo>
                  <a:pt x="896710" y="0"/>
                </a:lnTo>
                <a:close/>
              </a:path>
            </a:pathLst>
          </a:custGeom>
          <a:solidFill>
            <a:srgbClr val="93B3D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6329408" y="3850197"/>
            <a:ext cx="896710" cy="66896"/>
          </a:xfrm>
          <a:custGeom>
            <a:avLst/>
            <a:gdLst/>
            <a:ahLst/>
            <a:cxnLst/>
            <a:rect l="l" t="t" r="r" b="b"/>
            <a:pathLst>
              <a:path w="896710" h="66896">
                <a:moveTo>
                  <a:pt x="896710" y="0"/>
                </a:moveTo>
                <a:lnTo>
                  <a:pt x="0" y="0"/>
                </a:lnTo>
                <a:lnTo>
                  <a:pt x="0" y="66896"/>
                </a:lnTo>
                <a:lnTo>
                  <a:pt x="896710" y="66896"/>
                </a:lnTo>
                <a:lnTo>
                  <a:pt x="896710" y="0"/>
                </a:lnTo>
                <a:close/>
              </a:path>
            </a:pathLst>
          </a:custGeom>
          <a:solidFill>
            <a:srgbClr val="93B3D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7229159" y="3917093"/>
            <a:ext cx="427671" cy="30461"/>
          </a:xfrm>
          <a:custGeom>
            <a:avLst/>
            <a:gdLst/>
            <a:ahLst/>
            <a:cxnLst/>
            <a:rect l="l" t="t" r="r" b="b"/>
            <a:pathLst>
              <a:path w="427671" h="30461">
                <a:moveTo>
                  <a:pt x="0" y="30461"/>
                </a:moveTo>
                <a:lnTo>
                  <a:pt x="427671" y="30461"/>
                </a:lnTo>
                <a:lnTo>
                  <a:pt x="427671" y="0"/>
                </a:lnTo>
                <a:lnTo>
                  <a:pt x="0" y="0"/>
                </a:lnTo>
                <a:lnTo>
                  <a:pt x="0" y="30461"/>
                </a:lnTo>
                <a:close/>
              </a:path>
            </a:pathLst>
          </a:custGeom>
          <a:solidFill>
            <a:srgbClr val="93B3D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7229159" y="3785569"/>
            <a:ext cx="427671" cy="64627"/>
          </a:xfrm>
          <a:custGeom>
            <a:avLst/>
            <a:gdLst/>
            <a:ahLst/>
            <a:cxnLst/>
            <a:rect l="l" t="t" r="r" b="b"/>
            <a:pathLst>
              <a:path w="427671" h="64627">
                <a:moveTo>
                  <a:pt x="427671" y="0"/>
                </a:moveTo>
                <a:lnTo>
                  <a:pt x="0" y="0"/>
                </a:lnTo>
                <a:lnTo>
                  <a:pt x="0" y="64627"/>
                </a:lnTo>
                <a:lnTo>
                  <a:pt x="427671" y="64627"/>
                </a:lnTo>
                <a:lnTo>
                  <a:pt x="427671" y="0"/>
                </a:lnTo>
                <a:close/>
              </a:path>
            </a:pathLst>
          </a:custGeom>
          <a:solidFill>
            <a:srgbClr val="93B3D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7229159" y="3850197"/>
            <a:ext cx="427671" cy="66896"/>
          </a:xfrm>
          <a:custGeom>
            <a:avLst/>
            <a:gdLst/>
            <a:ahLst/>
            <a:cxnLst/>
            <a:rect l="l" t="t" r="r" b="b"/>
            <a:pathLst>
              <a:path w="427671" h="66896">
                <a:moveTo>
                  <a:pt x="427671" y="0"/>
                </a:moveTo>
                <a:lnTo>
                  <a:pt x="0" y="0"/>
                </a:lnTo>
                <a:lnTo>
                  <a:pt x="0" y="66896"/>
                </a:lnTo>
                <a:lnTo>
                  <a:pt x="427671" y="66896"/>
                </a:lnTo>
                <a:lnTo>
                  <a:pt x="427671" y="0"/>
                </a:lnTo>
                <a:close/>
              </a:path>
            </a:pathLst>
          </a:custGeom>
          <a:solidFill>
            <a:srgbClr val="93B3D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7659851" y="3850197"/>
            <a:ext cx="751963" cy="97358"/>
          </a:xfrm>
          <a:custGeom>
            <a:avLst/>
            <a:gdLst/>
            <a:ahLst/>
            <a:cxnLst/>
            <a:rect l="l" t="t" r="r" b="b"/>
            <a:pathLst>
              <a:path w="751963" h="97358">
                <a:moveTo>
                  <a:pt x="0" y="97358"/>
                </a:moveTo>
                <a:lnTo>
                  <a:pt x="751963" y="97358"/>
                </a:lnTo>
                <a:lnTo>
                  <a:pt x="751963" y="0"/>
                </a:lnTo>
                <a:lnTo>
                  <a:pt x="0" y="0"/>
                </a:lnTo>
                <a:lnTo>
                  <a:pt x="0" y="97358"/>
                </a:lnTo>
                <a:close/>
              </a:path>
            </a:pathLst>
          </a:custGeom>
          <a:solidFill>
            <a:srgbClr val="93B3D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7659851" y="3785569"/>
            <a:ext cx="751963" cy="64627"/>
          </a:xfrm>
          <a:custGeom>
            <a:avLst/>
            <a:gdLst/>
            <a:ahLst/>
            <a:cxnLst/>
            <a:rect l="l" t="t" r="r" b="b"/>
            <a:pathLst>
              <a:path w="751963" h="64627">
                <a:moveTo>
                  <a:pt x="751963" y="0"/>
                </a:moveTo>
                <a:lnTo>
                  <a:pt x="0" y="0"/>
                </a:lnTo>
                <a:lnTo>
                  <a:pt x="0" y="64627"/>
                </a:lnTo>
                <a:lnTo>
                  <a:pt x="751963" y="64627"/>
                </a:lnTo>
                <a:lnTo>
                  <a:pt x="751963" y="0"/>
                </a:lnTo>
                <a:close/>
              </a:path>
            </a:pathLst>
          </a:custGeom>
          <a:solidFill>
            <a:srgbClr val="93B3D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414856" y="3850197"/>
            <a:ext cx="652070" cy="97358"/>
          </a:xfrm>
          <a:custGeom>
            <a:avLst/>
            <a:gdLst/>
            <a:ahLst/>
            <a:cxnLst/>
            <a:rect l="l" t="t" r="r" b="b"/>
            <a:pathLst>
              <a:path w="652070" h="97358">
                <a:moveTo>
                  <a:pt x="0" y="97358"/>
                </a:moveTo>
                <a:lnTo>
                  <a:pt x="652070" y="97358"/>
                </a:lnTo>
                <a:lnTo>
                  <a:pt x="652069" y="0"/>
                </a:lnTo>
                <a:lnTo>
                  <a:pt x="0" y="0"/>
                </a:lnTo>
                <a:lnTo>
                  <a:pt x="0" y="97358"/>
                </a:lnTo>
                <a:close/>
              </a:path>
            </a:pathLst>
          </a:custGeom>
          <a:solidFill>
            <a:srgbClr val="93B3D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414856" y="3785569"/>
            <a:ext cx="652069" cy="64627"/>
          </a:xfrm>
          <a:custGeom>
            <a:avLst/>
            <a:gdLst/>
            <a:ahLst/>
            <a:cxnLst/>
            <a:rect l="l" t="t" r="r" b="b"/>
            <a:pathLst>
              <a:path w="652069" h="64627">
                <a:moveTo>
                  <a:pt x="652069" y="0"/>
                </a:moveTo>
                <a:lnTo>
                  <a:pt x="0" y="0"/>
                </a:lnTo>
                <a:lnTo>
                  <a:pt x="0" y="64627"/>
                </a:lnTo>
                <a:lnTo>
                  <a:pt x="652069" y="64627"/>
                </a:lnTo>
                <a:lnTo>
                  <a:pt x="652069" y="0"/>
                </a:lnTo>
                <a:close/>
              </a:path>
            </a:pathLst>
          </a:custGeom>
          <a:solidFill>
            <a:srgbClr val="93B3D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414856" y="3877672"/>
            <a:ext cx="652069" cy="0"/>
          </a:xfrm>
          <a:custGeom>
            <a:avLst/>
            <a:gdLst/>
            <a:ahLst/>
            <a:cxnLst/>
            <a:rect l="l" t="t" r="r" b="b"/>
            <a:pathLst>
              <a:path w="652069">
                <a:moveTo>
                  <a:pt x="652069" y="0"/>
                </a:moveTo>
                <a:lnTo>
                  <a:pt x="0" y="0"/>
                </a:lnTo>
              </a:path>
              <a:path w="652069">
                <a:moveTo>
                  <a:pt x="0" y="1"/>
                </a:moveTo>
                <a:lnTo>
                  <a:pt x="652069" y="0"/>
                </a:lnTo>
              </a:path>
            </a:pathLst>
          </a:custGeom>
          <a:ln w="56733">
            <a:solidFill>
              <a:srgbClr val="93B3D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328799" y="3784096"/>
            <a:ext cx="896710" cy="0"/>
          </a:xfrm>
          <a:custGeom>
            <a:avLst/>
            <a:gdLst/>
            <a:ahLst/>
            <a:cxnLst/>
            <a:rect l="l" t="t" r="r" b="b"/>
            <a:pathLst>
              <a:path w="896710">
                <a:moveTo>
                  <a:pt x="0" y="0"/>
                </a:moveTo>
                <a:lnTo>
                  <a:pt x="896710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6329103" y="3782901"/>
            <a:ext cx="896102" cy="0"/>
          </a:xfrm>
          <a:custGeom>
            <a:avLst/>
            <a:gdLst/>
            <a:ahLst/>
            <a:cxnLst/>
            <a:rect l="l" t="t" r="r" b="b"/>
            <a:pathLst>
              <a:path w="896102">
                <a:moveTo>
                  <a:pt x="0" y="0"/>
                </a:moveTo>
                <a:lnTo>
                  <a:pt x="896102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7228550" y="3784096"/>
            <a:ext cx="427671" cy="0"/>
          </a:xfrm>
          <a:custGeom>
            <a:avLst/>
            <a:gdLst/>
            <a:ahLst/>
            <a:cxnLst/>
            <a:rect l="l" t="t" r="r" b="b"/>
            <a:pathLst>
              <a:path w="427671">
                <a:moveTo>
                  <a:pt x="0" y="0"/>
                </a:moveTo>
                <a:lnTo>
                  <a:pt x="427671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228855" y="3782901"/>
            <a:ext cx="427043" cy="0"/>
          </a:xfrm>
          <a:custGeom>
            <a:avLst/>
            <a:gdLst/>
            <a:ahLst/>
            <a:cxnLst/>
            <a:rect l="l" t="t" r="r" b="b"/>
            <a:pathLst>
              <a:path w="427043">
                <a:moveTo>
                  <a:pt x="0" y="0"/>
                </a:moveTo>
                <a:lnTo>
                  <a:pt x="427043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7659243" y="3784096"/>
            <a:ext cx="751963" cy="0"/>
          </a:xfrm>
          <a:custGeom>
            <a:avLst/>
            <a:gdLst/>
            <a:ahLst/>
            <a:cxnLst/>
            <a:rect l="l" t="t" r="r" b="b"/>
            <a:pathLst>
              <a:path w="751963">
                <a:moveTo>
                  <a:pt x="0" y="0"/>
                </a:moveTo>
                <a:lnTo>
                  <a:pt x="751963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7659547" y="3782901"/>
            <a:ext cx="751355" cy="0"/>
          </a:xfrm>
          <a:custGeom>
            <a:avLst/>
            <a:gdLst/>
            <a:ahLst/>
            <a:cxnLst/>
            <a:rect l="l" t="t" r="r" b="b"/>
            <a:pathLst>
              <a:path w="751355">
                <a:moveTo>
                  <a:pt x="0" y="0"/>
                </a:moveTo>
                <a:lnTo>
                  <a:pt x="751355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414247" y="3784096"/>
            <a:ext cx="652069" cy="0"/>
          </a:xfrm>
          <a:custGeom>
            <a:avLst/>
            <a:gdLst/>
            <a:ahLst/>
            <a:cxnLst/>
            <a:rect l="l" t="t" r="r" b="b"/>
            <a:pathLst>
              <a:path w="652069">
                <a:moveTo>
                  <a:pt x="0" y="0"/>
                </a:moveTo>
                <a:lnTo>
                  <a:pt x="652069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8414551" y="3782901"/>
            <a:ext cx="651461" cy="0"/>
          </a:xfrm>
          <a:custGeom>
            <a:avLst/>
            <a:gdLst/>
            <a:ahLst/>
            <a:cxnLst/>
            <a:rect l="l" t="t" r="r" b="b"/>
            <a:pathLst>
              <a:path w="651461">
                <a:moveTo>
                  <a:pt x="0" y="0"/>
                </a:moveTo>
                <a:lnTo>
                  <a:pt x="651461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6329408" y="3950542"/>
            <a:ext cx="2737517" cy="31656"/>
          </a:xfrm>
          <a:custGeom>
            <a:avLst/>
            <a:gdLst/>
            <a:ahLst/>
            <a:cxnLst/>
            <a:rect l="l" t="t" r="r" b="b"/>
            <a:pathLst>
              <a:path w="2737517" h="31656">
                <a:moveTo>
                  <a:pt x="0" y="31656"/>
                </a:moveTo>
                <a:lnTo>
                  <a:pt x="2737517" y="31656"/>
                </a:lnTo>
                <a:lnTo>
                  <a:pt x="2737517" y="0"/>
                </a:lnTo>
                <a:lnTo>
                  <a:pt x="0" y="0"/>
                </a:lnTo>
                <a:lnTo>
                  <a:pt x="0" y="31656"/>
                </a:lnTo>
                <a:close/>
              </a:path>
            </a:pathLst>
          </a:custGeom>
          <a:solidFill>
            <a:srgbClr val="F6CE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6329408" y="4055068"/>
            <a:ext cx="2737517" cy="29267"/>
          </a:xfrm>
          <a:custGeom>
            <a:avLst/>
            <a:gdLst/>
            <a:ahLst/>
            <a:cxnLst/>
            <a:rect l="l" t="t" r="r" b="b"/>
            <a:pathLst>
              <a:path w="2737517" h="29267">
                <a:moveTo>
                  <a:pt x="0" y="29267"/>
                </a:moveTo>
                <a:lnTo>
                  <a:pt x="2737517" y="29267"/>
                </a:lnTo>
                <a:lnTo>
                  <a:pt x="2737517" y="0"/>
                </a:lnTo>
                <a:lnTo>
                  <a:pt x="0" y="0"/>
                </a:lnTo>
                <a:lnTo>
                  <a:pt x="0" y="29267"/>
                </a:lnTo>
                <a:close/>
              </a:path>
            </a:pathLst>
          </a:custGeom>
          <a:solidFill>
            <a:srgbClr val="F6CE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6329408" y="3949907"/>
            <a:ext cx="2737517" cy="32926"/>
          </a:xfrm>
          <a:custGeom>
            <a:avLst/>
            <a:gdLst/>
            <a:ahLst/>
            <a:cxnLst/>
            <a:rect l="l" t="t" r="r" b="b"/>
            <a:pathLst>
              <a:path w="2737517" h="32926">
                <a:moveTo>
                  <a:pt x="2737517" y="635"/>
                </a:moveTo>
                <a:lnTo>
                  <a:pt x="0" y="635"/>
                </a:lnTo>
                <a:lnTo>
                  <a:pt x="0" y="29683"/>
                </a:lnTo>
                <a:lnTo>
                  <a:pt x="0" y="32926"/>
                </a:lnTo>
                <a:lnTo>
                  <a:pt x="2737517" y="32926"/>
                </a:lnTo>
                <a:lnTo>
                  <a:pt x="2737517" y="635"/>
                </a:lnTo>
                <a:close/>
              </a:path>
            </a:pathLst>
          </a:custGeom>
          <a:solidFill>
            <a:srgbClr val="F6CE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6329408" y="3982198"/>
            <a:ext cx="2737517" cy="72869"/>
          </a:xfrm>
          <a:custGeom>
            <a:avLst/>
            <a:gdLst/>
            <a:ahLst/>
            <a:cxnLst/>
            <a:rect l="l" t="t" r="r" b="b"/>
            <a:pathLst>
              <a:path w="2737517" h="72869">
                <a:moveTo>
                  <a:pt x="2737517" y="0"/>
                </a:moveTo>
                <a:lnTo>
                  <a:pt x="0" y="0"/>
                </a:lnTo>
                <a:lnTo>
                  <a:pt x="0" y="72869"/>
                </a:lnTo>
                <a:lnTo>
                  <a:pt x="2737517" y="72869"/>
                </a:lnTo>
                <a:lnTo>
                  <a:pt x="2737517" y="0"/>
                </a:lnTo>
                <a:close/>
              </a:path>
            </a:pathLst>
          </a:custGeom>
          <a:solidFill>
            <a:srgbClr val="F6CE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6328799" y="3946920"/>
            <a:ext cx="896710" cy="4256"/>
          </a:xfrm>
          <a:custGeom>
            <a:avLst/>
            <a:gdLst/>
            <a:ahLst/>
            <a:cxnLst/>
            <a:rect l="l" t="t" r="r" b="b"/>
            <a:pathLst>
              <a:path w="896710" h="4256">
                <a:moveTo>
                  <a:pt x="0" y="4256"/>
                </a:moveTo>
                <a:lnTo>
                  <a:pt x="896710" y="4256"/>
                </a:lnTo>
                <a:lnTo>
                  <a:pt x="896710" y="0"/>
                </a:lnTo>
                <a:lnTo>
                  <a:pt x="0" y="0"/>
                </a:lnTo>
                <a:lnTo>
                  <a:pt x="0" y="42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6329104" y="3947506"/>
            <a:ext cx="896102" cy="696"/>
          </a:xfrm>
          <a:custGeom>
            <a:avLst/>
            <a:gdLst/>
            <a:ahLst/>
            <a:cxnLst/>
            <a:rect l="l" t="t" r="r" b="b"/>
            <a:pathLst>
              <a:path w="896102" h="696">
                <a:moveTo>
                  <a:pt x="0" y="696"/>
                </a:moveTo>
                <a:lnTo>
                  <a:pt x="896102" y="696"/>
                </a:lnTo>
                <a:lnTo>
                  <a:pt x="896102" y="0"/>
                </a:lnTo>
                <a:lnTo>
                  <a:pt x="0" y="0"/>
                </a:lnTo>
                <a:lnTo>
                  <a:pt x="0" y="6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7226693" y="3781685"/>
            <a:ext cx="0" cy="168883"/>
          </a:xfrm>
          <a:custGeom>
            <a:avLst/>
            <a:gdLst/>
            <a:ahLst/>
            <a:cxnLst/>
            <a:rect l="l" t="t" r="r" b="b"/>
            <a:pathLst>
              <a:path h="168883">
                <a:moveTo>
                  <a:pt x="0" y="0"/>
                </a:moveTo>
                <a:lnTo>
                  <a:pt x="0" y="168883"/>
                </a:lnTo>
              </a:path>
            </a:pathLst>
          </a:custGeom>
          <a:ln w="304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7228551" y="3946920"/>
            <a:ext cx="427671" cy="4256"/>
          </a:xfrm>
          <a:custGeom>
            <a:avLst/>
            <a:gdLst/>
            <a:ahLst/>
            <a:cxnLst/>
            <a:rect l="l" t="t" r="r" b="b"/>
            <a:pathLst>
              <a:path w="427671" h="4256">
                <a:moveTo>
                  <a:pt x="0" y="4256"/>
                </a:moveTo>
                <a:lnTo>
                  <a:pt x="427671" y="4256"/>
                </a:lnTo>
                <a:lnTo>
                  <a:pt x="427671" y="0"/>
                </a:lnTo>
                <a:lnTo>
                  <a:pt x="0" y="0"/>
                </a:lnTo>
                <a:lnTo>
                  <a:pt x="0" y="42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7228855" y="3947506"/>
            <a:ext cx="427043" cy="696"/>
          </a:xfrm>
          <a:custGeom>
            <a:avLst/>
            <a:gdLst/>
            <a:ahLst/>
            <a:cxnLst/>
            <a:rect l="l" t="t" r="r" b="b"/>
            <a:pathLst>
              <a:path w="427043" h="696">
                <a:moveTo>
                  <a:pt x="0" y="696"/>
                </a:moveTo>
                <a:lnTo>
                  <a:pt x="427043" y="696"/>
                </a:lnTo>
                <a:lnTo>
                  <a:pt x="427043" y="0"/>
                </a:lnTo>
                <a:lnTo>
                  <a:pt x="0" y="0"/>
                </a:lnTo>
                <a:lnTo>
                  <a:pt x="0" y="6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7657385" y="3781685"/>
            <a:ext cx="0" cy="168883"/>
          </a:xfrm>
          <a:custGeom>
            <a:avLst/>
            <a:gdLst/>
            <a:ahLst/>
            <a:cxnLst/>
            <a:rect l="l" t="t" r="r" b="b"/>
            <a:pathLst>
              <a:path h="168883">
                <a:moveTo>
                  <a:pt x="0" y="0"/>
                </a:moveTo>
                <a:lnTo>
                  <a:pt x="0" y="168883"/>
                </a:lnTo>
              </a:path>
            </a:pathLst>
          </a:custGeom>
          <a:ln w="304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7659243" y="3949049"/>
            <a:ext cx="751963" cy="0"/>
          </a:xfrm>
          <a:custGeom>
            <a:avLst/>
            <a:gdLst/>
            <a:ahLst/>
            <a:cxnLst/>
            <a:rect l="l" t="t" r="r" b="b"/>
            <a:pathLst>
              <a:path w="751963">
                <a:moveTo>
                  <a:pt x="0" y="0"/>
                </a:moveTo>
                <a:lnTo>
                  <a:pt x="751963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7659547" y="3947854"/>
            <a:ext cx="751355" cy="0"/>
          </a:xfrm>
          <a:custGeom>
            <a:avLst/>
            <a:gdLst/>
            <a:ahLst/>
            <a:cxnLst/>
            <a:rect l="l" t="t" r="r" b="b"/>
            <a:pathLst>
              <a:path w="751355">
                <a:moveTo>
                  <a:pt x="0" y="0"/>
                </a:moveTo>
                <a:lnTo>
                  <a:pt x="751355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8412390" y="3781685"/>
            <a:ext cx="0" cy="168883"/>
          </a:xfrm>
          <a:custGeom>
            <a:avLst/>
            <a:gdLst/>
            <a:ahLst/>
            <a:cxnLst/>
            <a:rect l="l" t="t" r="r" b="b"/>
            <a:pathLst>
              <a:path h="168883">
                <a:moveTo>
                  <a:pt x="0" y="0"/>
                </a:moveTo>
                <a:lnTo>
                  <a:pt x="0" y="168883"/>
                </a:lnTo>
              </a:path>
            </a:pathLst>
          </a:custGeom>
          <a:ln w="304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8414247" y="3949049"/>
            <a:ext cx="652069" cy="0"/>
          </a:xfrm>
          <a:custGeom>
            <a:avLst/>
            <a:gdLst/>
            <a:ahLst/>
            <a:cxnLst/>
            <a:rect l="l" t="t" r="r" b="b"/>
            <a:pathLst>
              <a:path w="652069">
                <a:moveTo>
                  <a:pt x="0" y="0"/>
                </a:moveTo>
                <a:lnTo>
                  <a:pt x="652069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8414551" y="3947854"/>
            <a:ext cx="651461" cy="0"/>
          </a:xfrm>
          <a:custGeom>
            <a:avLst/>
            <a:gdLst/>
            <a:ahLst/>
            <a:cxnLst/>
            <a:rect l="l" t="t" r="r" b="b"/>
            <a:pathLst>
              <a:path w="651461">
                <a:moveTo>
                  <a:pt x="0" y="0"/>
                </a:moveTo>
                <a:lnTo>
                  <a:pt x="651461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6329408" y="4212754"/>
            <a:ext cx="896710" cy="31059"/>
          </a:xfrm>
          <a:custGeom>
            <a:avLst/>
            <a:gdLst/>
            <a:ahLst/>
            <a:cxnLst/>
            <a:rect l="l" t="t" r="r" b="b"/>
            <a:pathLst>
              <a:path w="896710" h="31059">
                <a:moveTo>
                  <a:pt x="0" y="31059"/>
                </a:moveTo>
                <a:lnTo>
                  <a:pt x="896710" y="31059"/>
                </a:lnTo>
                <a:lnTo>
                  <a:pt x="896710" y="0"/>
                </a:lnTo>
                <a:lnTo>
                  <a:pt x="0" y="0"/>
                </a:lnTo>
                <a:lnTo>
                  <a:pt x="0" y="31059"/>
                </a:lnTo>
                <a:close/>
              </a:path>
            </a:pathLst>
          </a:custGeom>
          <a:solidFill>
            <a:srgbClr val="F6CE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6329408" y="4304140"/>
            <a:ext cx="896710" cy="8362"/>
          </a:xfrm>
          <a:custGeom>
            <a:avLst/>
            <a:gdLst/>
            <a:ahLst/>
            <a:cxnLst/>
            <a:rect l="l" t="t" r="r" b="b"/>
            <a:pathLst>
              <a:path w="896710" h="8362">
                <a:moveTo>
                  <a:pt x="0" y="8362"/>
                </a:moveTo>
                <a:lnTo>
                  <a:pt x="896710" y="8362"/>
                </a:lnTo>
                <a:lnTo>
                  <a:pt x="896710" y="0"/>
                </a:lnTo>
                <a:lnTo>
                  <a:pt x="0" y="0"/>
                </a:lnTo>
                <a:lnTo>
                  <a:pt x="0" y="8362"/>
                </a:lnTo>
                <a:close/>
              </a:path>
            </a:pathLst>
          </a:custGeom>
          <a:solidFill>
            <a:srgbClr val="F6CE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6329408" y="4087322"/>
            <a:ext cx="896710" cy="65702"/>
          </a:xfrm>
          <a:custGeom>
            <a:avLst/>
            <a:gdLst/>
            <a:ahLst/>
            <a:cxnLst/>
            <a:rect l="l" t="t" r="r" b="b"/>
            <a:pathLst>
              <a:path w="896710" h="65702">
                <a:moveTo>
                  <a:pt x="896710" y="0"/>
                </a:moveTo>
                <a:lnTo>
                  <a:pt x="0" y="0"/>
                </a:lnTo>
                <a:lnTo>
                  <a:pt x="0" y="65702"/>
                </a:lnTo>
                <a:lnTo>
                  <a:pt x="896710" y="65702"/>
                </a:lnTo>
                <a:lnTo>
                  <a:pt x="896710" y="0"/>
                </a:lnTo>
                <a:close/>
              </a:path>
            </a:pathLst>
          </a:custGeom>
          <a:solidFill>
            <a:srgbClr val="F6CE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6329408" y="4153024"/>
            <a:ext cx="896710" cy="59729"/>
          </a:xfrm>
          <a:custGeom>
            <a:avLst/>
            <a:gdLst/>
            <a:ahLst/>
            <a:cxnLst/>
            <a:rect l="l" t="t" r="r" b="b"/>
            <a:pathLst>
              <a:path w="896710" h="59729">
                <a:moveTo>
                  <a:pt x="896710" y="0"/>
                </a:moveTo>
                <a:lnTo>
                  <a:pt x="0" y="0"/>
                </a:lnTo>
                <a:lnTo>
                  <a:pt x="0" y="59729"/>
                </a:lnTo>
                <a:lnTo>
                  <a:pt x="896710" y="59729"/>
                </a:lnTo>
                <a:lnTo>
                  <a:pt x="896710" y="0"/>
                </a:lnTo>
                <a:close/>
              </a:path>
            </a:pathLst>
          </a:custGeom>
          <a:solidFill>
            <a:srgbClr val="F6CE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6329408" y="4212119"/>
            <a:ext cx="896710" cy="32329"/>
          </a:xfrm>
          <a:custGeom>
            <a:avLst/>
            <a:gdLst/>
            <a:ahLst/>
            <a:cxnLst/>
            <a:rect l="l" t="t" r="r" b="b"/>
            <a:pathLst>
              <a:path w="896710" h="32329">
                <a:moveTo>
                  <a:pt x="896710" y="0"/>
                </a:moveTo>
                <a:lnTo>
                  <a:pt x="0" y="0"/>
                </a:lnTo>
                <a:lnTo>
                  <a:pt x="0" y="32329"/>
                </a:lnTo>
                <a:lnTo>
                  <a:pt x="896710" y="32329"/>
                </a:lnTo>
                <a:lnTo>
                  <a:pt x="896710" y="0"/>
                </a:lnTo>
                <a:close/>
              </a:path>
            </a:pathLst>
          </a:custGeom>
          <a:solidFill>
            <a:srgbClr val="F6CE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6329408" y="4243813"/>
            <a:ext cx="896710" cy="60326"/>
          </a:xfrm>
          <a:custGeom>
            <a:avLst/>
            <a:gdLst/>
            <a:ahLst/>
            <a:cxnLst/>
            <a:rect l="l" t="t" r="r" b="b"/>
            <a:pathLst>
              <a:path w="896710" h="60326">
                <a:moveTo>
                  <a:pt x="896710" y="0"/>
                </a:moveTo>
                <a:lnTo>
                  <a:pt x="0" y="0"/>
                </a:lnTo>
                <a:lnTo>
                  <a:pt x="0" y="12297"/>
                </a:lnTo>
                <a:lnTo>
                  <a:pt x="0" y="60326"/>
                </a:lnTo>
                <a:lnTo>
                  <a:pt x="896710" y="60326"/>
                </a:lnTo>
                <a:lnTo>
                  <a:pt x="896710" y="0"/>
                </a:lnTo>
                <a:close/>
              </a:path>
            </a:pathLst>
          </a:custGeom>
          <a:solidFill>
            <a:srgbClr val="F6CE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6328799" y="4085829"/>
            <a:ext cx="896710" cy="0"/>
          </a:xfrm>
          <a:custGeom>
            <a:avLst/>
            <a:gdLst/>
            <a:ahLst/>
            <a:cxnLst/>
            <a:rect l="l" t="t" r="r" b="b"/>
            <a:pathLst>
              <a:path w="896710">
                <a:moveTo>
                  <a:pt x="0" y="0"/>
                </a:moveTo>
                <a:lnTo>
                  <a:pt x="896710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6329104" y="4084634"/>
            <a:ext cx="896102" cy="0"/>
          </a:xfrm>
          <a:custGeom>
            <a:avLst/>
            <a:gdLst/>
            <a:ahLst/>
            <a:cxnLst/>
            <a:rect l="l" t="t" r="r" b="b"/>
            <a:pathLst>
              <a:path w="896102">
                <a:moveTo>
                  <a:pt x="0" y="0"/>
                </a:moveTo>
                <a:lnTo>
                  <a:pt x="896102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7228551" y="4085829"/>
            <a:ext cx="427671" cy="0"/>
          </a:xfrm>
          <a:custGeom>
            <a:avLst/>
            <a:gdLst/>
            <a:ahLst/>
            <a:cxnLst/>
            <a:rect l="l" t="t" r="r" b="b"/>
            <a:pathLst>
              <a:path w="427671">
                <a:moveTo>
                  <a:pt x="0" y="0"/>
                </a:moveTo>
                <a:lnTo>
                  <a:pt x="427671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7228855" y="4084634"/>
            <a:ext cx="427043" cy="0"/>
          </a:xfrm>
          <a:custGeom>
            <a:avLst/>
            <a:gdLst/>
            <a:ahLst/>
            <a:cxnLst/>
            <a:rect l="l" t="t" r="r" b="b"/>
            <a:pathLst>
              <a:path w="427043">
                <a:moveTo>
                  <a:pt x="0" y="0"/>
                </a:moveTo>
                <a:lnTo>
                  <a:pt x="427043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7659243" y="4085829"/>
            <a:ext cx="751963" cy="0"/>
          </a:xfrm>
          <a:custGeom>
            <a:avLst/>
            <a:gdLst/>
            <a:ahLst/>
            <a:cxnLst/>
            <a:rect l="l" t="t" r="r" b="b"/>
            <a:pathLst>
              <a:path w="751963">
                <a:moveTo>
                  <a:pt x="0" y="0"/>
                </a:moveTo>
                <a:lnTo>
                  <a:pt x="751963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7659547" y="4084634"/>
            <a:ext cx="751355" cy="0"/>
          </a:xfrm>
          <a:custGeom>
            <a:avLst/>
            <a:gdLst/>
            <a:ahLst/>
            <a:cxnLst/>
            <a:rect l="l" t="t" r="r" b="b"/>
            <a:pathLst>
              <a:path w="751355">
                <a:moveTo>
                  <a:pt x="0" y="0"/>
                </a:moveTo>
                <a:lnTo>
                  <a:pt x="751355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8414247" y="4085829"/>
            <a:ext cx="652069" cy="0"/>
          </a:xfrm>
          <a:custGeom>
            <a:avLst/>
            <a:gdLst/>
            <a:ahLst/>
            <a:cxnLst/>
            <a:rect l="l" t="t" r="r" b="b"/>
            <a:pathLst>
              <a:path w="652069">
                <a:moveTo>
                  <a:pt x="0" y="0"/>
                </a:moveTo>
                <a:lnTo>
                  <a:pt x="652069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8414552" y="4084634"/>
            <a:ext cx="651461" cy="0"/>
          </a:xfrm>
          <a:custGeom>
            <a:avLst/>
            <a:gdLst/>
            <a:ahLst/>
            <a:cxnLst/>
            <a:rect l="l" t="t" r="r" b="b"/>
            <a:pathLst>
              <a:path w="651461">
                <a:moveTo>
                  <a:pt x="0" y="0"/>
                </a:moveTo>
                <a:lnTo>
                  <a:pt x="651461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6329408" y="4315518"/>
            <a:ext cx="2737517" cy="30461"/>
          </a:xfrm>
          <a:custGeom>
            <a:avLst/>
            <a:gdLst/>
            <a:ahLst/>
            <a:cxnLst/>
            <a:rect l="l" t="t" r="r" b="b"/>
            <a:pathLst>
              <a:path w="2737517" h="30461">
                <a:moveTo>
                  <a:pt x="0" y="30461"/>
                </a:moveTo>
                <a:lnTo>
                  <a:pt x="2737517" y="30461"/>
                </a:lnTo>
                <a:lnTo>
                  <a:pt x="2737517" y="0"/>
                </a:lnTo>
                <a:lnTo>
                  <a:pt x="0" y="0"/>
                </a:lnTo>
                <a:lnTo>
                  <a:pt x="0" y="30461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6329408" y="4418969"/>
            <a:ext cx="2737517" cy="27475"/>
          </a:xfrm>
          <a:custGeom>
            <a:avLst/>
            <a:gdLst/>
            <a:ahLst/>
            <a:cxnLst/>
            <a:rect l="l" t="t" r="r" b="b"/>
            <a:pathLst>
              <a:path w="2737517" h="27475">
                <a:moveTo>
                  <a:pt x="0" y="27475"/>
                </a:moveTo>
                <a:lnTo>
                  <a:pt x="2737517" y="27475"/>
                </a:lnTo>
                <a:lnTo>
                  <a:pt x="2737517" y="0"/>
                </a:lnTo>
                <a:lnTo>
                  <a:pt x="0" y="0"/>
                </a:lnTo>
                <a:lnTo>
                  <a:pt x="0" y="27475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6329408" y="4314853"/>
            <a:ext cx="2737517" cy="31731"/>
          </a:xfrm>
          <a:custGeom>
            <a:avLst/>
            <a:gdLst/>
            <a:ahLst/>
            <a:cxnLst/>
            <a:rect l="l" t="t" r="r" b="b"/>
            <a:pathLst>
              <a:path w="2737517" h="31731">
                <a:moveTo>
                  <a:pt x="2737517" y="664"/>
                </a:moveTo>
                <a:lnTo>
                  <a:pt x="0" y="664"/>
                </a:lnTo>
                <a:lnTo>
                  <a:pt x="0" y="31731"/>
                </a:lnTo>
                <a:lnTo>
                  <a:pt x="2737517" y="31731"/>
                </a:lnTo>
                <a:lnTo>
                  <a:pt x="2737517" y="664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6329408" y="4345980"/>
            <a:ext cx="2737517" cy="72989"/>
          </a:xfrm>
          <a:custGeom>
            <a:avLst/>
            <a:gdLst/>
            <a:ahLst/>
            <a:cxnLst/>
            <a:rect l="l" t="t" r="r" b="b"/>
            <a:pathLst>
              <a:path w="2737517" h="72989">
                <a:moveTo>
                  <a:pt x="2737517" y="36494"/>
                </a:moveTo>
                <a:lnTo>
                  <a:pt x="2737517" y="0"/>
                </a:lnTo>
                <a:lnTo>
                  <a:pt x="0" y="0"/>
                </a:lnTo>
                <a:lnTo>
                  <a:pt x="0" y="72989"/>
                </a:lnTo>
                <a:lnTo>
                  <a:pt x="2737517" y="72989"/>
                </a:lnTo>
                <a:lnTo>
                  <a:pt x="2737517" y="36494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6328799" y="4313995"/>
            <a:ext cx="896710" cy="0"/>
          </a:xfrm>
          <a:custGeom>
            <a:avLst/>
            <a:gdLst/>
            <a:ahLst/>
            <a:cxnLst/>
            <a:rect l="l" t="t" r="r" b="b"/>
            <a:pathLst>
              <a:path w="896710">
                <a:moveTo>
                  <a:pt x="0" y="0"/>
                </a:moveTo>
                <a:lnTo>
                  <a:pt x="896710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6329104" y="4312800"/>
            <a:ext cx="896102" cy="0"/>
          </a:xfrm>
          <a:custGeom>
            <a:avLst/>
            <a:gdLst/>
            <a:ahLst/>
            <a:cxnLst/>
            <a:rect l="l" t="t" r="r" b="b"/>
            <a:pathLst>
              <a:path w="896102">
                <a:moveTo>
                  <a:pt x="0" y="0"/>
                </a:moveTo>
                <a:lnTo>
                  <a:pt x="896102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7226693" y="4083418"/>
            <a:ext cx="0" cy="232097"/>
          </a:xfrm>
          <a:custGeom>
            <a:avLst/>
            <a:gdLst/>
            <a:ahLst/>
            <a:cxnLst/>
            <a:rect l="l" t="t" r="r" b="b"/>
            <a:pathLst>
              <a:path h="232097">
                <a:moveTo>
                  <a:pt x="0" y="0"/>
                </a:moveTo>
                <a:lnTo>
                  <a:pt x="0" y="232097"/>
                </a:lnTo>
              </a:path>
            </a:pathLst>
          </a:custGeom>
          <a:ln w="304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7228551" y="4313995"/>
            <a:ext cx="427671" cy="0"/>
          </a:xfrm>
          <a:custGeom>
            <a:avLst/>
            <a:gdLst/>
            <a:ahLst/>
            <a:cxnLst/>
            <a:rect l="l" t="t" r="r" b="b"/>
            <a:pathLst>
              <a:path w="427671">
                <a:moveTo>
                  <a:pt x="0" y="0"/>
                </a:moveTo>
                <a:lnTo>
                  <a:pt x="427671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7228855" y="4312800"/>
            <a:ext cx="427043" cy="0"/>
          </a:xfrm>
          <a:custGeom>
            <a:avLst/>
            <a:gdLst/>
            <a:ahLst/>
            <a:cxnLst/>
            <a:rect l="l" t="t" r="r" b="b"/>
            <a:pathLst>
              <a:path w="427043">
                <a:moveTo>
                  <a:pt x="0" y="0"/>
                </a:moveTo>
                <a:lnTo>
                  <a:pt x="427043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7657385" y="4083418"/>
            <a:ext cx="0" cy="232097"/>
          </a:xfrm>
          <a:custGeom>
            <a:avLst/>
            <a:gdLst/>
            <a:ahLst/>
            <a:cxnLst/>
            <a:rect l="l" t="t" r="r" b="b"/>
            <a:pathLst>
              <a:path h="232097">
                <a:moveTo>
                  <a:pt x="0" y="0"/>
                </a:moveTo>
                <a:lnTo>
                  <a:pt x="0" y="232097"/>
                </a:lnTo>
              </a:path>
            </a:pathLst>
          </a:custGeom>
          <a:ln w="304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7659243" y="4313995"/>
            <a:ext cx="751963" cy="0"/>
          </a:xfrm>
          <a:custGeom>
            <a:avLst/>
            <a:gdLst/>
            <a:ahLst/>
            <a:cxnLst/>
            <a:rect l="l" t="t" r="r" b="b"/>
            <a:pathLst>
              <a:path w="751963">
                <a:moveTo>
                  <a:pt x="0" y="0"/>
                </a:moveTo>
                <a:lnTo>
                  <a:pt x="751963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7659547" y="4312800"/>
            <a:ext cx="751355" cy="0"/>
          </a:xfrm>
          <a:custGeom>
            <a:avLst/>
            <a:gdLst/>
            <a:ahLst/>
            <a:cxnLst/>
            <a:rect l="l" t="t" r="r" b="b"/>
            <a:pathLst>
              <a:path w="751355">
                <a:moveTo>
                  <a:pt x="0" y="0"/>
                </a:moveTo>
                <a:lnTo>
                  <a:pt x="751355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8412390" y="4083418"/>
            <a:ext cx="0" cy="232097"/>
          </a:xfrm>
          <a:custGeom>
            <a:avLst/>
            <a:gdLst/>
            <a:ahLst/>
            <a:cxnLst/>
            <a:rect l="l" t="t" r="r" b="b"/>
            <a:pathLst>
              <a:path h="232097">
                <a:moveTo>
                  <a:pt x="0" y="0"/>
                </a:moveTo>
                <a:lnTo>
                  <a:pt x="0" y="232097"/>
                </a:lnTo>
              </a:path>
            </a:pathLst>
          </a:custGeom>
          <a:ln w="304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8414247" y="4313995"/>
            <a:ext cx="652069" cy="0"/>
          </a:xfrm>
          <a:custGeom>
            <a:avLst/>
            <a:gdLst/>
            <a:ahLst/>
            <a:cxnLst/>
            <a:rect l="l" t="t" r="r" b="b"/>
            <a:pathLst>
              <a:path w="652069">
                <a:moveTo>
                  <a:pt x="0" y="0"/>
                </a:moveTo>
                <a:lnTo>
                  <a:pt x="652069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8414552" y="4312800"/>
            <a:ext cx="651461" cy="0"/>
          </a:xfrm>
          <a:custGeom>
            <a:avLst/>
            <a:gdLst/>
            <a:ahLst/>
            <a:cxnLst/>
            <a:rect l="l" t="t" r="r" b="b"/>
            <a:pathLst>
              <a:path w="651461">
                <a:moveTo>
                  <a:pt x="0" y="0"/>
                </a:moveTo>
                <a:lnTo>
                  <a:pt x="651461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6329408" y="4643552"/>
            <a:ext cx="896710" cy="1194"/>
          </a:xfrm>
          <a:custGeom>
            <a:avLst/>
            <a:gdLst/>
            <a:ahLst/>
            <a:cxnLst/>
            <a:rect l="l" t="t" r="r" b="b"/>
            <a:pathLst>
              <a:path w="896710" h="1194">
                <a:moveTo>
                  <a:pt x="0" y="1194"/>
                </a:moveTo>
                <a:lnTo>
                  <a:pt x="896710" y="1194"/>
                </a:lnTo>
                <a:lnTo>
                  <a:pt x="896710" y="0"/>
                </a:lnTo>
                <a:lnTo>
                  <a:pt x="0" y="0"/>
                </a:lnTo>
                <a:lnTo>
                  <a:pt x="0" y="1194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6329408" y="4449431"/>
            <a:ext cx="896710" cy="74064"/>
          </a:xfrm>
          <a:custGeom>
            <a:avLst/>
            <a:gdLst/>
            <a:ahLst/>
            <a:cxnLst/>
            <a:rect l="l" t="t" r="r" b="b"/>
            <a:pathLst>
              <a:path w="896710" h="74064">
                <a:moveTo>
                  <a:pt x="896710" y="0"/>
                </a:moveTo>
                <a:lnTo>
                  <a:pt x="0" y="0"/>
                </a:lnTo>
                <a:lnTo>
                  <a:pt x="0" y="74064"/>
                </a:lnTo>
                <a:lnTo>
                  <a:pt x="896710" y="74064"/>
                </a:lnTo>
                <a:lnTo>
                  <a:pt x="896710" y="0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6329408" y="4523496"/>
            <a:ext cx="896710" cy="59729"/>
          </a:xfrm>
          <a:custGeom>
            <a:avLst/>
            <a:gdLst/>
            <a:ahLst/>
            <a:cxnLst/>
            <a:rect l="l" t="t" r="r" b="b"/>
            <a:pathLst>
              <a:path w="896710" h="59729">
                <a:moveTo>
                  <a:pt x="896710" y="0"/>
                </a:moveTo>
                <a:lnTo>
                  <a:pt x="0" y="0"/>
                </a:lnTo>
                <a:lnTo>
                  <a:pt x="0" y="59729"/>
                </a:lnTo>
                <a:lnTo>
                  <a:pt x="896710" y="59729"/>
                </a:lnTo>
                <a:lnTo>
                  <a:pt x="896710" y="0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6329408" y="4583225"/>
            <a:ext cx="896710" cy="60326"/>
          </a:xfrm>
          <a:custGeom>
            <a:avLst/>
            <a:gdLst/>
            <a:ahLst/>
            <a:cxnLst/>
            <a:rect l="l" t="t" r="r" b="b"/>
            <a:pathLst>
              <a:path w="896710" h="60326">
                <a:moveTo>
                  <a:pt x="896710" y="0"/>
                </a:moveTo>
                <a:lnTo>
                  <a:pt x="0" y="0"/>
                </a:lnTo>
                <a:lnTo>
                  <a:pt x="0" y="60326"/>
                </a:lnTo>
                <a:lnTo>
                  <a:pt x="896710" y="60326"/>
                </a:lnTo>
                <a:lnTo>
                  <a:pt x="896710" y="0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6328800" y="4447938"/>
            <a:ext cx="896710" cy="0"/>
          </a:xfrm>
          <a:custGeom>
            <a:avLst/>
            <a:gdLst/>
            <a:ahLst/>
            <a:cxnLst/>
            <a:rect l="l" t="t" r="r" b="b"/>
            <a:pathLst>
              <a:path w="896710">
                <a:moveTo>
                  <a:pt x="0" y="0"/>
                </a:moveTo>
                <a:lnTo>
                  <a:pt x="896710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6329104" y="4446744"/>
            <a:ext cx="896102" cy="0"/>
          </a:xfrm>
          <a:custGeom>
            <a:avLst/>
            <a:gdLst/>
            <a:ahLst/>
            <a:cxnLst/>
            <a:rect l="l" t="t" r="r" b="b"/>
            <a:pathLst>
              <a:path w="896102">
                <a:moveTo>
                  <a:pt x="0" y="0"/>
                </a:moveTo>
                <a:lnTo>
                  <a:pt x="896102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7228551" y="4447938"/>
            <a:ext cx="427671" cy="0"/>
          </a:xfrm>
          <a:custGeom>
            <a:avLst/>
            <a:gdLst/>
            <a:ahLst/>
            <a:cxnLst/>
            <a:rect l="l" t="t" r="r" b="b"/>
            <a:pathLst>
              <a:path w="427671">
                <a:moveTo>
                  <a:pt x="0" y="0"/>
                </a:moveTo>
                <a:lnTo>
                  <a:pt x="427671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7228855" y="4446744"/>
            <a:ext cx="427043" cy="0"/>
          </a:xfrm>
          <a:custGeom>
            <a:avLst/>
            <a:gdLst/>
            <a:ahLst/>
            <a:cxnLst/>
            <a:rect l="l" t="t" r="r" b="b"/>
            <a:pathLst>
              <a:path w="427043">
                <a:moveTo>
                  <a:pt x="0" y="0"/>
                </a:moveTo>
                <a:lnTo>
                  <a:pt x="427043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7659243" y="4447938"/>
            <a:ext cx="751963" cy="0"/>
          </a:xfrm>
          <a:custGeom>
            <a:avLst/>
            <a:gdLst/>
            <a:ahLst/>
            <a:cxnLst/>
            <a:rect l="l" t="t" r="r" b="b"/>
            <a:pathLst>
              <a:path w="751963">
                <a:moveTo>
                  <a:pt x="0" y="0"/>
                </a:moveTo>
                <a:lnTo>
                  <a:pt x="751963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7659547" y="4446744"/>
            <a:ext cx="751355" cy="0"/>
          </a:xfrm>
          <a:custGeom>
            <a:avLst/>
            <a:gdLst/>
            <a:ahLst/>
            <a:cxnLst/>
            <a:rect l="l" t="t" r="r" b="b"/>
            <a:pathLst>
              <a:path w="751355">
                <a:moveTo>
                  <a:pt x="0" y="0"/>
                </a:moveTo>
                <a:lnTo>
                  <a:pt x="751355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8414247" y="4447938"/>
            <a:ext cx="652069" cy="0"/>
          </a:xfrm>
          <a:custGeom>
            <a:avLst/>
            <a:gdLst/>
            <a:ahLst/>
            <a:cxnLst/>
            <a:rect l="l" t="t" r="r" b="b"/>
            <a:pathLst>
              <a:path w="652069">
                <a:moveTo>
                  <a:pt x="0" y="0"/>
                </a:moveTo>
                <a:lnTo>
                  <a:pt x="652069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8414552" y="4446744"/>
            <a:ext cx="651461" cy="0"/>
          </a:xfrm>
          <a:custGeom>
            <a:avLst/>
            <a:gdLst/>
            <a:ahLst/>
            <a:cxnLst/>
            <a:rect l="l" t="t" r="r" b="b"/>
            <a:pathLst>
              <a:path w="651461">
                <a:moveTo>
                  <a:pt x="0" y="0"/>
                </a:moveTo>
                <a:lnTo>
                  <a:pt x="651461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6329408" y="4840659"/>
            <a:ext cx="896710" cy="1194"/>
          </a:xfrm>
          <a:custGeom>
            <a:avLst/>
            <a:gdLst/>
            <a:ahLst/>
            <a:cxnLst/>
            <a:rect l="l" t="t" r="r" b="b"/>
            <a:pathLst>
              <a:path w="896710" h="1194">
                <a:moveTo>
                  <a:pt x="0" y="1194"/>
                </a:moveTo>
                <a:lnTo>
                  <a:pt x="896710" y="1194"/>
                </a:lnTo>
                <a:lnTo>
                  <a:pt x="896710" y="0"/>
                </a:lnTo>
                <a:lnTo>
                  <a:pt x="0" y="0"/>
                </a:lnTo>
                <a:lnTo>
                  <a:pt x="0" y="1194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6329408" y="4647733"/>
            <a:ext cx="896710" cy="59729"/>
          </a:xfrm>
          <a:custGeom>
            <a:avLst/>
            <a:gdLst/>
            <a:ahLst/>
            <a:cxnLst/>
            <a:rect l="l" t="t" r="r" b="b"/>
            <a:pathLst>
              <a:path w="896710" h="59729">
                <a:moveTo>
                  <a:pt x="896710" y="0"/>
                </a:moveTo>
                <a:lnTo>
                  <a:pt x="0" y="0"/>
                </a:lnTo>
                <a:lnTo>
                  <a:pt x="0" y="59729"/>
                </a:lnTo>
                <a:lnTo>
                  <a:pt x="896710" y="59729"/>
                </a:lnTo>
                <a:lnTo>
                  <a:pt x="896710" y="0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6329408" y="4707462"/>
            <a:ext cx="896710" cy="73467"/>
          </a:xfrm>
          <a:custGeom>
            <a:avLst/>
            <a:gdLst/>
            <a:ahLst/>
            <a:cxnLst/>
            <a:rect l="l" t="t" r="r" b="b"/>
            <a:pathLst>
              <a:path w="896710" h="73467">
                <a:moveTo>
                  <a:pt x="896710" y="0"/>
                </a:moveTo>
                <a:lnTo>
                  <a:pt x="0" y="0"/>
                </a:lnTo>
                <a:lnTo>
                  <a:pt x="0" y="73467"/>
                </a:lnTo>
                <a:lnTo>
                  <a:pt x="896710" y="73467"/>
                </a:lnTo>
                <a:lnTo>
                  <a:pt x="896710" y="0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6329408" y="4780929"/>
            <a:ext cx="896710" cy="59729"/>
          </a:xfrm>
          <a:custGeom>
            <a:avLst/>
            <a:gdLst/>
            <a:ahLst/>
            <a:cxnLst/>
            <a:rect l="l" t="t" r="r" b="b"/>
            <a:pathLst>
              <a:path w="896710" h="59729">
                <a:moveTo>
                  <a:pt x="896710" y="0"/>
                </a:moveTo>
                <a:lnTo>
                  <a:pt x="0" y="0"/>
                </a:lnTo>
                <a:lnTo>
                  <a:pt x="0" y="59729"/>
                </a:lnTo>
                <a:lnTo>
                  <a:pt x="896710" y="59729"/>
                </a:lnTo>
                <a:lnTo>
                  <a:pt x="896710" y="0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6328800" y="4646240"/>
            <a:ext cx="896710" cy="0"/>
          </a:xfrm>
          <a:custGeom>
            <a:avLst/>
            <a:gdLst/>
            <a:ahLst/>
            <a:cxnLst/>
            <a:rect l="l" t="t" r="r" b="b"/>
            <a:pathLst>
              <a:path w="896710">
                <a:moveTo>
                  <a:pt x="0" y="0"/>
                </a:moveTo>
                <a:lnTo>
                  <a:pt x="896710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6329104" y="4645045"/>
            <a:ext cx="896102" cy="0"/>
          </a:xfrm>
          <a:custGeom>
            <a:avLst/>
            <a:gdLst/>
            <a:ahLst/>
            <a:cxnLst/>
            <a:rect l="l" t="t" r="r" b="b"/>
            <a:pathLst>
              <a:path w="896102">
                <a:moveTo>
                  <a:pt x="0" y="0"/>
                </a:moveTo>
                <a:lnTo>
                  <a:pt x="896102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7228551" y="4646240"/>
            <a:ext cx="427671" cy="0"/>
          </a:xfrm>
          <a:custGeom>
            <a:avLst/>
            <a:gdLst/>
            <a:ahLst/>
            <a:cxnLst/>
            <a:rect l="l" t="t" r="r" b="b"/>
            <a:pathLst>
              <a:path w="427671">
                <a:moveTo>
                  <a:pt x="0" y="0"/>
                </a:moveTo>
                <a:lnTo>
                  <a:pt x="427671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7228855" y="4645045"/>
            <a:ext cx="427043" cy="0"/>
          </a:xfrm>
          <a:custGeom>
            <a:avLst/>
            <a:gdLst/>
            <a:ahLst/>
            <a:cxnLst/>
            <a:rect l="l" t="t" r="r" b="b"/>
            <a:pathLst>
              <a:path w="427043">
                <a:moveTo>
                  <a:pt x="0" y="0"/>
                </a:moveTo>
                <a:lnTo>
                  <a:pt x="427043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7659243" y="4646240"/>
            <a:ext cx="751963" cy="0"/>
          </a:xfrm>
          <a:custGeom>
            <a:avLst/>
            <a:gdLst/>
            <a:ahLst/>
            <a:cxnLst/>
            <a:rect l="l" t="t" r="r" b="b"/>
            <a:pathLst>
              <a:path w="751963">
                <a:moveTo>
                  <a:pt x="0" y="0"/>
                </a:moveTo>
                <a:lnTo>
                  <a:pt x="751963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7659547" y="4645045"/>
            <a:ext cx="751355" cy="0"/>
          </a:xfrm>
          <a:custGeom>
            <a:avLst/>
            <a:gdLst/>
            <a:ahLst/>
            <a:cxnLst/>
            <a:rect l="l" t="t" r="r" b="b"/>
            <a:pathLst>
              <a:path w="751355">
                <a:moveTo>
                  <a:pt x="0" y="0"/>
                </a:moveTo>
                <a:lnTo>
                  <a:pt x="751355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8414248" y="4646240"/>
            <a:ext cx="652069" cy="0"/>
          </a:xfrm>
          <a:custGeom>
            <a:avLst/>
            <a:gdLst/>
            <a:ahLst/>
            <a:cxnLst/>
            <a:rect l="l" t="t" r="r" b="b"/>
            <a:pathLst>
              <a:path w="652069">
                <a:moveTo>
                  <a:pt x="0" y="0"/>
                </a:moveTo>
                <a:lnTo>
                  <a:pt x="652069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8414552" y="4645045"/>
            <a:ext cx="651461" cy="0"/>
          </a:xfrm>
          <a:custGeom>
            <a:avLst/>
            <a:gdLst/>
            <a:ahLst/>
            <a:cxnLst/>
            <a:rect l="l" t="t" r="r" b="b"/>
            <a:pathLst>
              <a:path w="651461">
                <a:moveTo>
                  <a:pt x="0" y="0"/>
                </a:moveTo>
                <a:lnTo>
                  <a:pt x="651461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6329408" y="5035476"/>
            <a:ext cx="896710" cy="3583"/>
          </a:xfrm>
          <a:custGeom>
            <a:avLst/>
            <a:gdLst/>
            <a:ahLst/>
            <a:cxnLst/>
            <a:rect l="l" t="t" r="r" b="b"/>
            <a:pathLst>
              <a:path w="896710" h="3583">
                <a:moveTo>
                  <a:pt x="0" y="3583"/>
                </a:moveTo>
                <a:lnTo>
                  <a:pt x="896710" y="3583"/>
                </a:lnTo>
                <a:lnTo>
                  <a:pt x="896710" y="0"/>
                </a:lnTo>
                <a:lnTo>
                  <a:pt x="0" y="0"/>
                </a:lnTo>
                <a:lnTo>
                  <a:pt x="0" y="3583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6329408" y="4844820"/>
            <a:ext cx="896710" cy="69405"/>
          </a:xfrm>
          <a:custGeom>
            <a:avLst/>
            <a:gdLst/>
            <a:ahLst/>
            <a:cxnLst/>
            <a:rect l="l" t="t" r="r" b="b"/>
            <a:pathLst>
              <a:path w="896710" h="69405">
                <a:moveTo>
                  <a:pt x="896710" y="0"/>
                </a:moveTo>
                <a:lnTo>
                  <a:pt x="0" y="0"/>
                </a:lnTo>
                <a:lnTo>
                  <a:pt x="0" y="69405"/>
                </a:lnTo>
                <a:lnTo>
                  <a:pt x="896710" y="69405"/>
                </a:lnTo>
                <a:lnTo>
                  <a:pt x="896710" y="0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6329408" y="4914225"/>
            <a:ext cx="896710" cy="61521"/>
          </a:xfrm>
          <a:custGeom>
            <a:avLst/>
            <a:gdLst/>
            <a:ahLst/>
            <a:cxnLst/>
            <a:rect l="l" t="t" r="r" b="b"/>
            <a:pathLst>
              <a:path w="896710" h="61521">
                <a:moveTo>
                  <a:pt x="896710" y="0"/>
                </a:moveTo>
                <a:lnTo>
                  <a:pt x="0" y="0"/>
                </a:lnTo>
                <a:lnTo>
                  <a:pt x="0" y="61521"/>
                </a:lnTo>
                <a:lnTo>
                  <a:pt x="896710" y="61521"/>
                </a:lnTo>
                <a:lnTo>
                  <a:pt x="896710" y="0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6329408" y="4975747"/>
            <a:ext cx="896710" cy="59729"/>
          </a:xfrm>
          <a:custGeom>
            <a:avLst/>
            <a:gdLst/>
            <a:ahLst/>
            <a:cxnLst/>
            <a:rect l="l" t="t" r="r" b="b"/>
            <a:pathLst>
              <a:path w="896710" h="59729">
                <a:moveTo>
                  <a:pt x="896710" y="0"/>
                </a:moveTo>
                <a:lnTo>
                  <a:pt x="0" y="0"/>
                </a:lnTo>
                <a:lnTo>
                  <a:pt x="0" y="59729"/>
                </a:lnTo>
                <a:lnTo>
                  <a:pt x="896710" y="59729"/>
                </a:lnTo>
                <a:lnTo>
                  <a:pt x="896710" y="0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6328800" y="4843346"/>
            <a:ext cx="896710" cy="0"/>
          </a:xfrm>
          <a:custGeom>
            <a:avLst/>
            <a:gdLst/>
            <a:ahLst/>
            <a:cxnLst/>
            <a:rect l="l" t="t" r="r" b="b"/>
            <a:pathLst>
              <a:path w="896710">
                <a:moveTo>
                  <a:pt x="0" y="0"/>
                </a:moveTo>
                <a:lnTo>
                  <a:pt x="896710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6329104" y="4842152"/>
            <a:ext cx="896102" cy="0"/>
          </a:xfrm>
          <a:custGeom>
            <a:avLst/>
            <a:gdLst/>
            <a:ahLst/>
            <a:cxnLst/>
            <a:rect l="l" t="t" r="r" b="b"/>
            <a:pathLst>
              <a:path w="896102">
                <a:moveTo>
                  <a:pt x="0" y="0"/>
                </a:moveTo>
                <a:lnTo>
                  <a:pt x="896102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7228551" y="4843346"/>
            <a:ext cx="427671" cy="0"/>
          </a:xfrm>
          <a:custGeom>
            <a:avLst/>
            <a:gdLst/>
            <a:ahLst/>
            <a:cxnLst/>
            <a:rect l="l" t="t" r="r" b="b"/>
            <a:pathLst>
              <a:path w="427671">
                <a:moveTo>
                  <a:pt x="0" y="0"/>
                </a:moveTo>
                <a:lnTo>
                  <a:pt x="427671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7228855" y="4842152"/>
            <a:ext cx="427043" cy="0"/>
          </a:xfrm>
          <a:custGeom>
            <a:avLst/>
            <a:gdLst/>
            <a:ahLst/>
            <a:cxnLst/>
            <a:rect l="l" t="t" r="r" b="b"/>
            <a:pathLst>
              <a:path w="427043">
                <a:moveTo>
                  <a:pt x="0" y="0"/>
                </a:moveTo>
                <a:lnTo>
                  <a:pt x="427043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7659243" y="4843346"/>
            <a:ext cx="751963" cy="0"/>
          </a:xfrm>
          <a:custGeom>
            <a:avLst/>
            <a:gdLst/>
            <a:ahLst/>
            <a:cxnLst/>
            <a:rect l="l" t="t" r="r" b="b"/>
            <a:pathLst>
              <a:path w="751963">
                <a:moveTo>
                  <a:pt x="0" y="0"/>
                </a:moveTo>
                <a:lnTo>
                  <a:pt x="751963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659547" y="4842152"/>
            <a:ext cx="751355" cy="0"/>
          </a:xfrm>
          <a:custGeom>
            <a:avLst/>
            <a:gdLst/>
            <a:ahLst/>
            <a:cxnLst/>
            <a:rect l="l" t="t" r="r" b="b"/>
            <a:pathLst>
              <a:path w="751355">
                <a:moveTo>
                  <a:pt x="0" y="0"/>
                </a:moveTo>
                <a:lnTo>
                  <a:pt x="751355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8414248" y="4843346"/>
            <a:ext cx="652069" cy="0"/>
          </a:xfrm>
          <a:custGeom>
            <a:avLst/>
            <a:gdLst/>
            <a:ahLst/>
            <a:cxnLst/>
            <a:rect l="l" t="t" r="r" b="b"/>
            <a:pathLst>
              <a:path w="652069">
                <a:moveTo>
                  <a:pt x="0" y="0"/>
                </a:moveTo>
                <a:lnTo>
                  <a:pt x="652069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8414552" y="4842152"/>
            <a:ext cx="651461" cy="0"/>
          </a:xfrm>
          <a:custGeom>
            <a:avLst/>
            <a:gdLst/>
            <a:ahLst/>
            <a:cxnLst/>
            <a:rect l="l" t="t" r="r" b="b"/>
            <a:pathLst>
              <a:path w="651461">
                <a:moveTo>
                  <a:pt x="0" y="0"/>
                </a:moveTo>
                <a:lnTo>
                  <a:pt x="651461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6329408" y="5244529"/>
            <a:ext cx="896710" cy="3583"/>
          </a:xfrm>
          <a:custGeom>
            <a:avLst/>
            <a:gdLst/>
            <a:ahLst/>
            <a:cxnLst/>
            <a:rect l="l" t="t" r="r" b="b"/>
            <a:pathLst>
              <a:path w="896710" h="3583">
                <a:moveTo>
                  <a:pt x="0" y="3583"/>
                </a:moveTo>
                <a:lnTo>
                  <a:pt x="896710" y="3583"/>
                </a:lnTo>
                <a:lnTo>
                  <a:pt x="896710" y="0"/>
                </a:lnTo>
                <a:lnTo>
                  <a:pt x="0" y="0"/>
                </a:lnTo>
                <a:lnTo>
                  <a:pt x="0" y="3583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6329408" y="5042046"/>
            <a:ext cx="896710" cy="59729"/>
          </a:xfrm>
          <a:custGeom>
            <a:avLst/>
            <a:gdLst/>
            <a:ahLst/>
            <a:cxnLst/>
            <a:rect l="l" t="t" r="r" b="b"/>
            <a:pathLst>
              <a:path w="896710" h="59729">
                <a:moveTo>
                  <a:pt x="896710" y="0"/>
                </a:moveTo>
                <a:lnTo>
                  <a:pt x="0" y="0"/>
                </a:lnTo>
                <a:lnTo>
                  <a:pt x="0" y="59729"/>
                </a:lnTo>
                <a:lnTo>
                  <a:pt x="896710" y="59729"/>
                </a:lnTo>
                <a:lnTo>
                  <a:pt x="896710" y="0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6329408" y="5101775"/>
            <a:ext cx="896710" cy="72869"/>
          </a:xfrm>
          <a:custGeom>
            <a:avLst/>
            <a:gdLst/>
            <a:ahLst/>
            <a:cxnLst/>
            <a:rect l="l" t="t" r="r" b="b"/>
            <a:pathLst>
              <a:path w="896710" h="72869">
                <a:moveTo>
                  <a:pt x="896710" y="0"/>
                </a:moveTo>
                <a:lnTo>
                  <a:pt x="0" y="0"/>
                </a:lnTo>
                <a:lnTo>
                  <a:pt x="0" y="72869"/>
                </a:lnTo>
                <a:lnTo>
                  <a:pt x="896710" y="72869"/>
                </a:lnTo>
                <a:lnTo>
                  <a:pt x="896710" y="0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6329408" y="5174645"/>
            <a:ext cx="896710" cy="69883"/>
          </a:xfrm>
          <a:custGeom>
            <a:avLst/>
            <a:gdLst/>
            <a:ahLst/>
            <a:cxnLst/>
            <a:rect l="l" t="t" r="r" b="b"/>
            <a:pathLst>
              <a:path w="896710" h="69883">
                <a:moveTo>
                  <a:pt x="896710" y="0"/>
                </a:moveTo>
                <a:lnTo>
                  <a:pt x="0" y="0"/>
                </a:lnTo>
                <a:lnTo>
                  <a:pt x="0" y="69883"/>
                </a:lnTo>
                <a:lnTo>
                  <a:pt x="896710" y="69883"/>
                </a:lnTo>
                <a:lnTo>
                  <a:pt x="896710" y="0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6328800" y="5040553"/>
            <a:ext cx="896710" cy="0"/>
          </a:xfrm>
          <a:custGeom>
            <a:avLst/>
            <a:gdLst/>
            <a:ahLst/>
            <a:cxnLst/>
            <a:rect l="l" t="t" r="r" b="b"/>
            <a:pathLst>
              <a:path w="896710">
                <a:moveTo>
                  <a:pt x="0" y="0"/>
                </a:moveTo>
                <a:lnTo>
                  <a:pt x="896710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6329104" y="5039358"/>
            <a:ext cx="896102" cy="0"/>
          </a:xfrm>
          <a:custGeom>
            <a:avLst/>
            <a:gdLst/>
            <a:ahLst/>
            <a:cxnLst/>
            <a:rect l="l" t="t" r="r" b="b"/>
            <a:pathLst>
              <a:path w="896102">
                <a:moveTo>
                  <a:pt x="0" y="0"/>
                </a:moveTo>
                <a:lnTo>
                  <a:pt x="896102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6329408" y="5380114"/>
            <a:ext cx="896710" cy="34742"/>
          </a:xfrm>
          <a:custGeom>
            <a:avLst/>
            <a:gdLst/>
            <a:ahLst/>
            <a:cxnLst/>
            <a:rect l="l" t="t" r="r" b="b"/>
            <a:pathLst>
              <a:path w="896710" h="34742">
                <a:moveTo>
                  <a:pt x="0" y="34742"/>
                </a:moveTo>
                <a:lnTo>
                  <a:pt x="896710" y="34742"/>
                </a:lnTo>
                <a:lnTo>
                  <a:pt x="896710" y="0"/>
                </a:lnTo>
                <a:lnTo>
                  <a:pt x="0" y="0"/>
                </a:lnTo>
                <a:lnTo>
                  <a:pt x="0" y="34742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6329408" y="5251099"/>
            <a:ext cx="896710" cy="69286"/>
          </a:xfrm>
          <a:custGeom>
            <a:avLst/>
            <a:gdLst/>
            <a:ahLst/>
            <a:cxnLst/>
            <a:rect l="l" t="t" r="r" b="b"/>
            <a:pathLst>
              <a:path w="896710" h="69286">
                <a:moveTo>
                  <a:pt x="896710" y="0"/>
                </a:moveTo>
                <a:lnTo>
                  <a:pt x="0" y="0"/>
                </a:lnTo>
                <a:lnTo>
                  <a:pt x="0" y="64020"/>
                </a:lnTo>
                <a:lnTo>
                  <a:pt x="0" y="69286"/>
                </a:lnTo>
                <a:lnTo>
                  <a:pt x="896710" y="69286"/>
                </a:lnTo>
                <a:lnTo>
                  <a:pt x="896710" y="0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6329408" y="5320385"/>
            <a:ext cx="896710" cy="59729"/>
          </a:xfrm>
          <a:custGeom>
            <a:avLst/>
            <a:gdLst/>
            <a:ahLst/>
            <a:cxnLst/>
            <a:rect l="l" t="t" r="r" b="b"/>
            <a:pathLst>
              <a:path w="896710" h="59729">
                <a:moveTo>
                  <a:pt x="896710" y="0"/>
                </a:moveTo>
                <a:lnTo>
                  <a:pt x="0" y="0"/>
                </a:lnTo>
                <a:lnTo>
                  <a:pt x="0" y="59729"/>
                </a:lnTo>
                <a:lnTo>
                  <a:pt x="896710" y="59729"/>
                </a:lnTo>
                <a:lnTo>
                  <a:pt x="896710" y="0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6328800" y="5249606"/>
            <a:ext cx="896710" cy="0"/>
          </a:xfrm>
          <a:custGeom>
            <a:avLst/>
            <a:gdLst/>
            <a:ahLst/>
            <a:cxnLst/>
            <a:rect l="l" t="t" r="r" b="b"/>
            <a:pathLst>
              <a:path w="896710">
                <a:moveTo>
                  <a:pt x="0" y="0"/>
                </a:moveTo>
                <a:lnTo>
                  <a:pt x="896710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6329104" y="5248411"/>
            <a:ext cx="896102" cy="0"/>
          </a:xfrm>
          <a:custGeom>
            <a:avLst/>
            <a:gdLst/>
            <a:ahLst/>
            <a:cxnLst/>
            <a:rect l="l" t="t" r="r" b="b"/>
            <a:pathLst>
              <a:path w="896102">
                <a:moveTo>
                  <a:pt x="0" y="0"/>
                </a:moveTo>
                <a:lnTo>
                  <a:pt x="896102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7228551" y="5249606"/>
            <a:ext cx="427671" cy="0"/>
          </a:xfrm>
          <a:custGeom>
            <a:avLst/>
            <a:gdLst/>
            <a:ahLst/>
            <a:cxnLst/>
            <a:rect l="l" t="t" r="r" b="b"/>
            <a:pathLst>
              <a:path w="427671">
                <a:moveTo>
                  <a:pt x="0" y="0"/>
                </a:moveTo>
                <a:lnTo>
                  <a:pt x="427671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7228855" y="5248411"/>
            <a:ext cx="427043" cy="0"/>
          </a:xfrm>
          <a:custGeom>
            <a:avLst/>
            <a:gdLst/>
            <a:ahLst/>
            <a:cxnLst/>
            <a:rect l="l" t="t" r="r" b="b"/>
            <a:pathLst>
              <a:path w="427043">
                <a:moveTo>
                  <a:pt x="0" y="0"/>
                </a:moveTo>
                <a:lnTo>
                  <a:pt x="427043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7659243" y="5249606"/>
            <a:ext cx="751963" cy="0"/>
          </a:xfrm>
          <a:custGeom>
            <a:avLst/>
            <a:gdLst/>
            <a:ahLst/>
            <a:cxnLst/>
            <a:rect l="l" t="t" r="r" b="b"/>
            <a:pathLst>
              <a:path w="751963">
                <a:moveTo>
                  <a:pt x="0" y="0"/>
                </a:moveTo>
                <a:lnTo>
                  <a:pt x="751963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7659547" y="5248411"/>
            <a:ext cx="751355" cy="0"/>
          </a:xfrm>
          <a:custGeom>
            <a:avLst/>
            <a:gdLst/>
            <a:ahLst/>
            <a:cxnLst/>
            <a:rect l="l" t="t" r="r" b="b"/>
            <a:pathLst>
              <a:path w="751355">
                <a:moveTo>
                  <a:pt x="0" y="0"/>
                </a:moveTo>
                <a:lnTo>
                  <a:pt x="751355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8414248" y="5249606"/>
            <a:ext cx="652069" cy="0"/>
          </a:xfrm>
          <a:custGeom>
            <a:avLst/>
            <a:gdLst/>
            <a:ahLst/>
            <a:cxnLst/>
            <a:rect l="l" t="t" r="r" b="b"/>
            <a:pathLst>
              <a:path w="652069">
                <a:moveTo>
                  <a:pt x="0" y="0"/>
                </a:moveTo>
                <a:lnTo>
                  <a:pt x="652069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8414552" y="5248411"/>
            <a:ext cx="651461" cy="0"/>
          </a:xfrm>
          <a:custGeom>
            <a:avLst/>
            <a:gdLst/>
            <a:ahLst/>
            <a:cxnLst/>
            <a:rect l="l" t="t" r="r" b="b"/>
            <a:pathLst>
              <a:path w="651461">
                <a:moveTo>
                  <a:pt x="0" y="0"/>
                </a:moveTo>
                <a:lnTo>
                  <a:pt x="651461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6329408" y="5607832"/>
            <a:ext cx="896710" cy="16077"/>
          </a:xfrm>
          <a:custGeom>
            <a:avLst/>
            <a:gdLst/>
            <a:ahLst/>
            <a:cxnLst/>
            <a:rect l="l" t="t" r="r" b="b"/>
            <a:pathLst>
              <a:path w="896710" h="16077">
                <a:moveTo>
                  <a:pt x="0" y="16077"/>
                </a:moveTo>
                <a:lnTo>
                  <a:pt x="896710" y="16077"/>
                </a:lnTo>
                <a:lnTo>
                  <a:pt x="896710" y="0"/>
                </a:lnTo>
                <a:lnTo>
                  <a:pt x="0" y="0"/>
                </a:lnTo>
                <a:lnTo>
                  <a:pt x="0" y="16077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6329408" y="5417893"/>
            <a:ext cx="896710" cy="59729"/>
          </a:xfrm>
          <a:custGeom>
            <a:avLst/>
            <a:gdLst/>
            <a:ahLst/>
            <a:cxnLst/>
            <a:rect l="l" t="t" r="r" b="b"/>
            <a:pathLst>
              <a:path w="896710" h="59729">
                <a:moveTo>
                  <a:pt x="896710" y="0"/>
                </a:moveTo>
                <a:lnTo>
                  <a:pt x="0" y="0"/>
                </a:lnTo>
                <a:lnTo>
                  <a:pt x="0" y="59729"/>
                </a:lnTo>
                <a:lnTo>
                  <a:pt x="896710" y="59729"/>
                </a:lnTo>
                <a:lnTo>
                  <a:pt x="896710" y="0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6329408" y="5477573"/>
            <a:ext cx="896710" cy="60326"/>
          </a:xfrm>
          <a:custGeom>
            <a:avLst/>
            <a:gdLst/>
            <a:ahLst/>
            <a:cxnLst/>
            <a:rect l="l" t="t" r="r" b="b"/>
            <a:pathLst>
              <a:path w="896710" h="60326">
                <a:moveTo>
                  <a:pt x="896710" y="0"/>
                </a:moveTo>
                <a:lnTo>
                  <a:pt x="0" y="0"/>
                </a:lnTo>
                <a:lnTo>
                  <a:pt x="0" y="60326"/>
                </a:lnTo>
                <a:lnTo>
                  <a:pt x="896710" y="60326"/>
                </a:lnTo>
                <a:lnTo>
                  <a:pt x="896710" y="0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6329408" y="5537949"/>
            <a:ext cx="896710" cy="69883"/>
          </a:xfrm>
          <a:custGeom>
            <a:avLst/>
            <a:gdLst/>
            <a:ahLst/>
            <a:cxnLst/>
            <a:rect l="l" t="t" r="r" b="b"/>
            <a:pathLst>
              <a:path w="896710" h="69883">
                <a:moveTo>
                  <a:pt x="896710" y="0"/>
                </a:moveTo>
                <a:lnTo>
                  <a:pt x="0" y="0"/>
                </a:lnTo>
                <a:lnTo>
                  <a:pt x="0" y="69883"/>
                </a:lnTo>
                <a:lnTo>
                  <a:pt x="896710" y="69883"/>
                </a:lnTo>
                <a:lnTo>
                  <a:pt x="896710" y="0"/>
                </a:lnTo>
                <a:close/>
              </a:path>
            </a:pathLst>
          </a:custGeom>
          <a:solidFill>
            <a:srgbClr val="FBE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6328800" y="5414272"/>
            <a:ext cx="896710" cy="4256"/>
          </a:xfrm>
          <a:custGeom>
            <a:avLst/>
            <a:gdLst/>
            <a:ahLst/>
            <a:cxnLst/>
            <a:rect l="l" t="t" r="r" b="b"/>
            <a:pathLst>
              <a:path w="896710" h="4256">
                <a:moveTo>
                  <a:pt x="0" y="4256"/>
                </a:moveTo>
                <a:lnTo>
                  <a:pt x="896710" y="4256"/>
                </a:lnTo>
                <a:lnTo>
                  <a:pt x="896710" y="0"/>
                </a:lnTo>
                <a:lnTo>
                  <a:pt x="0" y="0"/>
                </a:lnTo>
                <a:lnTo>
                  <a:pt x="0" y="42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6329104" y="5414807"/>
            <a:ext cx="896102" cy="696"/>
          </a:xfrm>
          <a:custGeom>
            <a:avLst/>
            <a:gdLst/>
            <a:ahLst/>
            <a:cxnLst/>
            <a:rect l="l" t="t" r="r" b="b"/>
            <a:pathLst>
              <a:path w="896102" h="696">
                <a:moveTo>
                  <a:pt x="0" y="696"/>
                </a:moveTo>
                <a:lnTo>
                  <a:pt x="896102" y="696"/>
                </a:lnTo>
                <a:lnTo>
                  <a:pt x="896102" y="0"/>
                </a:lnTo>
                <a:lnTo>
                  <a:pt x="0" y="0"/>
                </a:lnTo>
                <a:lnTo>
                  <a:pt x="0" y="6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6329408" y="5772636"/>
            <a:ext cx="2737518" cy="29317"/>
          </a:xfrm>
          <a:custGeom>
            <a:avLst/>
            <a:gdLst/>
            <a:ahLst/>
            <a:cxnLst/>
            <a:rect l="l" t="t" r="r" b="b"/>
            <a:pathLst>
              <a:path w="2737518" h="29317">
                <a:moveTo>
                  <a:pt x="0" y="29317"/>
                </a:moveTo>
                <a:lnTo>
                  <a:pt x="2737518" y="29317"/>
                </a:lnTo>
                <a:lnTo>
                  <a:pt x="2737517" y="0"/>
                </a:lnTo>
                <a:lnTo>
                  <a:pt x="0" y="0"/>
                </a:lnTo>
                <a:lnTo>
                  <a:pt x="0" y="29317"/>
                </a:lnTo>
                <a:close/>
              </a:path>
            </a:pathLst>
          </a:custGeom>
          <a:solidFill>
            <a:srgbClr val="DEEA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6329408" y="5626896"/>
            <a:ext cx="2737517" cy="72869"/>
          </a:xfrm>
          <a:custGeom>
            <a:avLst/>
            <a:gdLst/>
            <a:ahLst/>
            <a:cxnLst/>
            <a:rect l="l" t="t" r="r" b="b"/>
            <a:pathLst>
              <a:path w="2737517" h="72869">
                <a:moveTo>
                  <a:pt x="2737517" y="49"/>
                </a:moveTo>
                <a:lnTo>
                  <a:pt x="0" y="49"/>
                </a:lnTo>
                <a:lnTo>
                  <a:pt x="0" y="72869"/>
                </a:lnTo>
                <a:lnTo>
                  <a:pt x="2737517" y="72869"/>
                </a:lnTo>
                <a:lnTo>
                  <a:pt x="2737517" y="49"/>
                </a:lnTo>
                <a:close/>
              </a:path>
            </a:pathLst>
          </a:custGeom>
          <a:solidFill>
            <a:srgbClr val="DEEA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6329408" y="5699766"/>
            <a:ext cx="2737517" cy="72869"/>
          </a:xfrm>
          <a:custGeom>
            <a:avLst/>
            <a:gdLst/>
            <a:ahLst/>
            <a:cxnLst/>
            <a:rect l="l" t="t" r="r" b="b"/>
            <a:pathLst>
              <a:path w="2737517" h="72869">
                <a:moveTo>
                  <a:pt x="2737517" y="0"/>
                </a:moveTo>
                <a:lnTo>
                  <a:pt x="0" y="0"/>
                </a:lnTo>
                <a:lnTo>
                  <a:pt x="0" y="50920"/>
                </a:lnTo>
                <a:lnTo>
                  <a:pt x="0" y="72869"/>
                </a:lnTo>
                <a:lnTo>
                  <a:pt x="2737517" y="72869"/>
                </a:lnTo>
                <a:lnTo>
                  <a:pt x="2737517" y="0"/>
                </a:lnTo>
                <a:close/>
              </a:path>
            </a:pathLst>
          </a:custGeom>
          <a:solidFill>
            <a:srgbClr val="DEEA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6328800" y="5625453"/>
            <a:ext cx="896710" cy="0"/>
          </a:xfrm>
          <a:custGeom>
            <a:avLst/>
            <a:gdLst/>
            <a:ahLst/>
            <a:cxnLst/>
            <a:rect l="l" t="t" r="r" b="b"/>
            <a:pathLst>
              <a:path w="896710">
                <a:moveTo>
                  <a:pt x="0" y="0"/>
                </a:moveTo>
                <a:lnTo>
                  <a:pt x="896710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6329104" y="5624208"/>
            <a:ext cx="896102" cy="0"/>
          </a:xfrm>
          <a:custGeom>
            <a:avLst/>
            <a:gdLst/>
            <a:ahLst/>
            <a:cxnLst/>
            <a:rect l="l" t="t" r="r" b="b"/>
            <a:pathLst>
              <a:path w="896102">
                <a:moveTo>
                  <a:pt x="0" y="0"/>
                </a:moveTo>
                <a:lnTo>
                  <a:pt x="896102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7227020" y="4445527"/>
            <a:ext cx="0" cy="1181445"/>
          </a:xfrm>
          <a:custGeom>
            <a:avLst/>
            <a:gdLst/>
            <a:ahLst/>
            <a:cxnLst/>
            <a:rect l="l" t="t" r="r" b="b"/>
            <a:pathLst>
              <a:path h="1181445">
                <a:moveTo>
                  <a:pt x="0" y="0"/>
                </a:moveTo>
                <a:lnTo>
                  <a:pt x="0" y="1181445"/>
                </a:lnTo>
              </a:path>
            </a:pathLst>
          </a:custGeom>
          <a:ln w="304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7228551" y="5625453"/>
            <a:ext cx="427671" cy="0"/>
          </a:xfrm>
          <a:custGeom>
            <a:avLst/>
            <a:gdLst/>
            <a:ahLst/>
            <a:cxnLst/>
            <a:rect l="l" t="t" r="r" b="b"/>
            <a:pathLst>
              <a:path w="427671">
                <a:moveTo>
                  <a:pt x="0" y="0"/>
                </a:moveTo>
                <a:lnTo>
                  <a:pt x="427671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7228855" y="5624208"/>
            <a:ext cx="427043" cy="0"/>
          </a:xfrm>
          <a:custGeom>
            <a:avLst/>
            <a:gdLst/>
            <a:ahLst/>
            <a:cxnLst/>
            <a:rect l="l" t="t" r="r" b="b"/>
            <a:pathLst>
              <a:path w="427043">
                <a:moveTo>
                  <a:pt x="0" y="0"/>
                </a:moveTo>
                <a:lnTo>
                  <a:pt x="427043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7657712" y="4445527"/>
            <a:ext cx="0" cy="1181445"/>
          </a:xfrm>
          <a:custGeom>
            <a:avLst/>
            <a:gdLst/>
            <a:ahLst/>
            <a:cxnLst/>
            <a:rect l="l" t="t" r="r" b="b"/>
            <a:pathLst>
              <a:path h="1181445">
                <a:moveTo>
                  <a:pt x="0" y="0"/>
                </a:moveTo>
                <a:lnTo>
                  <a:pt x="0" y="1181445"/>
                </a:lnTo>
              </a:path>
            </a:pathLst>
          </a:custGeom>
          <a:ln w="304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7659243" y="5625453"/>
            <a:ext cx="751963" cy="0"/>
          </a:xfrm>
          <a:custGeom>
            <a:avLst/>
            <a:gdLst/>
            <a:ahLst/>
            <a:cxnLst/>
            <a:rect l="l" t="t" r="r" b="b"/>
            <a:pathLst>
              <a:path w="751963">
                <a:moveTo>
                  <a:pt x="0" y="0"/>
                </a:moveTo>
                <a:lnTo>
                  <a:pt x="751963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7659547" y="5624208"/>
            <a:ext cx="751355" cy="0"/>
          </a:xfrm>
          <a:custGeom>
            <a:avLst/>
            <a:gdLst/>
            <a:ahLst/>
            <a:cxnLst/>
            <a:rect l="l" t="t" r="r" b="b"/>
            <a:pathLst>
              <a:path w="751355">
                <a:moveTo>
                  <a:pt x="0" y="0"/>
                </a:moveTo>
                <a:lnTo>
                  <a:pt x="751355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8412716" y="4445527"/>
            <a:ext cx="0" cy="1181445"/>
          </a:xfrm>
          <a:custGeom>
            <a:avLst/>
            <a:gdLst/>
            <a:ahLst/>
            <a:cxnLst/>
            <a:rect l="l" t="t" r="r" b="b"/>
            <a:pathLst>
              <a:path h="1181445">
                <a:moveTo>
                  <a:pt x="0" y="0"/>
                </a:moveTo>
                <a:lnTo>
                  <a:pt x="0" y="1181445"/>
                </a:lnTo>
              </a:path>
            </a:pathLst>
          </a:custGeom>
          <a:ln w="304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8414248" y="5625453"/>
            <a:ext cx="652069" cy="0"/>
          </a:xfrm>
          <a:custGeom>
            <a:avLst/>
            <a:gdLst/>
            <a:ahLst/>
            <a:cxnLst/>
            <a:rect l="l" t="t" r="r" b="b"/>
            <a:pathLst>
              <a:path w="652069">
                <a:moveTo>
                  <a:pt x="0" y="0"/>
                </a:moveTo>
                <a:lnTo>
                  <a:pt x="652069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8414552" y="5624208"/>
            <a:ext cx="651461" cy="0"/>
          </a:xfrm>
          <a:custGeom>
            <a:avLst/>
            <a:gdLst/>
            <a:ahLst/>
            <a:cxnLst/>
            <a:rect l="l" t="t" r="r" b="b"/>
            <a:pathLst>
              <a:path w="651461">
                <a:moveTo>
                  <a:pt x="0" y="0"/>
                </a:moveTo>
                <a:lnTo>
                  <a:pt x="651461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6329408" y="5934054"/>
            <a:ext cx="896710" cy="52561"/>
          </a:xfrm>
          <a:custGeom>
            <a:avLst/>
            <a:gdLst/>
            <a:ahLst/>
            <a:cxnLst/>
            <a:rect l="l" t="t" r="r" b="b"/>
            <a:pathLst>
              <a:path w="896710" h="52561">
                <a:moveTo>
                  <a:pt x="0" y="52561"/>
                </a:moveTo>
                <a:lnTo>
                  <a:pt x="896710" y="52561"/>
                </a:lnTo>
                <a:lnTo>
                  <a:pt x="896710" y="0"/>
                </a:lnTo>
                <a:lnTo>
                  <a:pt x="0" y="0"/>
                </a:lnTo>
                <a:lnTo>
                  <a:pt x="0" y="52561"/>
                </a:lnTo>
                <a:close/>
              </a:path>
            </a:pathLst>
          </a:custGeom>
          <a:solidFill>
            <a:srgbClr val="DEEA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6329408" y="5804939"/>
            <a:ext cx="896710" cy="69286"/>
          </a:xfrm>
          <a:custGeom>
            <a:avLst/>
            <a:gdLst/>
            <a:ahLst/>
            <a:cxnLst/>
            <a:rect l="l" t="t" r="r" b="b"/>
            <a:pathLst>
              <a:path w="896710" h="69286">
                <a:moveTo>
                  <a:pt x="896710" y="0"/>
                </a:moveTo>
                <a:lnTo>
                  <a:pt x="0" y="0"/>
                </a:lnTo>
                <a:lnTo>
                  <a:pt x="0" y="69286"/>
                </a:lnTo>
                <a:lnTo>
                  <a:pt x="896710" y="69286"/>
                </a:lnTo>
                <a:lnTo>
                  <a:pt x="896710" y="0"/>
                </a:lnTo>
                <a:close/>
              </a:path>
            </a:pathLst>
          </a:custGeom>
          <a:solidFill>
            <a:srgbClr val="DEEA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6329408" y="5874206"/>
            <a:ext cx="896710" cy="59848"/>
          </a:xfrm>
          <a:custGeom>
            <a:avLst/>
            <a:gdLst/>
            <a:ahLst/>
            <a:cxnLst/>
            <a:rect l="l" t="t" r="r" b="b"/>
            <a:pathLst>
              <a:path w="896710" h="59848">
                <a:moveTo>
                  <a:pt x="896710" y="0"/>
                </a:moveTo>
                <a:lnTo>
                  <a:pt x="0" y="0"/>
                </a:lnTo>
                <a:lnTo>
                  <a:pt x="0" y="59848"/>
                </a:lnTo>
                <a:lnTo>
                  <a:pt x="896710" y="59848"/>
                </a:lnTo>
                <a:lnTo>
                  <a:pt x="896710" y="0"/>
                </a:lnTo>
                <a:close/>
              </a:path>
            </a:pathLst>
          </a:custGeom>
          <a:solidFill>
            <a:srgbClr val="DEEA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6328800" y="5803396"/>
            <a:ext cx="896710" cy="0"/>
          </a:xfrm>
          <a:custGeom>
            <a:avLst/>
            <a:gdLst/>
            <a:ahLst/>
            <a:cxnLst/>
            <a:rect l="l" t="t" r="r" b="b"/>
            <a:pathLst>
              <a:path w="896710">
                <a:moveTo>
                  <a:pt x="0" y="0"/>
                </a:moveTo>
                <a:lnTo>
                  <a:pt x="896710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6329104" y="5802252"/>
            <a:ext cx="896102" cy="0"/>
          </a:xfrm>
          <a:custGeom>
            <a:avLst/>
            <a:gdLst/>
            <a:ahLst/>
            <a:cxnLst/>
            <a:rect l="l" t="t" r="r" b="b"/>
            <a:pathLst>
              <a:path w="896102">
                <a:moveTo>
                  <a:pt x="0" y="0"/>
                </a:moveTo>
                <a:lnTo>
                  <a:pt x="896102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7228551" y="5803396"/>
            <a:ext cx="427671" cy="0"/>
          </a:xfrm>
          <a:custGeom>
            <a:avLst/>
            <a:gdLst/>
            <a:ahLst/>
            <a:cxnLst/>
            <a:rect l="l" t="t" r="r" b="b"/>
            <a:pathLst>
              <a:path w="427671">
                <a:moveTo>
                  <a:pt x="0" y="0"/>
                </a:moveTo>
                <a:lnTo>
                  <a:pt x="427671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7228855" y="5802252"/>
            <a:ext cx="427043" cy="0"/>
          </a:xfrm>
          <a:custGeom>
            <a:avLst/>
            <a:gdLst/>
            <a:ahLst/>
            <a:cxnLst/>
            <a:rect l="l" t="t" r="r" b="b"/>
            <a:pathLst>
              <a:path w="427043">
                <a:moveTo>
                  <a:pt x="0" y="0"/>
                </a:moveTo>
                <a:lnTo>
                  <a:pt x="427043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7659243" y="5803396"/>
            <a:ext cx="751963" cy="0"/>
          </a:xfrm>
          <a:custGeom>
            <a:avLst/>
            <a:gdLst/>
            <a:ahLst/>
            <a:cxnLst/>
            <a:rect l="l" t="t" r="r" b="b"/>
            <a:pathLst>
              <a:path w="751963">
                <a:moveTo>
                  <a:pt x="0" y="0"/>
                </a:moveTo>
                <a:lnTo>
                  <a:pt x="751963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7659547" y="5802252"/>
            <a:ext cx="751355" cy="0"/>
          </a:xfrm>
          <a:custGeom>
            <a:avLst/>
            <a:gdLst/>
            <a:ahLst/>
            <a:cxnLst/>
            <a:rect l="l" t="t" r="r" b="b"/>
            <a:pathLst>
              <a:path w="751355">
                <a:moveTo>
                  <a:pt x="0" y="0"/>
                </a:moveTo>
                <a:lnTo>
                  <a:pt x="751355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8414248" y="5803396"/>
            <a:ext cx="652069" cy="0"/>
          </a:xfrm>
          <a:custGeom>
            <a:avLst/>
            <a:gdLst/>
            <a:ahLst/>
            <a:cxnLst/>
            <a:rect l="l" t="t" r="r" b="b"/>
            <a:pathLst>
              <a:path w="652069">
                <a:moveTo>
                  <a:pt x="0" y="0"/>
                </a:moveTo>
                <a:lnTo>
                  <a:pt x="652069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8414552" y="5802252"/>
            <a:ext cx="651461" cy="0"/>
          </a:xfrm>
          <a:custGeom>
            <a:avLst/>
            <a:gdLst/>
            <a:ahLst/>
            <a:cxnLst/>
            <a:rect l="l" t="t" r="r" b="b"/>
            <a:pathLst>
              <a:path w="651461">
                <a:moveTo>
                  <a:pt x="0" y="0"/>
                </a:moveTo>
                <a:lnTo>
                  <a:pt x="651461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6329408" y="6180139"/>
            <a:ext cx="896710" cy="10153"/>
          </a:xfrm>
          <a:custGeom>
            <a:avLst/>
            <a:gdLst/>
            <a:ahLst/>
            <a:cxnLst/>
            <a:rect l="l" t="t" r="r" b="b"/>
            <a:pathLst>
              <a:path w="896710" h="10153">
                <a:moveTo>
                  <a:pt x="0" y="10153"/>
                </a:moveTo>
                <a:lnTo>
                  <a:pt x="896710" y="10153"/>
                </a:lnTo>
                <a:lnTo>
                  <a:pt x="896710" y="0"/>
                </a:lnTo>
                <a:lnTo>
                  <a:pt x="0" y="0"/>
                </a:lnTo>
                <a:lnTo>
                  <a:pt x="0" y="10153"/>
                </a:lnTo>
                <a:close/>
              </a:path>
            </a:pathLst>
          </a:custGeom>
          <a:solidFill>
            <a:srgbClr val="DEEA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6329408" y="5989603"/>
            <a:ext cx="896710" cy="69883"/>
          </a:xfrm>
          <a:custGeom>
            <a:avLst/>
            <a:gdLst/>
            <a:ahLst/>
            <a:cxnLst/>
            <a:rect l="l" t="t" r="r" b="b"/>
            <a:pathLst>
              <a:path w="896710" h="69883">
                <a:moveTo>
                  <a:pt x="896710" y="0"/>
                </a:moveTo>
                <a:lnTo>
                  <a:pt x="0" y="0"/>
                </a:lnTo>
                <a:lnTo>
                  <a:pt x="0" y="69883"/>
                </a:lnTo>
                <a:lnTo>
                  <a:pt x="896710" y="69883"/>
                </a:lnTo>
                <a:lnTo>
                  <a:pt x="896710" y="0"/>
                </a:lnTo>
                <a:close/>
              </a:path>
            </a:pathLst>
          </a:custGeom>
          <a:solidFill>
            <a:srgbClr val="DEEA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6329408" y="6059486"/>
            <a:ext cx="896710" cy="59729"/>
          </a:xfrm>
          <a:custGeom>
            <a:avLst/>
            <a:gdLst/>
            <a:ahLst/>
            <a:cxnLst/>
            <a:rect l="l" t="t" r="r" b="b"/>
            <a:pathLst>
              <a:path w="896710" h="59729">
                <a:moveTo>
                  <a:pt x="896710" y="0"/>
                </a:moveTo>
                <a:lnTo>
                  <a:pt x="0" y="0"/>
                </a:lnTo>
                <a:lnTo>
                  <a:pt x="0" y="59729"/>
                </a:lnTo>
                <a:lnTo>
                  <a:pt x="896710" y="59729"/>
                </a:lnTo>
                <a:lnTo>
                  <a:pt x="896710" y="0"/>
                </a:lnTo>
                <a:close/>
              </a:path>
            </a:pathLst>
          </a:custGeom>
          <a:solidFill>
            <a:srgbClr val="DEEA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6329408" y="6119215"/>
            <a:ext cx="896710" cy="60923"/>
          </a:xfrm>
          <a:custGeom>
            <a:avLst/>
            <a:gdLst/>
            <a:ahLst/>
            <a:cxnLst/>
            <a:rect l="l" t="t" r="r" b="b"/>
            <a:pathLst>
              <a:path w="896710" h="60923">
                <a:moveTo>
                  <a:pt x="896710" y="0"/>
                </a:moveTo>
                <a:lnTo>
                  <a:pt x="0" y="0"/>
                </a:lnTo>
                <a:lnTo>
                  <a:pt x="0" y="60923"/>
                </a:lnTo>
                <a:lnTo>
                  <a:pt x="896710" y="60923"/>
                </a:lnTo>
                <a:lnTo>
                  <a:pt x="896710" y="0"/>
                </a:lnTo>
                <a:close/>
              </a:path>
            </a:pathLst>
          </a:custGeom>
          <a:solidFill>
            <a:srgbClr val="DEEA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6328800" y="5985981"/>
            <a:ext cx="896710" cy="4256"/>
          </a:xfrm>
          <a:custGeom>
            <a:avLst/>
            <a:gdLst/>
            <a:ahLst/>
            <a:cxnLst/>
            <a:rect l="l" t="t" r="r" b="b"/>
            <a:pathLst>
              <a:path w="896710" h="4256">
                <a:moveTo>
                  <a:pt x="0" y="4256"/>
                </a:moveTo>
                <a:lnTo>
                  <a:pt x="896710" y="4256"/>
                </a:lnTo>
                <a:lnTo>
                  <a:pt x="896710" y="0"/>
                </a:lnTo>
                <a:lnTo>
                  <a:pt x="0" y="0"/>
                </a:lnTo>
                <a:lnTo>
                  <a:pt x="0" y="42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6329104" y="5986566"/>
            <a:ext cx="896102" cy="696"/>
          </a:xfrm>
          <a:custGeom>
            <a:avLst/>
            <a:gdLst/>
            <a:ahLst/>
            <a:cxnLst/>
            <a:rect l="l" t="t" r="r" b="b"/>
            <a:pathLst>
              <a:path w="896102" h="696">
                <a:moveTo>
                  <a:pt x="0" y="696"/>
                </a:moveTo>
                <a:lnTo>
                  <a:pt x="896102" y="696"/>
                </a:lnTo>
                <a:lnTo>
                  <a:pt x="896102" y="0"/>
                </a:lnTo>
                <a:lnTo>
                  <a:pt x="0" y="0"/>
                </a:lnTo>
                <a:lnTo>
                  <a:pt x="0" y="6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7228551" y="5988109"/>
            <a:ext cx="427671" cy="0"/>
          </a:xfrm>
          <a:custGeom>
            <a:avLst/>
            <a:gdLst/>
            <a:ahLst/>
            <a:cxnLst/>
            <a:rect l="l" t="t" r="r" b="b"/>
            <a:pathLst>
              <a:path w="427671">
                <a:moveTo>
                  <a:pt x="0" y="0"/>
                </a:moveTo>
                <a:lnTo>
                  <a:pt x="427671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7228855" y="5986915"/>
            <a:ext cx="427043" cy="0"/>
          </a:xfrm>
          <a:custGeom>
            <a:avLst/>
            <a:gdLst/>
            <a:ahLst/>
            <a:cxnLst/>
            <a:rect l="l" t="t" r="r" b="b"/>
            <a:pathLst>
              <a:path w="427043">
                <a:moveTo>
                  <a:pt x="0" y="0"/>
                </a:moveTo>
                <a:lnTo>
                  <a:pt x="427043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7659243" y="5988109"/>
            <a:ext cx="751963" cy="0"/>
          </a:xfrm>
          <a:custGeom>
            <a:avLst/>
            <a:gdLst/>
            <a:ahLst/>
            <a:cxnLst/>
            <a:rect l="l" t="t" r="r" b="b"/>
            <a:pathLst>
              <a:path w="751963">
                <a:moveTo>
                  <a:pt x="0" y="0"/>
                </a:moveTo>
                <a:lnTo>
                  <a:pt x="751963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7659548" y="5986915"/>
            <a:ext cx="751355" cy="0"/>
          </a:xfrm>
          <a:custGeom>
            <a:avLst/>
            <a:gdLst/>
            <a:ahLst/>
            <a:cxnLst/>
            <a:rect l="l" t="t" r="r" b="b"/>
            <a:pathLst>
              <a:path w="751355">
                <a:moveTo>
                  <a:pt x="0" y="0"/>
                </a:moveTo>
                <a:lnTo>
                  <a:pt x="751355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8414248" y="5988109"/>
            <a:ext cx="652069" cy="0"/>
          </a:xfrm>
          <a:custGeom>
            <a:avLst/>
            <a:gdLst/>
            <a:ahLst/>
            <a:cxnLst/>
            <a:rect l="l" t="t" r="r" b="b"/>
            <a:pathLst>
              <a:path w="652069">
                <a:moveTo>
                  <a:pt x="0" y="0"/>
                </a:moveTo>
                <a:lnTo>
                  <a:pt x="652069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8414552" y="5986915"/>
            <a:ext cx="651461" cy="0"/>
          </a:xfrm>
          <a:custGeom>
            <a:avLst/>
            <a:gdLst/>
            <a:ahLst/>
            <a:cxnLst/>
            <a:rect l="l" t="t" r="r" b="b"/>
            <a:pathLst>
              <a:path w="651461">
                <a:moveTo>
                  <a:pt x="0" y="0"/>
                </a:moveTo>
                <a:lnTo>
                  <a:pt x="651461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6329408" y="6383214"/>
            <a:ext cx="896710" cy="4181"/>
          </a:xfrm>
          <a:custGeom>
            <a:avLst/>
            <a:gdLst/>
            <a:ahLst/>
            <a:cxnLst/>
            <a:rect l="l" t="t" r="r" b="b"/>
            <a:pathLst>
              <a:path w="896710" h="4181">
                <a:moveTo>
                  <a:pt x="0" y="4181"/>
                </a:moveTo>
                <a:lnTo>
                  <a:pt x="896710" y="4181"/>
                </a:lnTo>
                <a:lnTo>
                  <a:pt x="896710" y="0"/>
                </a:lnTo>
                <a:lnTo>
                  <a:pt x="0" y="0"/>
                </a:lnTo>
                <a:lnTo>
                  <a:pt x="0" y="4181"/>
                </a:lnTo>
                <a:close/>
              </a:path>
            </a:pathLst>
          </a:custGeom>
          <a:solidFill>
            <a:srgbClr val="DEEA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6329408" y="6193280"/>
            <a:ext cx="896710" cy="69883"/>
          </a:xfrm>
          <a:custGeom>
            <a:avLst/>
            <a:gdLst/>
            <a:ahLst/>
            <a:cxnLst/>
            <a:rect l="l" t="t" r="r" b="b"/>
            <a:pathLst>
              <a:path w="896710" h="69883">
                <a:moveTo>
                  <a:pt x="896710" y="0"/>
                </a:moveTo>
                <a:lnTo>
                  <a:pt x="0" y="0"/>
                </a:lnTo>
                <a:lnTo>
                  <a:pt x="0" y="69883"/>
                </a:lnTo>
                <a:lnTo>
                  <a:pt x="896710" y="69883"/>
                </a:lnTo>
                <a:lnTo>
                  <a:pt x="896710" y="0"/>
                </a:lnTo>
                <a:close/>
              </a:path>
            </a:pathLst>
          </a:custGeom>
          <a:solidFill>
            <a:srgbClr val="DEEA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6329408" y="6263163"/>
            <a:ext cx="896710" cy="59729"/>
          </a:xfrm>
          <a:custGeom>
            <a:avLst/>
            <a:gdLst/>
            <a:ahLst/>
            <a:cxnLst/>
            <a:rect l="l" t="t" r="r" b="b"/>
            <a:pathLst>
              <a:path w="896710" h="59729">
                <a:moveTo>
                  <a:pt x="896710" y="0"/>
                </a:moveTo>
                <a:lnTo>
                  <a:pt x="0" y="0"/>
                </a:lnTo>
                <a:lnTo>
                  <a:pt x="0" y="59729"/>
                </a:lnTo>
                <a:lnTo>
                  <a:pt x="896710" y="59729"/>
                </a:lnTo>
                <a:lnTo>
                  <a:pt x="896710" y="0"/>
                </a:lnTo>
                <a:close/>
              </a:path>
            </a:pathLst>
          </a:custGeom>
          <a:solidFill>
            <a:srgbClr val="DEEA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6329408" y="6322887"/>
            <a:ext cx="896710" cy="60326"/>
          </a:xfrm>
          <a:custGeom>
            <a:avLst/>
            <a:gdLst/>
            <a:ahLst/>
            <a:cxnLst/>
            <a:rect l="l" t="t" r="r" b="b"/>
            <a:pathLst>
              <a:path w="896710" h="60326">
                <a:moveTo>
                  <a:pt x="896710" y="0"/>
                </a:moveTo>
                <a:lnTo>
                  <a:pt x="0" y="0"/>
                </a:lnTo>
                <a:lnTo>
                  <a:pt x="0" y="60326"/>
                </a:lnTo>
                <a:lnTo>
                  <a:pt x="896710" y="60326"/>
                </a:lnTo>
                <a:lnTo>
                  <a:pt x="896710" y="0"/>
                </a:lnTo>
                <a:close/>
              </a:path>
            </a:pathLst>
          </a:custGeom>
          <a:solidFill>
            <a:srgbClr val="DEEA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6328800" y="6191786"/>
            <a:ext cx="896710" cy="0"/>
          </a:xfrm>
          <a:custGeom>
            <a:avLst/>
            <a:gdLst/>
            <a:ahLst/>
            <a:cxnLst/>
            <a:rect l="l" t="t" r="r" b="b"/>
            <a:pathLst>
              <a:path w="896710">
                <a:moveTo>
                  <a:pt x="0" y="0"/>
                </a:moveTo>
                <a:lnTo>
                  <a:pt x="896710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6329104" y="6190592"/>
            <a:ext cx="896102" cy="0"/>
          </a:xfrm>
          <a:custGeom>
            <a:avLst/>
            <a:gdLst/>
            <a:ahLst/>
            <a:cxnLst/>
            <a:rect l="l" t="t" r="r" b="b"/>
            <a:pathLst>
              <a:path w="896102">
                <a:moveTo>
                  <a:pt x="0" y="0"/>
                </a:moveTo>
                <a:lnTo>
                  <a:pt x="896102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7228551" y="6191786"/>
            <a:ext cx="427671" cy="0"/>
          </a:xfrm>
          <a:custGeom>
            <a:avLst/>
            <a:gdLst/>
            <a:ahLst/>
            <a:cxnLst/>
            <a:rect l="l" t="t" r="r" b="b"/>
            <a:pathLst>
              <a:path w="427671">
                <a:moveTo>
                  <a:pt x="0" y="0"/>
                </a:moveTo>
                <a:lnTo>
                  <a:pt x="427671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7228855" y="6190592"/>
            <a:ext cx="427043" cy="0"/>
          </a:xfrm>
          <a:custGeom>
            <a:avLst/>
            <a:gdLst/>
            <a:ahLst/>
            <a:cxnLst/>
            <a:rect l="l" t="t" r="r" b="b"/>
            <a:pathLst>
              <a:path w="427043">
                <a:moveTo>
                  <a:pt x="0" y="0"/>
                </a:moveTo>
                <a:lnTo>
                  <a:pt x="427043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7659243" y="6191786"/>
            <a:ext cx="751963" cy="0"/>
          </a:xfrm>
          <a:custGeom>
            <a:avLst/>
            <a:gdLst/>
            <a:ahLst/>
            <a:cxnLst/>
            <a:rect l="l" t="t" r="r" b="b"/>
            <a:pathLst>
              <a:path w="751963">
                <a:moveTo>
                  <a:pt x="0" y="0"/>
                </a:moveTo>
                <a:lnTo>
                  <a:pt x="751963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7659548" y="6190592"/>
            <a:ext cx="751355" cy="0"/>
          </a:xfrm>
          <a:custGeom>
            <a:avLst/>
            <a:gdLst/>
            <a:ahLst/>
            <a:cxnLst/>
            <a:rect l="l" t="t" r="r" b="b"/>
            <a:pathLst>
              <a:path w="751355">
                <a:moveTo>
                  <a:pt x="0" y="0"/>
                </a:moveTo>
                <a:lnTo>
                  <a:pt x="751355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8414248" y="6191786"/>
            <a:ext cx="652069" cy="0"/>
          </a:xfrm>
          <a:custGeom>
            <a:avLst/>
            <a:gdLst/>
            <a:ahLst/>
            <a:cxnLst/>
            <a:rect l="l" t="t" r="r" b="b"/>
            <a:pathLst>
              <a:path w="652069">
                <a:moveTo>
                  <a:pt x="0" y="0"/>
                </a:moveTo>
                <a:lnTo>
                  <a:pt x="652069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8414552" y="6190592"/>
            <a:ext cx="651461" cy="0"/>
          </a:xfrm>
          <a:custGeom>
            <a:avLst/>
            <a:gdLst/>
            <a:ahLst/>
            <a:cxnLst/>
            <a:rect l="l" t="t" r="r" b="b"/>
            <a:pathLst>
              <a:path w="651461">
                <a:moveTo>
                  <a:pt x="0" y="0"/>
                </a:moveTo>
                <a:lnTo>
                  <a:pt x="651461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6329408" y="6523698"/>
            <a:ext cx="896710" cy="48380"/>
          </a:xfrm>
          <a:custGeom>
            <a:avLst/>
            <a:gdLst/>
            <a:ahLst/>
            <a:cxnLst/>
            <a:rect l="l" t="t" r="r" b="b"/>
            <a:pathLst>
              <a:path w="896710" h="48380">
                <a:moveTo>
                  <a:pt x="0" y="48380"/>
                </a:moveTo>
                <a:lnTo>
                  <a:pt x="896710" y="48380"/>
                </a:lnTo>
                <a:lnTo>
                  <a:pt x="896710" y="0"/>
                </a:lnTo>
                <a:lnTo>
                  <a:pt x="0" y="0"/>
                </a:lnTo>
                <a:lnTo>
                  <a:pt x="0" y="48380"/>
                </a:lnTo>
                <a:close/>
              </a:path>
            </a:pathLst>
          </a:custGeom>
          <a:solidFill>
            <a:srgbClr val="DEEA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6329408" y="6390382"/>
            <a:ext cx="896710" cy="59848"/>
          </a:xfrm>
          <a:custGeom>
            <a:avLst/>
            <a:gdLst/>
            <a:ahLst/>
            <a:cxnLst/>
            <a:rect l="l" t="t" r="r" b="b"/>
            <a:pathLst>
              <a:path w="896710" h="59848">
                <a:moveTo>
                  <a:pt x="896710" y="0"/>
                </a:moveTo>
                <a:lnTo>
                  <a:pt x="0" y="0"/>
                </a:lnTo>
                <a:lnTo>
                  <a:pt x="0" y="59848"/>
                </a:lnTo>
                <a:lnTo>
                  <a:pt x="896710" y="59848"/>
                </a:lnTo>
                <a:lnTo>
                  <a:pt x="896710" y="0"/>
                </a:lnTo>
                <a:close/>
              </a:path>
            </a:pathLst>
          </a:custGeom>
          <a:solidFill>
            <a:srgbClr val="DEEA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6329408" y="6450230"/>
            <a:ext cx="896710" cy="73467"/>
          </a:xfrm>
          <a:custGeom>
            <a:avLst/>
            <a:gdLst/>
            <a:ahLst/>
            <a:cxnLst/>
            <a:rect l="l" t="t" r="r" b="b"/>
            <a:pathLst>
              <a:path w="896710" h="73467">
                <a:moveTo>
                  <a:pt x="896710" y="0"/>
                </a:moveTo>
                <a:lnTo>
                  <a:pt x="0" y="0"/>
                </a:lnTo>
                <a:lnTo>
                  <a:pt x="0" y="73467"/>
                </a:lnTo>
                <a:lnTo>
                  <a:pt x="896710" y="73467"/>
                </a:lnTo>
                <a:lnTo>
                  <a:pt x="896710" y="0"/>
                </a:lnTo>
                <a:close/>
              </a:path>
            </a:pathLst>
          </a:custGeom>
          <a:solidFill>
            <a:srgbClr val="DEEA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6328800" y="6388888"/>
            <a:ext cx="896710" cy="0"/>
          </a:xfrm>
          <a:custGeom>
            <a:avLst/>
            <a:gdLst/>
            <a:ahLst/>
            <a:cxnLst/>
            <a:rect l="l" t="t" r="r" b="b"/>
            <a:pathLst>
              <a:path w="896710">
                <a:moveTo>
                  <a:pt x="0" y="0"/>
                </a:moveTo>
                <a:lnTo>
                  <a:pt x="896710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6329104" y="6387694"/>
            <a:ext cx="896102" cy="0"/>
          </a:xfrm>
          <a:custGeom>
            <a:avLst/>
            <a:gdLst/>
            <a:ahLst/>
            <a:cxnLst/>
            <a:rect l="l" t="t" r="r" b="b"/>
            <a:pathLst>
              <a:path w="896102">
                <a:moveTo>
                  <a:pt x="0" y="0"/>
                </a:moveTo>
                <a:lnTo>
                  <a:pt x="896102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7228551" y="6388888"/>
            <a:ext cx="427671" cy="0"/>
          </a:xfrm>
          <a:custGeom>
            <a:avLst/>
            <a:gdLst/>
            <a:ahLst/>
            <a:cxnLst/>
            <a:rect l="l" t="t" r="r" b="b"/>
            <a:pathLst>
              <a:path w="427671">
                <a:moveTo>
                  <a:pt x="0" y="0"/>
                </a:moveTo>
                <a:lnTo>
                  <a:pt x="427671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7228855" y="6387694"/>
            <a:ext cx="427043" cy="0"/>
          </a:xfrm>
          <a:custGeom>
            <a:avLst/>
            <a:gdLst/>
            <a:ahLst/>
            <a:cxnLst/>
            <a:rect l="l" t="t" r="r" b="b"/>
            <a:pathLst>
              <a:path w="427043">
                <a:moveTo>
                  <a:pt x="0" y="0"/>
                </a:moveTo>
                <a:lnTo>
                  <a:pt x="427043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7659244" y="6388888"/>
            <a:ext cx="751963" cy="0"/>
          </a:xfrm>
          <a:custGeom>
            <a:avLst/>
            <a:gdLst/>
            <a:ahLst/>
            <a:cxnLst/>
            <a:rect l="l" t="t" r="r" b="b"/>
            <a:pathLst>
              <a:path w="751963">
                <a:moveTo>
                  <a:pt x="0" y="0"/>
                </a:moveTo>
                <a:lnTo>
                  <a:pt x="751963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7659548" y="6387694"/>
            <a:ext cx="751355" cy="0"/>
          </a:xfrm>
          <a:custGeom>
            <a:avLst/>
            <a:gdLst/>
            <a:ahLst/>
            <a:cxnLst/>
            <a:rect l="l" t="t" r="r" b="b"/>
            <a:pathLst>
              <a:path w="751355">
                <a:moveTo>
                  <a:pt x="0" y="0"/>
                </a:moveTo>
                <a:lnTo>
                  <a:pt x="751355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8414248" y="6388888"/>
            <a:ext cx="652069" cy="0"/>
          </a:xfrm>
          <a:custGeom>
            <a:avLst/>
            <a:gdLst/>
            <a:ahLst/>
            <a:cxnLst/>
            <a:rect l="l" t="t" r="r" b="b"/>
            <a:pathLst>
              <a:path w="652069">
                <a:moveTo>
                  <a:pt x="0" y="0"/>
                </a:moveTo>
                <a:lnTo>
                  <a:pt x="652069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8414552" y="6387694"/>
            <a:ext cx="651461" cy="0"/>
          </a:xfrm>
          <a:custGeom>
            <a:avLst/>
            <a:gdLst/>
            <a:ahLst/>
            <a:cxnLst/>
            <a:rect l="l" t="t" r="r" b="b"/>
            <a:pathLst>
              <a:path w="651461">
                <a:moveTo>
                  <a:pt x="0" y="0"/>
                </a:moveTo>
                <a:lnTo>
                  <a:pt x="651461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6327279" y="3781685"/>
            <a:ext cx="1" cy="2793407"/>
          </a:xfrm>
          <a:custGeom>
            <a:avLst/>
            <a:gdLst/>
            <a:ahLst/>
            <a:cxnLst/>
            <a:rect l="l" t="t" r="r" b="b"/>
            <a:pathLst>
              <a:path w="1" h="2793407">
                <a:moveTo>
                  <a:pt x="0" y="0"/>
                </a:moveTo>
                <a:lnTo>
                  <a:pt x="1" y="2793407"/>
                </a:lnTo>
              </a:path>
            </a:pathLst>
          </a:custGeom>
          <a:ln w="304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6328800" y="6571443"/>
            <a:ext cx="896710" cy="4256"/>
          </a:xfrm>
          <a:custGeom>
            <a:avLst/>
            <a:gdLst/>
            <a:ahLst/>
            <a:cxnLst/>
            <a:rect l="l" t="t" r="r" b="b"/>
            <a:pathLst>
              <a:path w="896710" h="4256">
                <a:moveTo>
                  <a:pt x="0" y="4256"/>
                </a:moveTo>
                <a:lnTo>
                  <a:pt x="896710" y="4256"/>
                </a:lnTo>
                <a:lnTo>
                  <a:pt x="896710" y="0"/>
                </a:lnTo>
                <a:lnTo>
                  <a:pt x="0" y="0"/>
                </a:lnTo>
                <a:lnTo>
                  <a:pt x="0" y="42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6329104" y="6572029"/>
            <a:ext cx="896102" cy="696"/>
          </a:xfrm>
          <a:custGeom>
            <a:avLst/>
            <a:gdLst/>
            <a:ahLst/>
            <a:cxnLst/>
            <a:rect l="l" t="t" r="r" b="b"/>
            <a:pathLst>
              <a:path w="896102" h="696">
                <a:moveTo>
                  <a:pt x="0" y="696"/>
                </a:moveTo>
                <a:lnTo>
                  <a:pt x="896102" y="696"/>
                </a:lnTo>
                <a:lnTo>
                  <a:pt x="896102" y="0"/>
                </a:lnTo>
                <a:lnTo>
                  <a:pt x="0" y="0"/>
                </a:lnTo>
                <a:lnTo>
                  <a:pt x="0" y="6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7226988" y="5801035"/>
            <a:ext cx="0" cy="774056"/>
          </a:xfrm>
          <a:custGeom>
            <a:avLst/>
            <a:gdLst/>
            <a:ahLst/>
            <a:cxnLst/>
            <a:rect l="l" t="t" r="r" b="b"/>
            <a:pathLst>
              <a:path h="774056">
                <a:moveTo>
                  <a:pt x="0" y="0"/>
                </a:moveTo>
                <a:lnTo>
                  <a:pt x="0" y="774056"/>
                </a:lnTo>
              </a:path>
            </a:pathLst>
          </a:custGeom>
          <a:ln w="304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7228551" y="6573572"/>
            <a:ext cx="427671" cy="0"/>
          </a:xfrm>
          <a:custGeom>
            <a:avLst/>
            <a:gdLst/>
            <a:ahLst/>
            <a:cxnLst/>
            <a:rect l="l" t="t" r="r" b="b"/>
            <a:pathLst>
              <a:path w="427671">
                <a:moveTo>
                  <a:pt x="0" y="0"/>
                </a:moveTo>
                <a:lnTo>
                  <a:pt x="427671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7228855" y="6572377"/>
            <a:ext cx="427043" cy="0"/>
          </a:xfrm>
          <a:custGeom>
            <a:avLst/>
            <a:gdLst/>
            <a:ahLst/>
            <a:cxnLst/>
            <a:rect l="l" t="t" r="r" b="b"/>
            <a:pathLst>
              <a:path w="427043">
                <a:moveTo>
                  <a:pt x="0" y="0"/>
                </a:moveTo>
                <a:lnTo>
                  <a:pt x="427043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7657681" y="5801035"/>
            <a:ext cx="0" cy="774056"/>
          </a:xfrm>
          <a:custGeom>
            <a:avLst/>
            <a:gdLst/>
            <a:ahLst/>
            <a:cxnLst/>
            <a:rect l="l" t="t" r="r" b="b"/>
            <a:pathLst>
              <a:path h="774056">
                <a:moveTo>
                  <a:pt x="0" y="0"/>
                </a:moveTo>
                <a:lnTo>
                  <a:pt x="0" y="774056"/>
                </a:lnTo>
              </a:path>
            </a:pathLst>
          </a:custGeom>
          <a:ln w="304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7659244" y="6573572"/>
            <a:ext cx="751963" cy="0"/>
          </a:xfrm>
          <a:custGeom>
            <a:avLst/>
            <a:gdLst/>
            <a:ahLst/>
            <a:cxnLst/>
            <a:rect l="l" t="t" r="r" b="b"/>
            <a:pathLst>
              <a:path w="751963">
                <a:moveTo>
                  <a:pt x="0" y="0"/>
                </a:moveTo>
                <a:lnTo>
                  <a:pt x="751963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7659548" y="6572377"/>
            <a:ext cx="751355" cy="0"/>
          </a:xfrm>
          <a:custGeom>
            <a:avLst/>
            <a:gdLst/>
            <a:ahLst/>
            <a:cxnLst/>
            <a:rect l="l" t="t" r="r" b="b"/>
            <a:pathLst>
              <a:path w="751355">
                <a:moveTo>
                  <a:pt x="0" y="0"/>
                </a:moveTo>
                <a:lnTo>
                  <a:pt x="751355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8412685" y="5801035"/>
            <a:ext cx="0" cy="774056"/>
          </a:xfrm>
          <a:custGeom>
            <a:avLst/>
            <a:gdLst/>
            <a:ahLst/>
            <a:cxnLst/>
            <a:rect l="l" t="t" r="r" b="b"/>
            <a:pathLst>
              <a:path h="774056">
                <a:moveTo>
                  <a:pt x="0" y="0"/>
                </a:moveTo>
                <a:lnTo>
                  <a:pt x="0" y="774056"/>
                </a:lnTo>
              </a:path>
            </a:pathLst>
          </a:custGeom>
          <a:ln w="304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8414248" y="6573572"/>
            <a:ext cx="652069" cy="0"/>
          </a:xfrm>
          <a:custGeom>
            <a:avLst/>
            <a:gdLst/>
            <a:ahLst/>
            <a:cxnLst/>
            <a:rect l="l" t="t" r="r" b="b"/>
            <a:pathLst>
              <a:path w="652069">
                <a:moveTo>
                  <a:pt x="0" y="0"/>
                </a:moveTo>
                <a:lnTo>
                  <a:pt x="652069" y="0"/>
                </a:lnTo>
              </a:path>
            </a:pathLst>
          </a:custGeom>
          <a:ln w="425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8414552" y="6572377"/>
            <a:ext cx="651461" cy="0"/>
          </a:xfrm>
          <a:custGeom>
            <a:avLst/>
            <a:gdLst/>
            <a:ahLst/>
            <a:cxnLst/>
            <a:rect l="l" t="t" r="r" b="b"/>
            <a:pathLst>
              <a:path w="651461">
                <a:moveTo>
                  <a:pt x="0" y="0"/>
                </a:moveTo>
                <a:lnTo>
                  <a:pt x="651461" y="0"/>
                </a:lnTo>
              </a:path>
            </a:pathLst>
          </a:custGeom>
          <a:ln w="69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9067838" y="3781685"/>
            <a:ext cx="1" cy="2793407"/>
          </a:xfrm>
          <a:custGeom>
            <a:avLst/>
            <a:gdLst/>
            <a:ahLst/>
            <a:cxnLst/>
            <a:rect l="l" t="t" r="r" b="b"/>
            <a:pathLst>
              <a:path w="1" h="2793407">
                <a:moveTo>
                  <a:pt x="0" y="0"/>
                </a:moveTo>
                <a:lnTo>
                  <a:pt x="1" y="2793407"/>
                </a:lnTo>
              </a:path>
            </a:pathLst>
          </a:custGeom>
          <a:ln w="304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421640" y="40513"/>
            <a:ext cx="8532547" cy="230022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08368" marR="740562" algn="ctr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Wie wi</a:t>
            </a:r>
            <a:r>
              <a:rPr sz="48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meine A</a:t>
            </a:r>
            <a:r>
              <a:rPr sz="48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nw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esen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eit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bei 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48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-</a:t>
            </a:r>
            <a:endParaRPr sz="3200">
              <a:latin typeface="Calibri"/>
              <a:cs typeface="Calibri"/>
            </a:endParaRPr>
          </a:p>
          <a:p>
            <a:pPr marL="1285582" marR="1516319" algn="ctr">
              <a:lnSpc>
                <a:spcPts val="3840"/>
              </a:lnSpc>
              <a:spcBef>
                <a:spcPts val="23"/>
              </a:spcBef>
            </a:pP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Beglei</a:t>
            </a:r>
            <a:r>
              <a:rPr sz="4800" b="1" spc="9" baseline="1706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-54" baseline="1706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orm</a:t>
            </a:r>
            <a:r>
              <a:rPr sz="4800" b="1" spc="-14" baseline="1706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800" b="1" spc="-29" baseline="1706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4800" b="1" spc="-44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do</a:t>
            </a:r>
            <a:r>
              <a:rPr sz="4800" b="1" spc="-34" baseline="1706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ume</a:t>
            </a:r>
            <a:r>
              <a:rPr sz="4800" b="1" spc="-39" baseline="1706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tier</a:t>
            </a:r>
            <a:r>
              <a:rPr sz="4800" b="1" spc="4" baseline="1706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?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–</a:t>
            </a:r>
            <a:endParaRPr sz="3200">
              <a:latin typeface="Calibri"/>
              <a:cs typeface="Calibri"/>
            </a:endParaRPr>
          </a:p>
          <a:p>
            <a:pPr marL="1442532" marR="1674042" algn="ctr">
              <a:lnSpc>
                <a:spcPts val="3840"/>
              </a:lnSpc>
            </a:pP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Der</a:t>
            </a:r>
            <a:r>
              <a:rPr sz="4800" b="1" spc="-14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4800" b="1" spc="-39" baseline="1706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9" baseline="1706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-Do</a:t>
            </a:r>
            <a:r>
              <a:rPr sz="4800" b="1" spc="-39" baseline="1706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um</a:t>
            </a:r>
            <a:r>
              <a:rPr sz="4800" b="1" spc="-14" baseline="1706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-39" baseline="1706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800" b="1" spc="-29" baseline="1706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-34" baseline="1706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tion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bo</a:t>
            </a:r>
            <a:r>
              <a:rPr sz="4800" b="1" spc="-44" baseline="1706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1298"/>
              </a:spcBef>
            </a:pPr>
            <a:r>
              <a:rPr sz="2400" b="1" spc="0" dirty="0">
                <a:latin typeface="Calibri"/>
                <a:cs typeface="Calibri"/>
              </a:rPr>
              <a:t>I</a:t>
            </a:r>
            <a:r>
              <a:rPr sz="2400" b="1" spc="-9" dirty="0">
                <a:latin typeface="Calibri"/>
                <a:cs typeface="Calibri"/>
              </a:rPr>
              <a:t>h</a:t>
            </a:r>
            <a:r>
              <a:rPr sz="2400" b="1" spc="-25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e A</a:t>
            </a:r>
            <a:r>
              <a:rPr sz="2400" b="1" spc="-34" dirty="0">
                <a:latin typeface="Calibri"/>
                <a:cs typeface="Calibri"/>
              </a:rPr>
              <a:t>n</a:t>
            </a:r>
            <a:r>
              <a:rPr sz="2400" b="1" spc="-25" dirty="0">
                <a:latin typeface="Calibri"/>
                <a:cs typeface="Calibri"/>
              </a:rPr>
              <a:t>w</a:t>
            </a:r>
            <a:r>
              <a:rPr sz="2400" b="1" spc="0" dirty="0">
                <a:latin typeface="Calibri"/>
                <a:cs typeface="Calibri"/>
              </a:rPr>
              <a:t>es</a:t>
            </a:r>
            <a:r>
              <a:rPr sz="2400" b="1" spc="4" dirty="0">
                <a:latin typeface="Calibri"/>
                <a:cs typeface="Calibri"/>
              </a:rPr>
              <a:t>e</a:t>
            </a:r>
            <a:r>
              <a:rPr sz="2400" b="1" spc="0" dirty="0">
                <a:latin typeface="Calibri"/>
                <a:cs typeface="Calibri"/>
              </a:rPr>
              <a:t>n</a:t>
            </a:r>
            <a:r>
              <a:rPr sz="2400" b="1" spc="-9" dirty="0">
                <a:latin typeface="Calibri"/>
                <a:cs typeface="Calibri"/>
              </a:rPr>
              <a:t>h</a:t>
            </a:r>
            <a:r>
              <a:rPr sz="2400" b="1" spc="0" dirty="0">
                <a:latin typeface="Calibri"/>
                <a:cs typeface="Calibri"/>
              </a:rPr>
              <a:t>eit</a:t>
            </a:r>
            <a:r>
              <a:rPr sz="2400" b="1" spc="14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bei</a:t>
            </a:r>
            <a:r>
              <a:rPr sz="2400" b="1" spc="-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allen Z</a:t>
            </a:r>
            <a:r>
              <a:rPr sz="2400" b="1" spc="-25" dirty="0">
                <a:latin typeface="Calibri"/>
                <a:cs typeface="Calibri"/>
              </a:rPr>
              <a:t>f</a:t>
            </a:r>
            <a:r>
              <a:rPr sz="2400" b="1" spc="0" dirty="0">
                <a:latin typeface="Calibri"/>
                <a:cs typeface="Calibri"/>
              </a:rPr>
              <a:t>s</a:t>
            </a:r>
            <a:r>
              <a:rPr sz="2400" b="1" spc="14" dirty="0">
                <a:latin typeface="Calibri"/>
                <a:cs typeface="Calibri"/>
              </a:rPr>
              <a:t>L</a:t>
            </a:r>
            <a:r>
              <a:rPr sz="2400" b="1" spc="-4" dirty="0">
                <a:latin typeface="Calibri"/>
                <a:cs typeface="Calibri"/>
              </a:rPr>
              <a:t>-</a:t>
            </a:r>
            <a:r>
              <a:rPr sz="2400" b="1" spc="0" dirty="0">
                <a:latin typeface="Calibri"/>
                <a:cs typeface="Calibri"/>
              </a:rPr>
              <a:t>Begleit</a:t>
            </a:r>
            <a:r>
              <a:rPr sz="2400" b="1" spc="-44" dirty="0">
                <a:latin typeface="Calibri"/>
                <a:cs typeface="Calibri"/>
              </a:rPr>
              <a:t>f</a:t>
            </a:r>
            <a:r>
              <a:rPr sz="2400" b="1" spc="0" dirty="0">
                <a:latin typeface="Calibri"/>
                <a:cs typeface="Calibri"/>
              </a:rPr>
              <a:t>orm</a:t>
            </a:r>
            <a:r>
              <a:rPr sz="2400" b="1" spc="-14" dirty="0">
                <a:latin typeface="Calibri"/>
                <a:cs typeface="Calibri"/>
              </a:rPr>
              <a:t>a</a:t>
            </a:r>
            <a:r>
              <a:rPr sz="2400" b="1" spc="-29" dirty="0">
                <a:latin typeface="Calibri"/>
                <a:cs typeface="Calibri"/>
              </a:rPr>
              <a:t>t</a:t>
            </a:r>
            <a:r>
              <a:rPr sz="2400" b="1" spc="0" dirty="0">
                <a:latin typeface="Calibri"/>
                <a:cs typeface="Calibri"/>
              </a:rPr>
              <a:t>en</a:t>
            </a:r>
            <a:r>
              <a:rPr sz="2400" b="1" spc="14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wi</a:t>
            </a:r>
            <a:r>
              <a:rPr sz="2400" b="1" spc="-29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d</a:t>
            </a:r>
            <a:r>
              <a:rPr sz="2400" b="1" spc="-19" dirty="0">
                <a:latin typeface="Calibri"/>
                <a:cs typeface="Calibri"/>
              </a:rPr>
              <a:t> v</a:t>
            </a:r>
            <a:r>
              <a:rPr sz="2400" b="1" spc="0" dirty="0">
                <a:latin typeface="Calibri"/>
                <a:cs typeface="Calibri"/>
              </a:rPr>
              <a:t>on</a:t>
            </a:r>
            <a:r>
              <a:rPr sz="2400" b="1" spc="-14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I</a:t>
            </a:r>
            <a:r>
              <a:rPr sz="2400" b="1" spc="-9" dirty="0">
                <a:latin typeface="Calibri"/>
                <a:cs typeface="Calibri"/>
              </a:rPr>
              <a:t>h</a:t>
            </a:r>
            <a:r>
              <a:rPr sz="2400" b="1" spc="0" dirty="0">
                <a:latin typeface="Calibri"/>
                <a:cs typeface="Calibri"/>
              </a:rPr>
              <a:t>nen im</a:t>
            </a:r>
            <a:endParaRPr sz="2400">
              <a:latin typeface="Calibri"/>
              <a:cs typeface="Calibri"/>
            </a:endParaRPr>
          </a:p>
          <a:p>
            <a:pPr marR="302423" algn="ctr">
              <a:lnSpc>
                <a:spcPts val="2595"/>
              </a:lnSpc>
              <a:spcBef>
                <a:spcPts val="129"/>
              </a:spcBef>
            </a:pPr>
            <a:r>
              <a:rPr sz="3600" b="1" spc="0" baseline="3413" dirty="0">
                <a:latin typeface="Calibri"/>
                <a:cs typeface="Calibri"/>
              </a:rPr>
              <a:t>so</a:t>
            </a:r>
            <a:r>
              <a:rPr sz="3600" b="1" spc="-9" baseline="3413" dirty="0">
                <a:latin typeface="Calibri"/>
                <a:cs typeface="Calibri"/>
              </a:rPr>
              <a:t> </a:t>
            </a:r>
            <a:r>
              <a:rPr sz="3600" b="1" spc="-19" baseline="3413" dirty="0">
                <a:latin typeface="Calibri"/>
                <a:cs typeface="Calibri"/>
              </a:rPr>
              <a:t>g</a:t>
            </a:r>
            <a:r>
              <a:rPr sz="3600" b="1" spc="0" baseline="3413" dirty="0">
                <a:latin typeface="Calibri"/>
                <a:cs typeface="Calibri"/>
              </a:rPr>
              <a:t>enan</a:t>
            </a:r>
            <a:r>
              <a:rPr sz="3600" b="1" spc="-29" baseline="3413" dirty="0">
                <a:latin typeface="Calibri"/>
                <a:cs typeface="Calibri"/>
              </a:rPr>
              <a:t>nt</a:t>
            </a:r>
            <a:r>
              <a:rPr sz="3600" b="1" spc="0" baseline="3413" dirty="0">
                <a:latin typeface="Calibri"/>
                <a:cs typeface="Calibri"/>
              </a:rPr>
              <a:t>en</a:t>
            </a:r>
            <a:r>
              <a:rPr sz="3600" b="1" spc="14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„Z</a:t>
            </a:r>
            <a:r>
              <a:rPr sz="36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6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3600" b="1" spc="-4" baseline="3413" dirty="0">
                <a:solidFill>
                  <a:srgbClr val="006FC0"/>
                </a:solidFill>
                <a:latin typeface="Calibri"/>
                <a:cs typeface="Calibri"/>
              </a:rPr>
              <a:t>-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Do</a:t>
            </a:r>
            <a:r>
              <a:rPr sz="36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ume</a:t>
            </a:r>
            <a:r>
              <a:rPr sz="36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-4" baseline="3413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onsbo</a:t>
            </a:r>
            <a:r>
              <a:rPr sz="36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“</a:t>
            </a:r>
            <a:r>
              <a:rPr sz="3600" b="1" spc="25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ein</a:t>
            </a:r>
            <a:r>
              <a:rPr sz="3600" b="1" spc="-25" baseline="3413" dirty="0">
                <a:latin typeface="Calibri"/>
                <a:cs typeface="Calibri"/>
              </a:rPr>
              <a:t>g</a:t>
            </a:r>
            <a:r>
              <a:rPr sz="3600" b="1" spc="-9" baseline="3413" dirty="0">
                <a:latin typeface="Calibri"/>
                <a:cs typeface="Calibri"/>
              </a:rPr>
              <a:t>e</a:t>
            </a:r>
            <a:r>
              <a:rPr sz="3600" b="1" spc="0" baseline="3413" dirty="0">
                <a:latin typeface="Calibri"/>
                <a:cs typeface="Calibri"/>
              </a:rPr>
              <a:t>t</a:t>
            </a:r>
            <a:r>
              <a:rPr sz="3600" b="1" spc="-54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a</a:t>
            </a:r>
            <a:r>
              <a:rPr sz="3600" b="1" spc="-19" baseline="3413" dirty="0">
                <a:latin typeface="Calibri"/>
                <a:cs typeface="Calibri"/>
              </a:rPr>
              <a:t>g</a:t>
            </a:r>
            <a:r>
              <a:rPr sz="3600" b="1" spc="0" baseline="3413" dirty="0">
                <a:latin typeface="Calibri"/>
                <a:cs typeface="Calibri"/>
              </a:rPr>
              <a:t>en</a:t>
            </a:r>
            <a:r>
              <a:rPr sz="3600" b="1" spc="-14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u</a:t>
            </a:r>
            <a:r>
              <a:rPr sz="3600" b="1" spc="-9" baseline="3413" dirty="0">
                <a:latin typeface="Calibri"/>
                <a:cs typeface="Calibri"/>
              </a:rPr>
              <a:t>n</a:t>
            </a:r>
            <a:r>
              <a:rPr sz="3600" b="1" spc="0" baseline="3413" dirty="0">
                <a:latin typeface="Calibri"/>
                <a:cs typeface="Calibri"/>
              </a:rPr>
              <a:t>d </a:t>
            </a:r>
            <a:r>
              <a:rPr sz="3600" b="1" spc="-14" baseline="3413" dirty="0">
                <a:latin typeface="Calibri"/>
                <a:cs typeface="Calibri"/>
              </a:rPr>
              <a:t>v</a:t>
            </a:r>
            <a:r>
              <a:rPr sz="3600" b="1" spc="0" baseline="3413" dirty="0">
                <a:latin typeface="Calibri"/>
                <a:cs typeface="Calibri"/>
              </a:rPr>
              <a:t>on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78740" y="1662468"/>
            <a:ext cx="17795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21640" y="2339721"/>
            <a:ext cx="507107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den </a:t>
            </a:r>
            <a:r>
              <a:rPr sz="3600" b="1" spc="-9" baseline="3413" dirty="0">
                <a:latin typeface="Calibri"/>
                <a:cs typeface="Calibri"/>
              </a:rPr>
              <a:t>je</a:t>
            </a:r>
            <a:r>
              <a:rPr sz="3600" b="1" spc="-25" baseline="3413" dirty="0">
                <a:latin typeface="Calibri"/>
                <a:cs typeface="Calibri"/>
              </a:rPr>
              <a:t>w</a:t>
            </a:r>
            <a:r>
              <a:rPr sz="3600" b="1" spc="0" baseline="3413" dirty="0">
                <a:latin typeface="Calibri"/>
                <a:cs typeface="Calibri"/>
              </a:rPr>
              <a:t>eils</a:t>
            </a:r>
            <a:r>
              <a:rPr sz="3600" b="1" spc="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beglei</a:t>
            </a:r>
            <a:r>
              <a:rPr sz="3600" b="1" spc="-25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enden </a:t>
            </a:r>
            <a:r>
              <a:rPr sz="3600" b="1" spc="-54" baseline="3413" dirty="0">
                <a:latin typeface="Calibri"/>
                <a:cs typeface="Calibri"/>
              </a:rPr>
              <a:t>F</a:t>
            </a:r>
            <a:r>
              <a:rPr sz="3600" b="1" spc="0" baseline="3413" dirty="0">
                <a:latin typeface="Calibri"/>
                <a:cs typeface="Calibri"/>
              </a:rPr>
              <a:t>achleit</a:t>
            </a:r>
            <a:r>
              <a:rPr sz="3600" b="1" spc="-4" baseline="3413" dirty="0">
                <a:latin typeface="Calibri"/>
                <a:cs typeface="Calibri"/>
              </a:rPr>
              <a:t>u</a:t>
            </a:r>
            <a:r>
              <a:rPr sz="3600" b="1" spc="0" baseline="3413" dirty="0">
                <a:latin typeface="Calibri"/>
                <a:cs typeface="Calibri"/>
              </a:rPr>
              <a:t>n</a:t>
            </a:r>
            <a:r>
              <a:rPr sz="3600" b="1" spc="-25" baseline="3413" dirty="0">
                <a:latin typeface="Calibri"/>
                <a:cs typeface="Calibri"/>
              </a:rPr>
              <a:t>g</a:t>
            </a:r>
            <a:r>
              <a:rPr sz="3600" b="1" spc="0" baseline="3413" dirty="0">
                <a:latin typeface="Calibri"/>
                <a:cs typeface="Calibri"/>
              </a:rPr>
              <a:t>en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5490463" y="2339721"/>
            <a:ext cx="181542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ab</a:t>
            </a:r>
            <a:r>
              <a:rPr sz="3600" b="1" spc="-25" baseline="3413" dirty="0">
                <a:latin typeface="Calibri"/>
                <a:cs typeface="Calibri"/>
              </a:rPr>
              <a:t>g</a:t>
            </a:r>
            <a:r>
              <a:rPr sz="3600" b="1" spc="-19" baseline="3413" dirty="0">
                <a:latin typeface="Calibri"/>
                <a:cs typeface="Calibri"/>
              </a:rPr>
              <a:t>e</a:t>
            </a:r>
            <a:r>
              <a:rPr sz="3600" b="1" spc="-39" baseline="3413" dirty="0">
                <a:latin typeface="Calibri"/>
                <a:cs typeface="Calibri"/>
              </a:rPr>
              <a:t>z</a:t>
            </a:r>
            <a:r>
              <a:rPr sz="3600" b="1" spc="0" baseline="3413" dirty="0">
                <a:latin typeface="Calibri"/>
                <a:cs typeface="Calibri"/>
              </a:rPr>
              <a:t>eichn</a:t>
            </a:r>
            <a:r>
              <a:rPr sz="3600" b="1" spc="-9" baseline="3413" dirty="0">
                <a:latin typeface="Calibri"/>
                <a:cs typeface="Calibri"/>
              </a:rPr>
              <a:t>e</a:t>
            </a:r>
            <a:r>
              <a:rPr sz="3600" b="1" spc="0" baseline="3413" dirty="0">
                <a:latin typeface="Calibri"/>
                <a:cs typeface="Calibri"/>
              </a:rPr>
              <a:t>t.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6600849" y="3061413"/>
            <a:ext cx="2197647" cy="8512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101725"/>
              </a:lnSpc>
              <a:spcBef>
                <a:spcPts val="25"/>
              </a:spcBef>
            </a:pPr>
            <a:r>
              <a:rPr sz="450" spc="0" dirty="0">
                <a:solidFill>
                  <a:srgbClr val="2C73B5"/>
                </a:solidFill>
                <a:latin typeface="Calibri"/>
                <a:cs typeface="Calibri"/>
              </a:rPr>
              <a:t>ZfsL</a:t>
            </a:r>
            <a:r>
              <a:rPr sz="450" spc="52" dirty="0">
                <a:solidFill>
                  <a:srgbClr val="2C73B5"/>
                </a:solidFill>
                <a:latin typeface="Calibri"/>
                <a:cs typeface="Calibri"/>
              </a:rPr>
              <a:t> </a:t>
            </a:r>
            <a:r>
              <a:rPr sz="450" spc="0" dirty="0">
                <a:solidFill>
                  <a:srgbClr val="2C73B5"/>
                </a:solidFill>
                <a:latin typeface="Calibri"/>
                <a:cs typeface="Calibri"/>
              </a:rPr>
              <a:t>Mü</a:t>
            </a:r>
            <a:r>
              <a:rPr sz="450" spc="-4" dirty="0">
                <a:solidFill>
                  <a:srgbClr val="2C73B5"/>
                </a:solidFill>
                <a:latin typeface="Calibri"/>
                <a:cs typeface="Calibri"/>
              </a:rPr>
              <a:t>ns</a:t>
            </a:r>
            <a:r>
              <a:rPr sz="450" spc="0" dirty="0">
                <a:solidFill>
                  <a:srgbClr val="2C73B5"/>
                </a:solidFill>
                <a:latin typeface="Calibri"/>
                <a:cs typeface="Calibri"/>
              </a:rPr>
              <a:t>ter </a:t>
            </a:r>
            <a:r>
              <a:rPr sz="450" spc="2" dirty="0">
                <a:solidFill>
                  <a:srgbClr val="2C73B5"/>
                </a:solidFill>
                <a:latin typeface="Calibri"/>
                <a:cs typeface="Calibri"/>
              </a:rPr>
              <a:t> </a:t>
            </a:r>
            <a:r>
              <a:rPr sz="450" spc="0" dirty="0">
                <a:solidFill>
                  <a:srgbClr val="2C73B5"/>
                </a:solidFill>
                <a:latin typeface="Calibri"/>
                <a:cs typeface="Calibri"/>
              </a:rPr>
              <a:t>– </a:t>
            </a:r>
            <a:r>
              <a:rPr sz="450" spc="28" dirty="0">
                <a:solidFill>
                  <a:srgbClr val="2C73B5"/>
                </a:solidFill>
                <a:latin typeface="Calibri"/>
                <a:cs typeface="Calibri"/>
              </a:rPr>
              <a:t> </a:t>
            </a:r>
            <a:r>
              <a:rPr sz="450" spc="0" dirty="0">
                <a:solidFill>
                  <a:srgbClr val="2C73B5"/>
                </a:solidFill>
                <a:latin typeface="Calibri"/>
                <a:cs typeface="Calibri"/>
              </a:rPr>
              <a:t>Dokum</a:t>
            </a:r>
            <a:r>
              <a:rPr sz="450" spc="-10" dirty="0">
                <a:solidFill>
                  <a:srgbClr val="2C73B5"/>
                </a:solidFill>
                <a:latin typeface="Calibri"/>
                <a:cs typeface="Calibri"/>
              </a:rPr>
              <a:t>e</a:t>
            </a:r>
            <a:r>
              <a:rPr sz="450" spc="0" dirty="0">
                <a:solidFill>
                  <a:srgbClr val="2C73B5"/>
                </a:solidFill>
                <a:latin typeface="Calibri"/>
                <a:cs typeface="Calibri"/>
              </a:rPr>
              <a:t>nt</a:t>
            </a:r>
            <a:r>
              <a:rPr sz="450" spc="-5" dirty="0">
                <a:solidFill>
                  <a:srgbClr val="2C73B5"/>
                </a:solidFill>
                <a:latin typeface="Calibri"/>
                <a:cs typeface="Calibri"/>
              </a:rPr>
              <a:t>a</a:t>
            </a:r>
            <a:r>
              <a:rPr sz="450" spc="5" dirty="0">
                <a:solidFill>
                  <a:srgbClr val="2C73B5"/>
                </a:solidFill>
                <a:latin typeface="Calibri"/>
                <a:cs typeface="Calibri"/>
              </a:rPr>
              <a:t>t</a:t>
            </a:r>
            <a:r>
              <a:rPr sz="450" spc="0" dirty="0">
                <a:solidFill>
                  <a:srgbClr val="2C73B5"/>
                </a:solidFill>
                <a:latin typeface="Calibri"/>
                <a:cs typeface="Calibri"/>
              </a:rPr>
              <a:t>i</a:t>
            </a:r>
            <a:r>
              <a:rPr sz="450" spc="-5" dirty="0">
                <a:solidFill>
                  <a:srgbClr val="2C73B5"/>
                </a:solidFill>
                <a:latin typeface="Calibri"/>
                <a:cs typeface="Calibri"/>
              </a:rPr>
              <a:t>o</a:t>
            </a:r>
            <a:r>
              <a:rPr sz="450" spc="10" dirty="0">
                <a:solidFill>
                  <a:srgbClr val="2C73B5"/>
                </a:solidFill>
                <a:latin typeface="Calibri"/>
                <a:cs typeface="Calibri"/>
              </a:rPr>
              <a:t>n</a:t>
            </a:r>
            <a:r>
              <a:rPr sz="450" spc="-5" dirty="0">
                <a:solidFill>
                  <a:srgbClr val="2C73B5"/>
                </a:solidFill>
                <a:latin typeface="Calibri"/>
                <a:cs typeface="Calibri"/>
              </a:rPr>
              <a:t>s</a:t>
            </a:r>
            <a:r>
              <a:rPr sz="450" spc="0" dirty="0">
                <a:solidFill>
                  <a:srgbClr val="2C73B5"/>
                </a:solidFill>
                <a:latin typeface="Calibri"/>
                <a:cs typeface="Calibri"/>
              </a:rPr>
              <a:t>bo</a:t>
            </a:r>
            <a:r>
              <a:rPr sz="450" spc="-5" dirty="0">
                <a:solidFill>
                  <a:srgbClr val="2C73B5"/>
                </a:solidFill>
                <a:latin typeface="Calibri"/>
                <a:cs typeface="Calibri"/>
              </a:rPr>
              <a:t>g</a:t>
            </a:r>
            <a:r>
              <a:rPr sz="450" spc="0" dirty="0">
                <a:solidFill>
                  <a:srgbClr val="2C73B5"/>
                </a:solidFill>
                <a:latin typeface="Calibri"/>
                <a:cs typeface="Calibri"/>
              </a:rPr>
              <a:t>en</a:t>
            </a:r>
            <a:r>
              <a:rPr sz="450" spc="4" dirty="0">
                <a:solidFill>
                  <a:srgbClr val="2C73B5"/>
                </a:solidFill>
                <a:latin typeface="Calibri"/>
                <a:cs typeface="Calibri"/>
              </a:rPr>
              <a:t> </a:t>
            </a:r>
            <a:r>
              <a:rPr sz="450" spc="0" dirty="0">
                <a:solidFill>
                  <a:srgbClr val="2C73B5"/>
                </a:solidFill>
                <a:latin typeface="Calibri"/>
                <a:cs typeface="Calibri"/>
              </a:rPr>
              <a:t>zu</a:t>
            </a:r>
            <a:r>
              <a:rPr sz="450" spc="39" dirty="0">
                <a:solidFill>
                  <a:srgbClr val="2C73B5"/>
                </a:solidFill>
                <a:latin typeface="Calibri"/>
                <a:cs typeface="Calibri"/>
              </a:rPr>
              <a:t> </a:t>
            </a:r>
            <a:r>
              <a:rPr sz="450" spc="-5" dirty="0">
                <a:solidFill>
                  <a:srgbClr val="2C73B5"/>
                </a:solidFill>
                <a:latin typeface="Calibri"/>
                <a:cs typeface="Calibri"/>
              </a:rPr>
              <a:t>Z</a:t>
            </a:r>
            <a:r>
              <a:rPr sz="450" spc="0" dirty="0">
                <a:solidFill>
                  <a:srgbClr val="2C73B5"/>
                </a:solidFill>
                <a:latin typeface="Calibri"/>
                <a:cs typeface="Calibri"/>
              </a:rPr>
              <a:t>fsL-B</a:t>
            </a:r>
            <a:r>
              <a:rPr sz="450" spc="-5" dirty="0">
                <a:solidFill>
                  <a:srgbClr val="2C73B5"/>
                </a:solidFill>
                <a:latin typeface="Calibri"/>
                <a:cs typeface="Calibri"/>
              </a:rPr>
              <a:t>e</a:t>
            </a:r>
            <a:r>
              <a:rPr sz="450" spc="0" dirty="0">
                <a:solidFill>
                  <a:srgbClr val="2C73B5"/>
                </a:solidFill>
                <a:latin typeface="Calibri"/>
                <a:cs typeface="Calibri"/>
              </a:rPr>
              <a:t>glei</a:t>
            </a:r>
            <a:r>
              <a:rPr sz="450" spc="5" dirty="0">
                <a:solidFill>
                  <a:srgbClr val="2C73B5"/>
                </a:solidFill>
                <a:latin typeface="Calibri"/>
                <a:cs typeface="Calibri"/>
              </a:rPr>
              <a:t>t</a:t>
            </a:r>
            <a:r>
              <a:rPr sz="450" spc="0" dirty="0">
                <a:solidFill>
                  <a:srgbClr val="2C73B5"/>
                </a:solidFill>
                <a:latin typeface="Calibri"/>
                <a:cs typeface="Calibri"/>
              </a:rPr>
              <a:t>ver</a:t>
            </a:r>
            <a:r>
              <a:rPr sz="450" spc="-5" dirty="0">
                <a:solidFill>
                  <a:srgbClr val="2C73B5"/>
                </a:solidFill>
                <a:latin typeface="Calibri"/>
                <a:cs typeface="Calibri"/>
              </a:rPr>
              <a:t>a</a:t>
            </a:r>
            <a:r>
              <a:rPr sz="450" spc="0" dirty="0">
                <a:solidFill>
                  <a:srgbClr val="2C73B5"/>
                </a:solidFill>
                <a:latin typeface="Calibri"/>
                <a:cs typeface="Calibri"/>
              </a:rPr>
              <a:t>nsta</a:t>
            </a:r>
            <a:r>
              <a:rPr sz="450" spc="-5" dirty="0">
                <a:solidFill>
                  <a:srgbClr val="2C73B5"/>
                </a:solidFill>
                <a:latin typeface="Calibri"/>
                <a:cs typeface="Calibri"/>
              </a:rPr>
              <a:t>l</a:t>
            </a:r>
            <a:r>
              <a:rPr sz="450" spc="0" dirty="0">
                <a:solidFill>
                  <a:srgbClr val="2C73B5"/>
                </a:solidFill>
                <a:latin typeface="Calibri"/>
                <a:cs typeface="Calibri"/>
              </a:rPr>
              <a:t>tun</a:t>
            </a:r>
            <a:r>
              <a:rPr sz="450" spc="-10" dirty="0">
                <a:solidFill>
                  <a:srgbClr val="2C73B5"/>
                </a:solidFill>
                <a:latin typeface="Calibri"/>
                <a:cs typeface="Calibri"/>
              </a:rPr>
              <a:t>g</a:t>
            </a:r>
            <a:r>
              <a:rPr sz="450" spc="0" dirty="0">
                <a:solidFill>
                  <a:srgbClr val="2C73B5"/>
                </a:solidFill>
                <a:latin typeface="Calibri"/>
                <a:cs typeface="Calibri"/>
              </a:rPr>
              <a:t>en</a:t>
            </a:r>
            <a:r>
              <a:rPr sz="450" spc="5" dirty="0">
                <a:solidFill>
                  <a:srgbClr val="2C73B5"/>
                </a:solidFill>
                <a:latin typeface="Calibri"/>
                <a:cs typeface="Calibri"/>
              </a:rPr>
              <a:t> </a:t>
            </a:r>
            <a:r>
              <a:rPr sz="450" spc="0" dirty="0">
                <a:solidFill>
                  <a:srgbClr val="2C73B5"/>
                </a:solidFill>
                <a:latin typeface="Calibri"/>
                <a:cs typeface="Calibri"/>
              </a:rPr>
              <a:t>-</a:t>
            </a:r>
            <a:r>
              <a:rPr sz="450" spc="13" dirty="0">
                <a:solidFill>
                  <a:srgbClr val="2C73B5"/>
                </a:solidFill>
                <a:latin typeface="Calibri"/>
                <a:cs typeface="Calibri"/>
              </a:rPr>
              <a:t> </a:t>
            </a:r>
            <a:r>
              <a:rPr sz="450" i="1" spc="0" dirty="0">
                <a:solidFill>
                  <a:srgbClr val="2C73B5"/>
                </a:solidFill>
                <a:latin typeface="Calibri"/>
                <a:cs typeface="Calibri"/>
              </a:rPr>
              <a:t>Port</a:t>
            </a:r>
            <a:r>
              <a:rPr sz="450" i="1" spc="4" dirty="0">
                <a:solidFill>
                  <a:srgbClr val="2C73B5"/>
                </a:solidFill>
                <a:latin typeface="Calibri"/>
                <a:cs typeface="Calibri"/>
              </a:rPr>
              <a:t>f</a:t>
            </a:r>
            <a:r>
              <a:rPr sz="450" i="1" spc="0" dirty="0">
                <a:solidFill>
                  <a:srgbClr val="2C73B5"/>
                </a:solidFill>
                <a:latin typeface="Calibri"/>
                <a:cs typeface="Calibri"/>
              </a:rPr>
              <a:t>olioeinlage</a:t>
            </a:r>
            <a:endParaRPr sz="450">
              <a:latin typeface="Calibri"/>
              <a:cs typeface="Calibri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78740" y="3192818"/>
            <a:ext cx="17795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6897620" y="3207402"/>
            <a:ext cx="1571005" cy="1841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27931" marR="332859" algn="ctr">
              <a:lnSpc>
                <a:spcPts val="815"/>
              </a:lnSpc>
              <a:spcBef>
                <a:spcPts val="40"/>
              </a:spcBef>
            </a:pPr>
            <a:r>
              <a:rPr sz="700" b="1" u="sng" spc="0" dirty="0">
                <a:solidFill>
                  <a:srgbClr val="006EC0"/>
                </a:solidFill>
                <a:latin typeface="Calibri"/>
                <a:cs typeface="Calibri"/>
              </a:rPr>
              <a:t>Dok</a:t>
            </a:r>
            <a:r>
              <a:rPr sz="700" b="1" u="sng" spc="10" dirty="0">
                <a:solidFill>
                  <a:srgbClr val="006EC0"/>
                </a:solidFill>
                <a:latin typeface="Calibri"/>
                <a:cs typeface="Calibri"/>
              </a:rPr>
              <a:t>u</a:t>
            </a:r>
            <a:r>
              <a:rPr sz="700" b="1" u="sng" spc="-5" dirty="0">
                <a:solidFill>
                  <a:srgbClr val="006EC0"/>
                </a:solidFill>
                <a:latin typeface="Calibri"/>
                <a:cs typeface="Calibri"/>
              </a:rPr>
              <a:t>m</a:t>
            </a:r>
            <a:r>
              <a:rPr sz="700" b="1" u="sng" spc="5" dirty="0">
                <a:solidFill>
                  <a:srgbClr val="006EC0"/>
                </a:solidFill>
                <a:latin typeface="Calibri"/>
                <a:cs typeface="Calibri"/>
              </a:rPr>
              <a:t>e</a:t>
            </a:r>
            <a:r>
              <a:rPr sz="700" b="1" u="sng" spc="0" dirty="0">
                <a:solidFill>
                  <a:srgbClr val="006EC0"/>
                </a:solidFill>
                <a:latin typeface="Calibri"/>
                <a:cs typeface="Calibri"/>
              </a:rPr>
              <a:t>ntat</a:t>
            </a:r>
            <a:r>
              <a:rPr sz="700" b="1" u="sng" spc="-5" dirty="0">
                <a:solidFill>
                  <a:srgbClr val="006EC0"/>
                </a:solidFill>
                <a:latin typeface="Calibri"/>
                <a:cs typeface="Calibri"/>
              </a:rPr>
              <a:t>i</a:t>
            </a:r>
            <a:r>
              <a:rPr sz="700" b="1" u="sng" spc="0" dirty="0">
                <a:solidFill>
                  <a:srgbClr val="006EC0"/>
                </a:solidFill>
                <a:latin typeface="Calibri"/>
                <a:cs typeface="Calibri"/>
              </a:rPr>
              <a:t>onsbog</a:t>
            </a:r>
            <a:r>
              <a:rPr sz="700" b="1" u="sng" spc="5" dirty="0">
                <a:solidFill>
                  <a:srgbClr val="006EC0"/>
                </a:solidFill>
                <a:latin typeface="Calibri"/>
                <a:cs typeface="Calibri"/>
              </a:rPr>
              <a:t>e</a:t>
            </a:r>
            <a:r>
              <a:rPr sz="700" b="1" u="sng" spc="0" dirty="0">
                <a:solidFill>
                  <a:srgbClr val="006EC0"/>
                </a:solidFill>
                <a:latin typeface="Calibri"/>
                <a:cs typeface="Calibri"/>
              </a:rPr>
              <a:t>n</a:t>
            </a:r>
            <a:endParaRPr sz="700">
              <a:latin typeface="Calibri"/>
              <a:cs typeface="Calibri"/>
            </a:endParaRPr>
          </a:p>
          <a:p>
            <a:pPr algn="ctr">
              <a:lnSpc>
                <a:spcPts val="535"/>
              </a:lnSpc>
            </a:pPr>
            <a:r>
              <a:rPr sz="450" spc="0" dirty="0">
                <a:latin typeface="Calibri"/>
                <a:cs typeface="Calibri"/>
              </a:rPr>
              <a:t>ü</a:t>
            </a:r>
            <a:r>
              <a:rPr sz="450" spc="4" dirty="0">
                <a:latin typeface="Calibri"/>
                <a:cs typeface="Calibri"/>
              </a:rPr>
              <a:t>b</a:t>
            </a:r>
            <a:r>
              <a:rPr sz="450" spc="0" dirty="0">
                <a:latin typeface="Calibri"/>
                <a:cs typeface="Calibri"/>
              </a:rPr>
              <a:t>er</a:t>
            </a:r>
            <a:r>
              <a:rPr sz="450" spc="61" dirty="0">
                <a:latin typeface="Calibri"/>
                <a:cs typeface="Calibri"/>
              </a:rPr>
              <a:t> </a:t>
            </a:r>
            <a:r>
              <a:rPr sz="450" spc="0" dirty="0">
                <a:latin typeface="Calibri"/>
                <a:cs typeface="Calibri"/>
              </a:rPr>
              <a:t>Anwesen</a:t>
            </a:r>
            <a:r>
              <a:rPr sz="450" spc="-5" dirty="0">
                <a:latin typeface="Calibri"/>
                <a:cs typeface="Calibri"/>
              </a:rPr>
              <a:t>h</a:t>
            </a:r>
            <a:r>
              <a:rPr sz="450" spc="0" dirty="0">
                <a:latin typeface="Calibri"/>
                <a:cs typeface="Calibri"/>
              </a:rPr>
              <a:t>e</a:t>
            </a:r>
            <a:r>
              <a:rPr sz="450" spc="-5" dirty="0">
                <a:latin typeface="Calibri"/>
                <a:cs typeface="Calibri"/>
              </a:rPr>
              <a:t>i</a:t>
            </a:r>
            <a:r>
              <a:rPr sz="450" spc="0" dirty="0">
                <a:latin typeface="Calibri"/>
                <a:cs typeface="Calibri"/>
              </a:rPr>
              <a:t>t</a:t>
            </a:r>
            <a:r>
              <a:rPr sz="450" spc="9" dirty="0">
                <a:latin typeface="Calibri"/>
                <a:cs typeface="Calibri"/>
              </a:rPr>
              <a:t> </a:t>
            </a:r>
            <a:r>
              <a:rPr sz="450" spc="-4" dirty="0">
                <a:latin typeface="Calibri"/>
                <a:cs typeface="Calibri"/>
              </a:rPr>
              <a:t>i</a:t>
            </a:r>
            <a:r>
              <a:rPr sz="450" spc="0" dirty="0">
                <a:latin typeface="Calibri"/>
                <a:cs typeface="Calibri"/>
              </a:rPr>
              <a:t>n</a:t>
            </a:r>
            <a:r>
              <a:rPr sz="450" spc="30" dirty="0">
                <a:latin typeface="Calibri"/>
                <a:cs typeface="Calibri"/>
              </a:rPr>
              <a:t> </a:t>
            </a:r>
            <a:r>
              <a:rPr sz="450" spc="-5" dirty="0">
                <a:latin typeface="Calibri"/>
                <a:cs typeface="Calibri"/>
              </a:rPr>
              <a:t>Z</a:t>
            </a:r>
            <a:r>
              <a:rPr sz="450" spc="0" dirty="0">
                <a:latin typeface="Calibri"/>
                <a:cs typeface="Calibri"/>
              </a:rPr>
              <a:t>f</a:t>
            </a:r>
            <a:r>
              <a:rPr sz="450" spc="-5" dirty="0">
                <a:latin typeface="Calibri"/>
                <a:cs typeface="Calibri"/>
              </a:rPr>
              <a:t>sL</a:t>
            </a:r>
            <a:r>
              <a:rPr sz="450" spc="0" dirty="0">
                <a:latin typeface="Calibri"/>
                <a:cs typeface="Calibri"/>
              </a:rPr>
              <a:t>-Begleitform</a:t>
            </a:r>
            <a:r>
              <a:rPr sz="450" spc="-5" dirty="0">
                <a:latin typeface="Calibri"/>
                <a:cs typeface="Calibri"/>
              </a:rPr>
              <a:t>a</a:t>
            </a:r>
            <a:r>
              <a:rPr sz="450" spc="0" dirty="0">
                <a:latin typeface="Calibri"/>
                <a:cs typeface="Calibri"/>
              </a:rPr>
              <a:t>ten</a:t>
            </a:r>
            <a:r>
              <a:rPr sz="450" spc="4" dirty="0">
                <a:latin typeface="Calibri"/>
                <a:cs typeface="Calibri"/>
              </a:rPr>
              <a:t> </a:t>
            </a:r>
            <a:r>
              <a:rPr sz="450" spc="0" dirty="0">
                <a:latin typeface="Calibri"/>
                <a:cs typeface="Calibri"/>
              </a:rPr>
              <a:t>(</a:t>
            </a:r>
            <a:r>
              <a:rPr sz="450" spc="-4" dirty="0">
                <a:latin typeface="Calibri"/>
                <a:cs typeface="Calibri"/>
              </a:rPr>
              <a:t>S</a:t>
            </a:r>
            <a:r>
              <a:rPr sz="450" spc="0" dirty="0">
                <a:latin typeface="Calibri"/>
                <a:cs typeface="Calibri"/>
              </a:rPr>
              <a:t>em</a:t>
            </a:r>
            <a:r>
              <a:rPr sz="450" spc="-4" dirty="0">
                <a:latin typeface="Calibri"/>
                <a:cs typeface="Calibri"/>
              </a:rPr>
              <a:t>i</a:t>
            </a:r>
            <a:r>
              <a:rPr sz="450" spc="0" dirty="0">
                <a:latin typeface="Calibri"/>
                <a:cs typeface="Calibri"/>
              </a:rPr>
              <a:t>nar </a:t>
            </a:r>
            <a:r>
              <a:rPr sz="450" spc="6" dirty="0">
                <a:latin typeface="Calibri"/>
                <a:cs typeface="Calibri"/>
              </a:rPr>
              <a:t> </a:t>
            </a:r>
            <a:r>
              <a:rPr sz="450" spc="0" dirty="0">
                <a:latin typeface="Calibri"/>
                <a:cs typeface="Calibri"/>
              </a:rPr>
              <a:t>MS</a:t>
            </a:r>
            <a:r>
              <a:rPr sz="450" spc="40" dirty="0">
                <a:latin typeface="Calibri"/>
                <a:cs typeface="Calibri"/>
              </a:rPr>
              <a:t> </a:t>
            </a:r>
            <a:r>
              <a:rPr sz="450" spc="0" dirty="0">
                <a:latin typeface="Calibri"/>
                <a:cs typeface="Calibri"/>
              </a:rPr>
              <a:t>GyGe)</a:t>
            </a:r>
            <a:endParaRPr sz="450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351536" y="3211220"/>
            <a:ext cx="4946744" cy="194022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7221" marR="34954" algn="ctr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Den </a:t>
            </a:r>
            <a:r>
              <a:rPr sz="3600" b="1" spc="-9" baseline="3413" dirty="0">
                <a:latin typeface="Calibri"/>
                <a:cs typeface="Calibri"/>
              </a:rPr>
              <a:t>D</a:t>
            </a:r>
            <a:r>
              <a:rPr sz="3600" b="1" spc="0" baseline="3413" dirty="0">
                <a:latin typeface="Calibri"/>
                <a:cs typeface="Calibri"/>
              </a:rPr>
              <a:t>o</a:t>
            </a:r>
            <a:r>
              <a:rPr sz="3600" b="1" spc="-19" baseline="3413" dirty="0">
                <a:latin typeface="Calibri"/>
                <a:cs typeface="Calibri"/>
              </a:rPr>
              <a:t>k</a:t>
            </a:r>
            <a:r>
              <a:rPr sz="3600" b="1" spc="0" baseline="3413" dirty="0">
                <a:latin typeface="Calibri"/>
                <a:cs typeface="Calibri"/>
              </a:rPr>
              <a:t>ume</a:t>
            </a:r>
            <a:r>
              <a:rPr sz="3600" b="1" spc="-29" baseline="3413" dirty="0">
                <a:latin typeface="Calibri"/>
                <a:cs typeface="Calibri"/>
              </a:rPr>
              <a:t>nt</a:t>
            </a:r>
            <a:r>
              <a:rPr sz="3600" b="1" spc="-19" baseline="3413" dirty="0">
                <a:latin typeface="Calibri"/>
                <a:cs typeface="Calibri"/>
              </a:rPr>
              <a:t>a</a:t>
            </a:r>
            <a:r>
              <a:rPr sz="3600" b="1" spc="0" baseline="3413" dirty="0">
                <a:latin typeface="Calibri"/>
                <a:cs typeface="Calibri"/>
              </a:rPr>
              <a:t>t</a:t>
            </a:r>
            <a:r>
              <a:rPr sz="3600" b="1" spc="-9" baseline="3413" dirty="0">
                <a:latin typeface="Calibri"/>
                <a:cs typeface="Calibri"/>
              </a:rPr>
              <a:t>i</a:t>
            </a:r>
            <a:r>
              <a:rPr sz="3600" b="1" spc="0" baseline="3413" dirty="0">
                <a:latin typeface="Calibri"/>
                <a:cs typeface="Calibri"/>
              </a:rPr>
              <a:t>ons</a:t>
            </a:r>
            <a:r>
              <a:rPr sz="3600" b="1" spc="-4" baseline="3413" dirty="0">
                <a:latin typeface="Calibri"/>
                <a:cs typeface="Calibri"/>
              </a:rPr>
              <a:t>b</a:t>
            </a:r>
            <a:r>
              <a:rPr sz="3600" b="1" spc="0" baseline="3413" dirty="0">
                <a:latin typeface="Calibri"/>
                <a:cs typeface="Calibri"/>
              </a:rPr>
              <a:t>o</a:t>
            </a:r>
            <a:r>
              <a:rPr sz="3600" b="1" spc="-19" baseline="3413" dirty="0">
                <a:latin typeface="Calibri"/>
                <a:cs typeface="Calibri"/>
              </a:rPr>
              <a:t>g</a:t>
            </a:r>
            <a:r>
              <a:rPr sz="3600" b="1" spc="0" baseline="3413" dirty="0">
                <a:latin typeface="Calibri"/>
                <a:cs typeface="Calibri"/>
              </a:rPr>
              <a:t>en </a:t>
            </a:r>
            <a:r>
              <a:rPr sz="3600" b="1" spc="-9" baseline="3413" dirty="0">
                <a:latin typeface="Calibri"/>
                <a:cs typeface="Calibri"/>
              </a:rPr>
              <a:t>f</a:t>
            </a:r>
            <a:r>
              <a:rPr sz="3600" b="1" spc="0" baseline="3413" dirty="0">
                <a:latin typeface="Calibri"/>
                <a:cs typeface="Calibri"/>
              </a:rPr>
              <a:t>i</a:t>
            </a:r>
            <a:r>
              <a:rPr sz="3600" b="1" spc="-9" baseline="3413" dirty="0">
                <a:latin typeface="Calibri"/>
                <a:cs typeface="Calibri"/>
              </a:rPr>
              <a:t>n</a:t>
            </a:r>
            <a:r>
              <a:rPr sz="3600" b="1" spc="0" baseline="3413" dirty="0">
                <a:latin typeface="Calibri"/>
                <a:cs typeface="Calibri"/>
              </a:rPr>
              <a:t>den Sie</a:t>
            </a:r>
            <a:endParaRPr sz="2400" dirty="0">
              <a:latin typeface="Calibri"/>
              <a:cs typeface="Calibri"/>
            </a:endParaRPr>
          </a:p>
          <a:p>
            <a:pPr marL="12700" marR="55810">
              <a:lnSpc>
                <a:spcPct val="101725"/>
              </a:lnSpc>
              <a:spcBef>
                <a:spcPts val="112"/>
              </a:spcBef>
            </a:pPr>
            <a:r>
              <a:rPr sz="2400" b="1" spc="0" dirty="0">
                <a:latin typeface="Calibri"/>
                <a:cs typeface="Calibri"/>
              </a:rPr>
              <a:t>im</a:t>
            </a:r>
            <a:r>
              <a:rPr sz="2400" b="1" spc="-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„PS</a:t>
            </a:r>
            <a:r>
              <a:rPr sz="2400" b="1" spc="4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I</a:t>
            </a:r>
            <a:r>
              <a:rPr sz="2400" b="1" spc="-19" dirty="0">
                <a:latin typeface="Calibri"/>
                <a:cs typeface="Calibri"/>
              </a:rPr>
              <a:t>n</a:t>
            </a:r>
            <a:r>
              <a:rPr sz="2400" b="1" spc="-39" dirty="0">
                <a:latin typeface="Calibri"/>
                <a:cs typeface="Calibri"/>
              </a:rPr>
              <a:t>f</a:t>
            </a:r>
            <a:r>
              <a:rPr sz="2400" b="1" spc="0" dirty="0">
                <a:latin typeface="Calibri"/>
                <a:cs typeface="Calibri"/>
              </a:rPr>
              <a:t>o</a:t>
            </a:r>
            <a:r>
              <a:rPr sz="2400" b="1" spc="-19" dirty="0">
                <a:latin typeface="Calibri"/>
                <a:cs typeface="Calibri"/>
              </a:rPr>
              <a:t>k</a:t>
            </a:r>
            <a:r>
              <a:rPr sz="2400" b="1" spc="0" dirty="0">
                <a:latin typeface="Calibri"/>
                <a:cs typeface="Calibri"/>
              </a:rPr>
              <a:t>u</a:t>
            </a:r>
            <a:r>
              <a:rPr sz="2400" b="1" spc="-29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s</a:t>
            </a:r>
            <a:r>
              <a:rPr sz="2400" b="1" spc="-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P</a:t>
            </a:r>
            <a:r>
              <a:rPr sz="2400" b="1" spc="-54" dirty="0">
                <a:latin typeface="Calibri"/>
                <a:cs typeface="Calibri"/>
              </a:rPr>
              <a:t>r</a:t>
            </a:r>
            <a:r>
              <a:rPr sz="2400" b="1" spc="-19" dirty="0">
                <a:latin typeface="Calibri"/>
                <a:cs typeface="Calibri"/>
              </a:rPr>
              <a:t>a</a:t>
            </a:r>
            <a:r>
              <a:rPr sz="2400" b="1" spc="0" dirty="0">
                <a:latin typeface="Calibri"/>
                <a:cs typeface="Calibri"/>
              </a:rPr>
              <a:t>xiss</a:t>
            </a:r>
            <a:r>
              <a:rPr sz="2400" b="1" spc="4" dirty="0">
                <a:latin typeface="Calibri"/>
                <a:cs typeface="Calibri"/>
              </a:rPr>
              <a:t>e</a:t>
            </a:r>
            <a:r>
              <a:rPr sz="2400" b="1" spc="0" dirty="0">
                <a:latin typeface="Calibri"/>
                <a:cs typeface="Calibri"/>
              </a:rPr>
              <a:t>m</a:t>
            </a:r>
            <a:r>
              <a:rPr sz="2400" b="1" spc="4" dirty="0">
                <a:latin typeface="Calibri"/>
                <a:cs typeface="Calibri"/>
              </a:rPr>
              <a:t>e</a:t>
            </a:r>
            <a:r>
              <a:rPr sz="2400" b="1" spc="-19" dirty="0">
                <a:latin typeface="Calibri"/>
                <a:cs typeface="Calibri"/>
              </a:rPr>
              <a:t>s</a:t>
            </a:r>
            <a:r>
              <a:rPr sz="2400" b="1" spc="-29" dirty="0">
                <a:latin typeface="Calibri"/>
                <a:cs typeface="Calibri"/>
              </a:rPr>
              <a:t>t</a:t>
            </a:r>
            <a:r>
              <a:rPr sz="2400" b="1" spc="0" dirty="0">
                <a:latin typeface="Calibri"/>
                <a:cs typeface="Calibri"/>
              </a:rPr>
              <a:t>e</a:t>
            </a:r>
            <a:r>
              <a:rPr sz="2400" b="1" spc="19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-</a:t>
            </a:r>
            <a:endParaRPr sz="2400" dirty="0">
              <a:latin typeface="Calibri"/>
              <a:cs typeface="Calibri"/>
            </a:endParaRPr>
          </a:p>
          <a:p>
            <a:pPr marL="12700" marR="55810">
              <a:lnSpc>
                <a:spcPct val="101725"/>
              </a:lnSpc>
              <a:spcBef>
                <a:spcPts val="235"/>
              </a:spcBef>
            </a:pPr>
            <a:r>
              <a:rPr sz="2400" b="1" spc="-19" dirty="0">
                <a:latin typeface="Calibri"/>
                <a:cs typeface="Calibri"/>
              </a:rPr>
              <a:t>s</a:t>
            </a:r>
            <a:r>
              <a:rPr sz="2400" b="1" spc="0" dirty="0">
                <a:latin typeface="Calibri"/>
                <a:cs typeface="Calibri"/>
              </a:rPr>
              <a:t>t</a:t>
            </a:r>
            <a:r>
              <a:rPr sz="2400" b="1" spc="-9" dirty="0">
                <a:latin typeface="Calibri"/>
                <a:cs typeface="Calibri"/>
              </a:rPr>
              <a:t>u</a:t>
            </a:r>
            <a:r>
              <a:rPr sz="2400" b="1" spc="0" dirty="0">
                <a:latin typeface="Calibri"/>
                <a:cs typeface="Calibri"/>
              </a:rPr>
              <a:t>d</a:t>
            </a:r>
            <a:r>
              <a:rPr sz="2400" b="1" spc="-4" dirty="0">
                <a:latin typeface="Calibri"/>
                <a:cs typeface="Calibri"/>
              </a:rPr>
              <a:t>i</a:t>
            </a:r>
            <a:r>
              <a:rPr sz="2400" b="1" spc="0" dirty="0">
                <a:latin typeface="Calibri"/>
                <a:cs typeface="Calibri"/>
              </a:rPr>
              <a:t>e</a:t>
            </a:r>
            <a:r>
              <a:rPr sz="2400" b="1" spc="-19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end</a:t>
            </a:r>
            <a:r>
              <a:rPr sz="2400" b="1" spc="-9" dirty="0">
                <a:latin typeface="Calibri"/>
                <a:cs typeface="Calibri"/>
              </a:rPr>
              <a:t>e</a:t>
            </a:r>
            <a:r>
              <a:rPr sz="2400" b="1" spc="0" dirty="0">
                <a:latin typeface="Calibri"/>
                <a:cs typeface="Calibri"/>
              </a:rPr>
              <a:t>“</a:t>
            </a:r>
            <a:r>
              <a:rPr sz="2400" b="1" spc="25" dirty="0">
                <a:latin typeface="Calibri"/>
                <a:cs typeface="Calibri"/>
              </a:rPr>
              <a:t> </a:t>
            </a:r>
            <a:r>
              <a:rPr sz="2400" b="1" i="1" spc="0" dirty="0">
                <a:latin typeface="Calibri"/>
                <a:cs typeface="Calibri"/>
              </a:rPr>
              <a:t>(</a:t>
            </a:r>
            <a:r>
              <a:rPr sz="2400" b="1" i="1" spc="-69" dirty="0">
                <a:latin typeface="Calibri"/>
                <a:cs typeface="Calibri"/>
              </a:rPr>
              <a:t>L</a:t>
            </a:r>
            <a:r>
              <a:rPr sz="2400" b="1" i="1" spc="0" dirty="0">
                <a:latin typeface="Calibri"/>
                <a:cs typeface="Calibri"/>
              </a:rPr>
              <a:t>OGI</a:t>
            </a:r>
            <a:r>
              <a:rPr sz="2400" b="1" i="1" spc="-9" dirty="0">
                <a:latin typeface="Calibri"/>
                <a:cs typeface="Calibri"/>
              </a:rPr>
              <a:t>N</a:t>
            </a:r>
            <a:r>
              <a:rPr sz="2400" b="1" i="1" spc="-29" dirty="0">
                <a:latin typeface="Calibri"/>
                <a:cs typeface="Calibri"/>
              </a:rPr>
              <a:t>E</a:t>
            </a:r>
            <a:r>
              <a:rPr sz="2400" b="1" i="1" spc="0" dirty="0">
                <a:latin typeface="Calibri"/>
                <a:cs typeface="Calibri"/>
              </a:rPr>
              <a:t>O</a:t>
            </a:r>
            <a:r>
              <a:rPr sz="2400" b="1" i="1" spc="-24" dirty="0">
                <a:latin typeface="Calibri"/>
                <a:cs typeface="Calibri"/>
              </a:rPr>
              <a:t> </a:t>
            </a:r>
            <a:r>
              <a:rPr sz="2400" b="1" i="1" spc="0" dirty="0">
                <a:latin typeface="Calibri"/>
                <a:cs typeface="Calibri"/>
              </a:rPr>
              <a:t>LMS)</a:t>
            </a:r>
            <a:endParaRPr sz="2400" dirty="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235"/>
              </a:spcBef>
            </a:pPr>
            <a:r>
              <a:rPr sz="2400" b="1" spc="0" dirty="0">
                <a:latin typeface="Calibri"/>
                <a:cs typeface="Calibri"/>
              </a:rPr>
              <a:t>Bi</a:t>
            </a:r>
            <a:r>
              <a:rPr sz="2400" b="1" spc="-29" dirty="0">
                <a:latin typeface="Calibri"/>
                <a:cs typeface="Calibri"/>
              </a:rPr>
              <a:t>tt</a:t>
            </a:r>
            <a:r>
              <a:rPr sz="2400" b="1" spc="0" dirty="0">
                <a:latin typeface="Calibri"/>
                <a:cs typeface="Calibri"/>
              </a:rPr>
              <a:t>e</a:t>
            </a:r>
            <a:r>
              <a:rPr sz="2400" b="1" spc="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dr</a:t>
            </a:r>
            <a:r>
              <a:rPr sz="2400" b="1" spc="-9" dirty="0">
                <a:latin typeface="Calibri"/>
                <a:cs typeface="Calibri"/>
              </a:rPr>
              <a:t>u</a:t>
            </a:r>
            <a:r>
              <a:rPr sz="2400" b="1" spc="0" dirty="0">
                <a:latin typeface="Calibri"/>
                <a:cs typeface="Calibri"/>
              </a:rPr>
              <a:t>c</a:t>
            </a:r>
            <a:r>
              <a:rPr sz="2400" b="1" spc="-54" dirty="0">
                <a:latin typeface="Calibri"/>
                <a:cs typeface="Calibri"/>
              </a:rPr>
              <a:t>k</a:t>
            </a:r>
            <a:r>
              <a:rPr sz="2400" b="1" spc="0" dirty="0">
                <a:latin typeface="Calibri"/>
                <a:cs typeface="Calibri"/>
              </a:rPr>
              <a:t>en Sie</a:t>
            </a:r>
            <a:r>
              <a:rPr sz="2400" b="1" spc="-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sich </a:t>
            </a:r>
            <a:r>
              <a:rPr sz="2400" b="1" spc="-4" dirty="0">
                <a:latin typeface="Calibri"/>
                <a:cs typeface="Calibri"/>
              </a:rPr>
              <a:t>d</a:t>
            </a:r>
            <a:r>
              <a:rPr sz="2400" b="1" spc="0" dirty="0">
                <a:latin typeface="Calibri"/>
                <a:cs typeface="Calibri"/>
              </a:rPr>
              <a:t>en </a:t>
            </a:r>
            <a:r>
              <a:rPr sz="2400" b="1" spc="-19" dirty="0">
                <a:latin typeface="Calibri"/>
                <a:cs typeface="Calibri"/>
              </a:rPr>
              <a:t>z</a:t>
            </a:r>
            <a:r>
              <a:rPr sz="2400" b="1" spc="-25" dirty="0">
                <a:latin typeface="Calibri"/>
                <a:cs typeface="Calibri"/>
              </a:rPr>
              <a:t>w</a:t>
            </a:r>
            <a:r>
              <a:rPr sz="2400" b="1" spc="0" dirty="0">
                <a:latin typeface="Calibri"/>
                <a:cs typeface="Calibri"/>
              </a:rPr>
              <a:t>eis</a:t>
            </a:r>
            <a:r>
              <a:rPr sz="2400" b="1" spc="4" dirty="0">
                <a:latin typeface="Calibri"/>
                <a:cs typeface="Calibri"/>
              </a:rPr>
              <a:t>e</a:t>
            </a:r>
            <a:r>
              <a:rPr sz="2400" b="1" spc="0" dirty="0">
                <a:latin typeface="Calibri"/>
                <a:cs typeface="Calibri"/>
              </a:rPr>
              <a:t>i</a:t>
            </a:r>
            <a:r>
              <a:rPr sz="2400" b="1" spc="-4" dirty="0">
                <a:latin typeface="Calibri"/>
                <a:cs typeface="Calibri"/>
              </a:rPr>
              <a:t>t</a:t>
            </a:r>
            <a:r>
              <a:rPr sz="2400" b="1" spc="0" dirty="0">
                <a:latin typeface="Calibri"/>
                <a:cs typeface="Calibri"/>
              </a:rPr>
              <a:t>i</a:t>
            </a:r>
            <a:r>
              <a:rPr sz="2400" b="1" spc="-25" dirty="0">
                <a:latin typeface="Calibri"/>
                <a:cs typeface="Calibri"/>
              </a:rPr>
              <a:t>g</a:t>
            </a:r>
            <a:r>
              <a:rPr sz="2400" b="1" spc="0" dirty="0">
                <a:latin typeface="Calibri"/>
                <a:cs typeface="Calibri"/>
              </a:rPr>
              <a:t>en</a:t>
            </a:r>
            <a:endParaRPr sz="2400" dirty="0">
              <a:latin typeface="Calibri"/>
              <a:cs typeface="Calibri"/>
            </a:endParaRPr>
          </a:p>
          <a:p>
            <a:pPr marL="12700" marR="55810">
              <a:lnSpc>
                <a:spcPct val="101725"/>
              </a:lnSpc>
              <a:spcBef>
                <a:spcPts val="235"/>
              </a:spcBef>
            </a:pPr>
            <a:r>
              <a:rPr sz="2400" b="1" spc="0" dirty="0">
                <a:latin typeface="Calibri"/>
                <a:cs typeface="Calibri"/>
              </a:rPr>
              <a:t>Bo</a:t>
            </a:r>
            <a:r>
              <a:rPr sz="2400" b="1" spc="-19" dirty="0">
                <a:latin typeface="Calibri"/>
                <a:cs typeface="Calibri"/>
              </a:rPr>
              <a:t>g</a:t>
            </a:r>
            <a:r>
              <a:rPr sz="2400" b="1" spc="0" dirty="0">
                <a:latin typeface="Calibri"/>
                <a:cs typeface="Calibri"/>
              </a:rPr>
              <a:t>en </a:t>
            </a:r>
            <a:r>
              <a:rPr sz="2400" b="1" spc="-9" dirty="0">
                <a:latin typeface="Calibri"/>
                <a:cs typeface="Calibri"/>
              </a:rPr>
              <a:t>(</a:t>
            </a:r>
            <a:r>
              <a:rPr sz="2400" b="1" spc="0" dirty="0">
                <a:latin typeface="Calibri"/>
                <a:cs typeface="Calibri"/>
              </a:rPr>
              <a:t>s/w</a:t>
            </a:r>
            <a:r>
              <a:rPr sz="2400" b="1" spc="4" dirty="0">
                <a:latin typeface="Calibri"/>
                <a:cs typeface="Calibri"/>
              </a:rPr>
              <a:t> </a:t>
            </a:r>
            <a:r>
              <a:rPr sz="2400" b="1" spc="-19" dirty="0">
                <a:latin typeface="Calibri"/>
                <a:cs typeface="Calibri"/>
              </a:rPr>
              <a:t>g</a:t>
            </a:r>
            <a:r>
              <a:rPr sz="2400" b="1" spc="0" dirty="0">
                <a:latin typeface="Calibri"/>
                <a:cs typeface="Calibri"/>
              </a:rPr>
              <a:t>en</a:t>
            </a:r>
            <a:r>
              <a:rPr sz="2400" b="1" spc="-9" dirty="0">
                <a:latin typeface="Calibri"/>
                <a:cs typeface="Calibri"/>
              </a:rPr>
              <a:t>üg</a:t>
            </a:r>
            <a:r>
              <a:rPr sz="2400" b="1" spc="0" dirty="0">
                <a:latin typeface="Calibri"/>
                <a:cs typeface="Calibri"/>
              </a:rPr>
              <a:t>t)</a:t>
            </a:r>
            <a:r>
              <a:rPr sz="2400" b="1" spc="-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a</a:t>
            </a:r>
            <a:r>
              <a:rPr sz="2400" b="1" spc="-4" dirty="0">
                <a:latin typeface="Calibri"/>
                <a:cs typeface="Calibri"/>
              </a:rPr>
              <a:t>u</a:t>
            </a:r>
            <a:r>
              <a:rPr sz="2400" b="1" spc="0" dirty="0">
                <a:latin typeface="Calibri"/>
                <a:cs typeface="Calibri"/>
              </a:rPr>
              <a:t>s</a:t>
            </a:r>
            <a:r>
              <a:rPr sz="2400" b="1" spc="4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u</a:t>
            </a:r>
            <a:r>
              <a:rPr sz="2400" b="1" spc="-9" dirty="0">
                <a:latin typeface="Calibri"/>
                <a:cs typeface="Calibri"/>
              </a:rPr>
              <a:t>n</a:t>
            </a:r>
            <a:r>
              <a:rPr sz="2400" b="1" spc="0" dirty="0">
                <a:latin typeface="Calibri"/>
                <a:cs typeface="Calibri"/>
              </a:rPr>
              <a:t>d</a:t>
            </a:r>
            <a:r>
              <a:rPr sz="2400" b="1" spc="-9" dirty="0">
                <a:latin typeface="Calibri"/>
                <a:cs typeface="Calibri"/>
              </a:rPr>
              <a:t> </a:t>
            </a:r>
            <a:r>
              <a:rPr sz="2400" b="1" spc="0" dirty="0">
                <a:highlight>
                  <a:srgbClr val="FFFF00"/>
                </a:highlight>
                <a:latin typeface="Calibri"/>
                <a:cs typeface="Calibri"/>
              </a:rPr>
              <a:t>br</a:t>
            </a:r>
            <a:r>
              <a:rPr sz="2400" b="1" spc="-9" dirty="0">
                <a:highlight>
                  <a:srgbClr val="FFFF00"/>
                </a:highlight>
                <a:latin typeface="Calibri"/>
                <a:cs typeface="Calibri"/>
              </a:rPr>
              <a:t>i</a:t>
            </a:r>
            <a:r>
              <a:rPr sz="2400" b="1" spc="0" dirty="0">
                <a:highlight>
                  <a:srgbClr val="FFFF00"/>
                </a:highlight>
                <a:latin typeface="Calibri"/>
                <a:cs typeface="Calibri"/>
              </a:rPr>
              <a:t>n</a:t>
            </a:r>
            <a:r>
              <a:rPr sz="2400" b="1" spc="-29" dirty="0">
                <a:highlight>
                  <a:srgbClr val="FFFF00"/>
                </a:highlight>
                <a:latin typeface="Calibri"/>
                <a:cs typeface="Calibri"/>
              </a:rPr>
              <a:t>g</a:t>
            </a:r>
            <a:r>
              <a:rPr sz="2400" b="1" spc="0" dirty="0">
                <a:highlight>
                  <a:srgbClr val="FFFF00"/>
                </a:highlight>
                <a:latin typeface="Calibri"/>
                <a:cs typeface="Calibri"/>
              </a:rPr>
              <a:t>en</a:t>
            </a:r>
            <a:endParaRPr sz="2400" dirty="0">
              <a:highlight>
                <a:srgbClr val="FFFF00"/>
              </a:highlight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6426788" y="3500523"/>
            <a:ext cx="2141662" cy="8512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  <a:tabLst>
                <a:tab pos="2120900" algn="l"/>
              </a:tabLst>
            </a:pPr>
            <a:r>
              <a:rPr sz="450" dirty="0">
                <a:latin typeface="Calibri"/>
                <a:cs typeface="Calibri"/>
              </a:rPr>
              <a:t>Praxissemesterdur</a:t>
            </a:r>
            <a:r>
              <a:rPr sz="450" spc="-4" dirty="0">
                <a:latin typeface="Calibri"/>
                <a:cs typeface="Calibri"/>
              </a:rPr>
              <a:t>c</a:t>
            </a:r>
            <a:r>
              <a:rPr sz="450" spc="0" dirty="0">
                <a:latin typeface="Calibri"/>
                <a:cs typeface="Calibri"/>
              </a:rPr>
              <a:t>hg</a:t>
            </a:r>
            <a:r>
              <a:rPr sz="450" spc="-4" dirty="0">
                <a:latin typeface="Calibri"/>
                <a:cs typeface="Calibri"/>
              </a:rPr>
              <a:t>an</a:t>
            </a:r>
            <a:r>
              <a:rPr sz="450" spc="0" dirty="0">
                <a:latin typeface="Calibri"/>
                <a:cs typeface="Calibri"/>
              </a:rPr>
              <a:t>g: </a:t>
            </a:r>
            <a:r>
              <a:rPr sz="450" spc="19" dirty="0">
                <a:latin typeface="Calibri"/>
                <a:cs typeface="Calibri"/>
              </a:rPr>
              <a:t> </a:t>
            </a:r>
            <a:r>
              <a:rPr sz="450" u="sng" spc="0" dirty="0">
                <a:latin typeface="Calibri"/>
                <a:cs typeface="Calibri"/>
              </a:rPr>
              <a:t>                                                </a:t>
            </a:r>
            <a:r>
              <a:rPr sz="450" u="sng" spc="-14" dirty="0">
                <a:latin typeface="Calibri"/>
                <a:cs typeface="Calibri"/>
              </a:rPr>
              <a:t> </a:t>
            </a:r>
            <a:r>
              <a:rPr sz="450" spc="0" dirty="0">
                <a:latin typeface="Calibri"/>
                <a:cs typeface="Calibri"/>
              </a:rPr>
              <a:t>   </a:t>
            </a:r>
            <a:r>
              <a:rPr sz="450" spc="-50" dirty="0">
                <a:latin typeface="Calibri"/>
                <a:cs typeface="Calibri"/>
              </a:rPr>
              <a:t> </a:t>
            </a:r>
            <a:r>
              <a:rPr sz="450" spc="-4" dirty="0">
                <a:latin typeface="Calibri"/>
                <a:cs typeface="Calibri"/>
              </a:rPr>
              <a:t>d</a:t>
            </a:r>
            <a:r>
              <a:rPr sz="450" spc="0" dirty="0">
                <a:latin typeface="Calibri"/>
                <a:cs typeface="Calibri"/>
              </a:rPr>
              <a:t>es</a:t>
            </a:r>
            <a:r>
              <a:rPr sz="450" spc="9" dirty="0">
                <a:latin typeface="Calibri"/>
                <a:cs typeface="Calibri"/>
              </a:rPr>
              <a:t> </a:t>
            </a:r>
            <a:r>
              <a:rPr sz="450" spc="0" dirty="0">
                <a:latin typeface="Calibri"/>
                <a:cs typeface="Calibri"/>
              </a:rPr>
              <a:t>K</a:t>
            </a:r>
            <a:r>
              <a:rPr sz="450" spc="-4" dirty="0">
                <a:latin typeface="Calibri"/>
                <a:cs typeface="Calibri"/>
              </a:rPr>
              <a:t>a</a:t>
            </a:r>
            <a:r>
              <a:rPr sz="450" spc="0" dirty="0">
                <a:latin typeface="Calibri"/>
                <a:cs typeface="Calibri"/>
              </a:rPr>
              <a:t>len</a:t>
            </a:r>
            <a:r>
              <a:rPr sz="450" spc="-4" dirty="0">
                <a:latin typeface="Calibri"/>
                <a:cs typeface="Calibri"/>
              </a:rPr>
              <a:t>d</a:t>
            </a:r>
            <a:r>
              <a:rPr sz="450" spc="0" dirty="0">
                <a:latin typeface="Calibri"/>
                <a:cs typeface="Calibri"/>
              </a:rPr>
              <a:t>erjahres</a:t>
            </a:r>
            <a:r>
              <a:rPr sz="450" spc="-4" dirty="0">
                <a:latin typeface="Calibri"/>
                <a:cs typeface="Calibri"/>
              </a:rPr>
              <a:t> </a:t>
            </a:r>
            <a:r>
              <a:rPr sz="450" spc="0" dirty="0">
                <a:latin typeface="Calibri"/>
                <a:cs typeface="Calibri"/>
              </a:rPr>
              <a:t>20</a:t>
            </a:r>
            <a:r>
              <a:rPr sz="450" u="sng" spc="0" dirty="0">
                <a:latin typeface="Calibri"/>
                <a:cs typeface="Calibri"/>
              </a:rPr>
              <a:t>       </a:t>
            </a:r>
            <a:r>
              <a:rPr sz="450" spc="0" dirty="0">
                <a:latin typeface="Calibri"/>
                <a:cs typeface="Calibri"/>
              </a:rPr>
              <a:t>    </a:t>
            </a:r>
            <a:r>
              <a:rPr sz="450" spc="-29" dirty="0">
                <a:latin typeface="Calibri"/>
                <a:cs typeface="Calibri"/>
              </a:rPr>
              <a:t> </a:t>
            </a:r>
            <a:r>
              <a:rPr sz="450" u="sng" spc="0" dirty="0">
                <a:latin typeface="Calibri"/>
                <a:cs typeface="Calibri"/>
              </a:rPr>
              <a:t> 	</a:t>
            </a:r>
            <a:endParaRPr sz="45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426788" y="3644471"/>
            <a:ext cx="189582" cy="8512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101725"/>
              </a:lnSpc>
              <a:spcBef>
                <a:spcPts val="25"/>
              </a:spcBef>
            </a:pPr>
            <a:r>
              <a:rPr sz="450" spc="0" dirty="0">
                <a:latin typeface="Calibri"/>
                <a:cs typeface="Calibri"/>
              </a:rPr>
              <a:t>Name:</a:t>
            </a:r>
            <a:endParaRPr sz="45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51536" y="5626100"/>
            <a:ext cx="5906047" cy="11349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5810">
              <a:lnSpc>
                <a:spcPts val="2545"/>
              </a:lnSpc>
              <a:spcBef>
                <a:spcPts val="127"/>
              </a:spcBef>
            </a:pPr>
            <a:r>
              <a:rPr lang="de-DE" sz="3600" b="1" baseline="3413" dirty="0">
                <a:highlight>
                  <a:srgbClr val="FFFF00"/>
                </a:highlight>
                <a:latin typeface="Calibri"/>
                <a:cs typeface="Calibri"/>
              </a:rPr>
              <a:t>03</a:t>
            </a:r>
            <a:r>
              <a:rPr sz="3600" b="1" spc="0" baseline="3413" dirty="0">
                <a:highlight>
                  <a:srgbClr val="FFFF00"/>
                </a:highlight>
                <a:latin typeface="Calibri"/>
                <a:cs typeface="Calibri"/>
              </a:rPr>
              <a:t>.</a:t>
            </a:r>
            <a:r>
              <a:rPr sz="3600" b="1" spc="-9" baseline="3413" dirty="0">
                <a:highlight>
                  <a:srgbClr val="FFFF00"/>
                </a:highlight>
                <a:latin typeface="Calibri"/>
                <a:cs typeface="Calibri"/>
              </a:rPr>
              <a:t>0</a:t>
            </a:r>
            <a:r>
              <a:rPr lang="de-DE" sz="3600" b="1" baseline="3413" dirty="0">
                <a:highlight>
                  <a:srgbClr val="FFFF00"/>
                </a:highlight>
                <a:latin typeface="Calibri"/>
                <a:cs typeface="Calibri"/>
              </a:rPr>
              <a:t>9</a:t>
            </a:r>
            <a:r>
              <a:rPr sz="3600" b="1" spc="0" baseline="3413" dirty="0">
                <a:highlight>
                  <a:srgbClr val="FFFF00"/>
                </a:highlight>
                <a:latin typeface="Calibri"/>
                <a:cs typeface="Calibri"/>
              </a:rPr>
              <a:t>.</a:t>
            </a:r>
            <a:r>
              <a:rPr sz="3600" b="1" spc="-9" baseline="3413" dirty="0">
                <a:highlight>
                  <a:srgbClr val="FFFF00"/>
                </a:highlight>
                <a:latin typeface="Calibri"/>
                <a:cs typeface="Calibri"/>
              </a:rPr>
              <a:t> </a:t>
            </a:r>
            <a:r>
              <a:rPr sz="3600" b="1" spc="0" baseline="3413" dirty="0">
                <a:highlight>
                  <a:srgbClr val="FFFF00"/>
                </a:highlight>
                <a:latin typeface="Calibri"/>
                <a:cs typeface="Calibri"/>
              </a:rPr>
              <a:t>(</a:t>
            </a:r>
            <a:r>
              <a:rPr sz="3600" b="1" spc="-50" baseline="3413" dirty="0">
                <a:highlight>
                  <a:srgbClr val="FFFF00"/>
                </a:highlight>
                <a:latin typeface="Calibri"/>
                <a:cs typeface="Calibri"/>
              </a:rPr>
              <a:t>z</a:t>
            </a:r>
            <a:r>
              <a:rPr sz="3600" b="1" spc="0" baseline="3413" dirty="0">
                <a:highlight>
                  <a:srgbClr val="FFFF00"/>
                </a:highlight>
                <a:latin typeface="Calibri"/>
                <a:cs typeface="Calibri"/>
              </a:rPr>
              <a:t>e</a:t>
            </a:r>
            <a:r>
              <a:rPr sz="3600" b="1" spc="-25" baseline="3413" dirty="0">
                <a:highlight>
                  <a:srgbClr val="FFFF00"/>
                </a:highlight>
                <a:latin typeface="Calibri"/>
                <a:cs typeface="Calibri"/>
              </a:rPr>
              <a:t>n</a:t>
            </a:r>
            <a:r>
              <a:rPr sz="3600" b="1" spc="0" baseline="3413" dirty="0">
                <a:highlight>
                  <a:srgbClr val="FFFF00"/>
                </a:highlight>
                <a:latin typeface="Calibri"/>
                <a:cs typeface="Calibri"/>
              </a:rPr>
              <a:t>t</a:t>
            </a:r>
            <a:r>
              <a:rPr sz="3600" b="1" spc="-54" baseline="3413" dirty="0">
                <a:highlight>
                  <a:srgbClr val="FFFF00"/>
                </a:highlight>
                <a:latin typeface="Calibri"/>
                <a:cs typeface="Calibri"/>
              </a:rPr>
              <a:t>r</a:t>
            </a:r>
            <a:r>
              <a:rPr sz="3600" b="1" spc="0" baseline="3413" dirty="0">
                <a:highlight>
                  <a:srgbClr val="FFFF00"/>
                </a:highlight>
                <a:latin typeface="Calibri"/>
                <a:cs typeface="Calibri"/>
              </a:rPr>
              <a:t>ale</a:t>
            </a:r>
            <a:r>
              <a:rPr sz="3600" b="1" spc="14" baseline="3413" dirty="0">
                <a:highlight>
                  <a:srgbClr val="FFFF00"/>
                </a:highlight>
                <a:latin typeface="Calibri"/>
                <a:cs typeface="Calibri"/>
              </a:rPr>
              <a:t> </a:t>
            </a:r>
            <a:r>
              <a:rPr sz="3600" b="1" spc="0" baseline="3413" dirty="0">
                <a:highlight>
                  <a:srgbClr val="FFFF00"/>
                </a:highlight>
                <a:latin typeface="Calibri"/>
                <a:cs typeface="Calibri"/>
              </a:rPr>
              <a:t>EV) </a:t>
            </a:r>
            <a:r>
              <a:rPr sz="3600" b="1" spc="4" baseline="3413" dirty="0">
                <a:highlight>
                  <a:srgbClr val="FFFF00"/>
                </a:highlight>
                <a:latin typeface="Calibri"/>
                <a:cs typeface="Calibri"/>
              </a:rPr>
              <a:t> </a:t>
            </a:r>
            <a:r>
              <a:rPr sz="3600" b="1" spc="0" baseline="3413" dirty="0">
                <a:highlight>
                  <a:srgbClr val="FFFF00"/>
                </a:highlight>
                <a:latin typeface="Calibri"/>
                <a:cs typeface="Calibri"/>
              </a:rPr>
              <a:t>mit</a:t>
            </a:r>
            <a:r>
              <a:rPr sz="3600" b="1" spc="0" baseline="3413" dirty="0">
                <a:latin typeface="Calibri"/>
                <a:cs typeface="Calibri"/>
              </a:rPr>
              <a:t>.</a:t>
            </a:r>
            <a:endParaRPr sz="2400" dirty="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107"/>
              </a:spcBef>
            </a:pPr>
            <a:r>
              <a:rPr lang="de-DE" sz="2400" b="1" spc="0" dirty="0">
                <a:latin typeface="Calibri"/>
                <a:cs typeface="Calibri"/>
              </a:rPr>
              <a:t>Al</a:t>
            </a:r>
            <a:r>
              <a:rPr lang="de-DE" sz="2400" b="1" spc="-29" dirty="0">
                <a:latin typeface="Calibri"/>
                <a:cs typeface="Calibri"/>
              </a:rPr>
              <a:t>t</a:t>
            </a:r>
            <a:r>
              <a:rPr lang="de-DE" sz="2400" b="1" spc="0" dirty="0">
                <a:latin typeface="Calibri"/>
                <a:cs typeface="Calibri"/>
              </a:rPr>
              <a:t>ern</a:t>
            </a:r>
            <a:r>
              <a:rPr lang="de-DE" sz="2400" b="1" spc="-19" dirty="0">
                <a:latin typeface="Calibri"/>
                <a:cs typeface="Calibri"/>
              </a:rPr>
              <a:t>a</a:t>
            </a:r>
            <a:r>
              <a:rPr lang="de-DE" sz="2400" b="1" spc="0" dirty="0">
                <a:latin typeface="Calibri"/>
                <a:cs typeface="Calibri"/>
              </a:rPr>
              <a:t>t</a:t>
            </a:r>
            <a:r>
              <a:rPr lang="de-DE" sz="2400" b="1" spc="-4" dirty="0">
                <a:latin typeface="Calibri"/>
                <a:cs typeface="Calibri"/>
              </a:rPr>
              <a:t>i</a:t>
            </a:r>
            <a:r>
              <a:rPr lang="de-DE" sz="2400" b="1" spc="0" dirty="0">
                <a:latin typeface="Calibri"/>
                <a:cs typeface="Calibri"/>
              </a:rPr>
              <a:t>v</a:t>
            </a:r>
            <a:r>
              <a:rPr lang="de-DE" sz="2400" b="1" spc="9" dirty="0">
                <a:latin typeface="Calibri"/>
                <a:cs typeface="Calibri"/>
              </a:rPr>
              <a:t> </a:t>
            </a:r>
            <a:r>
              <a:rPr lang="de-DE" sz="2400" b="1" spc="-69" dirty="0">
                <a:latin typeface="Calibri"/>
                <a:cs typeface="Calibri"/>
              </a:rPr>
              <a:t>k</a:t>
            </a:r>
            <a:r>
              <a:rPr lang="de-DE" sz="2400" b="1" spc="0" dirty="0">
                <a:latin typeface="Calibri"/>
                <a:cs typeface="Calibri"/>
              </a:rPr>
              <a:t>önnen Sie die Do</a:t>
            </a:r>
            <a:r>
              <a:rPr lang="de-DE" sz="2400" b="1" spc="-19" dirty="0">
                <a:latin typeface="Calibri"/>
                <a:cs typeface="Calibri"/>
              </a:rPr>
              <a:t>k</a:t>
            </a:r>
            <a:r>
              <a:rPr lang="de-DE" sz="2400" b="1" spc="0" dirty="0">
                <a:latin typeface="Calibri"/>
                <a:cs typeface="Calibri"/>
              </a:rPr>
              <a:t>ume</a:t>
            </a:r>
            <a:r>
              <a:rPr lang="de-DE" sz="2400" b="1" spc="-25" dirty="0">
                <a:latin typeface="Calibri"/>
                <a:cs typeface="Calibri"/>
              </a:rPr>
              <a:t>n</a:t>
            </a:r>
            <a:r>
              <a:rPr lang="de-DE" sz="2400" b="1" spc="-29" dirty="0">
                <a:latin typeface="Calibri"/>
                <a:cs typeface="Calibri"/>
              </a:rPr>
              <a:t>t</a:t>
            </a:r>
            <a:r>
              <a:rPr lang="de-DE" sz="2400" b="1" spc="-19" dirty="0">
                <a:latin typeface="Calibri"/>
                <a:cs typeface="Calibri"/>
              </a:rPr>
              <a:t>a</a:t>
            </a:r>
            <a:r>
              <a:rPr lang="de-DE" sz="2400" b="1" spc="0" dirty="0">
                <a:latin typeface="Calibri"/>
                <a:cs typeface="Calibri"/>
              </a:rPr>
              <a:t>t</a:t>
            </a:r>
            <a:r>
              <a:rPr lang="de-DE" sz="2400" b="1" spc="-4" dirty="0">
                <a:latin typeface="Calibri"/>
                <a:cs typeface="Calibri"/>
              </a:rPr>
              <a:t>i</a:t>
            </a:r>
            <a:r>
              <a:rPr lang="de-DE" sz="2400" b="1" spc="0" dirty="0">
                <a:latin typeface="Calibri"/>
                <a:cs typeface="Calibri"/>
              </a:rPr>
              <a:t>on</a:t>
            </a:r>
            <a:endParaRPr lang="de-DE" sz="2400" dirty="0">
              <a:latin typeface="Calibri"/>
              <a:cs typeface="Calibri"/>
            </a:endParaRPr>
          </a:p>
          <a:p>
            <a:pPr marL="12700" marR="55810">
              <a:lnSpc>
                <a:spcPct val="101725"/>
              </a:lnSpc>
              <a:spcBef>
                <a:spcPts val="235"/>
              </a:spcBef>
            </a:pPr>
            <a:r>
              <a:rPr lang="de-DE" sz="2400" b="1" spc="0" dirty="0">
                <a:latin typeface="Calibri"/>
                <a:cs typeface="Calibri"/>
              </a:rPr>
              <a:t>auf I</a:t>
            </a:r>
            <a:r>
              <a:rPr lang="de-DE" sz="2400" b="1" spc="-9" dirty="0">
                <a:latin typeface="Calibri"/>
                <a:cs typeface="Calibri"/>
              </a:rPr>
              <a:t>h</a:t>
            </a:r>
            <a:r>
              <a:rPr lang="de-DE" sz="2400" b="1" spc="-25" dirty="0">
                <a:latin typeface="Calibri"/>
                <a:cs typeface="Calibri"/>
              </a:rPr>
              <a:t>r</a:t>
            </a:r>
            <a:r>
              <a:rPr lang="de-DE" sz="2400" b="1" spc="0" dirty="0">
                <a:latin typeface="Calibri"/>
                <a:cs typeface="Calibri"/>
              </a:rPr>
              <a:t>em</a:t>
            </a:r>
            <a:r>
              <a:rPr lang="de-DE" sz="2400" b="1" spc="-9" dirty="0">
                <a:latin typeface="Calibri"/>
                <a:cs typeface="Calibri"/>
              </a:rPr>
              <a:t> </a:t>
            </a:r>
            <a:r>
              <a:rPr lang="de-DE" sz="2400" b="1" spc="0" dirty="0">
                <a:latin typeface="Calibri"/>
                <a:cs typeface="Calibri"/>
              </a:rPr>
              <a:t>i</a:t>
            </a:r>
            <a:r>
              <a:rPr lang="de-DE" sz="2400" b="1" spc="-54" dirty="0">
                <a:latin typeface="Calibri"/>
                <a:cs typeface="Calibri"/>
              </a:rPr>
              <a:t>P</a:t>
            </a:r>
            <a:r>
              <a:rPr lang="de-DE" sz="2400" b="1" spc="0" dirty="0">
                <a:latin typeface="Calibri"/>
                <a:cs typeface="Calibri"/>
              </a:rPr>
              <a:t>ad </a:t>
            </a:r>
            <a:r>
              <a:rPr lang="de-DE" sz="2400" b="1" spc="0" dirty="0" smtClean="0">
                <a:latin typeface="Calibri"/>
                <a:cs typeface="Calibri"/>
              </a:rPr>
              <a:t>f</a:t>
            </a:r>
            <a:r>
              <a:rPr lang="de-DE" sz="2400" b="1" spc="-9" dirty="0" smtClean="0">
                <a:latin typeface="Calibri"/>
                <a:cs typeface="Calibri"/>
              </a:rPr>
              <a:t>ü</a:t>
            </a:r>
            <a:r>
              <a:rPr lang="de-DE" sz="2400" b="1" spc="0" dirty="0" smtClean="0">
                <a:latin typeface="Calibri"/>
                <a:cs typeface="Calibri"/>
              </a:rPr>
              <a:t>h</a:t>
            </a:r>
            <a:r>
              <a:rPr lang="de-DE" sz="2400" b="1" spc="-29" dirty="0" smtClean="0">
                <a:latin typeface="Calibri"/>
                <a:cs typeface="Calibri"/>
              </a:rPr>
              <a:t>r</a:t>
            </a:r>
            <a:r>
              <a:rPr lang="de-DE" sz="2400" b="1" spc="0" dirty="0" smtClean="0">
                <a:latin typeface="Calibri"/>
                <a:cs typeface="Calibri"/>
              </a:rPr>
              <a:t>en.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5647436" y="6028436"/>
            <a:ext cx="676255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endParaRPr sz="2400" dirty="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26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6426789" y="6781870"/>
            <a:ext cx="2411889" cy="870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547"/>
              </a:lnSpc>
              <a:spcBef>
                <a:spcPts val="50"/>
              </a:spcBef>
            </a:pPr>
            <a:r>
              <a:rPr sz="375" spc="0" baseline="43690" dirty="0">
                <a:latin typeface="Calibri"/>
                <a:cs typeface="Calibri"/>
              </a:rPr>
              <a:t>1</a:t>
            </a:r>
            <a:r>
              <a:rPr sz="375" spc="33" baseline="43690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Bei</a:t>
            </a:r>
            <a:r>
              <a:rPr sz="400" spc="-9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i</a:t>
            </a:r>
            <a:r>
              <a:rPr sz="400" spc="4" dirty="0">
                <a:latin typeface="Calibri"/>
                <a:cs typeface="Calibri"/>
              </a:rPr>
              <a:t>n</a:t>
            </a:r>
            <a:r>
              <a:rPr sz="400" spc="0" dirty="0">
                <a:latin typeface="Calibri"/>
                <a:cs typeface="Calibri"/>
              </a:rPr>
              <a:t>s</a:t>
            </a:r>
            <a:r>
              <a:rPr sz="400" spc="4" dirty="0">
                <a:latin typeface="Calibri"/>
                <a:cs typeface="Calibri"/>
              </a:rPr>
              <a:t>g</a:t>
            </a:r>
            <a:r>
              <a:rPr sz="400" spc="0" dirty="0">
                <a:latin typeface="Calibri"/>
                <a:cs typeface="Calibri"/>
              </a:rPr>
              <a:t>es</a:t>
            </a:r>
            <a:r>
              <a:rPr sz="400" spc="4" dirty="0">
                <a:latin typeface="Calibri"/>
                <a:cs typeface="Calibri"/>
              </a:rPr>
              <a:t>a</a:t>
            </a:r>
            <a:r>
              <a:rPr sz="400" spc="0" dirty="0">
                <a:latin typeface="Calibri"/>
                <a:cs typeface="Calibri"/>
              </a:rPr>
              <a:t>mt</a:t>
            </a:r>
            <a:r>
              <a:rPr sz="400" spc="-31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z</a:t>
            </a:r>
            <a:r>
              <a:rPr sz="400" spc="4" dirty="0">
                <a:latin typeface="Calibri"/>
                <a:cs typeface="Calibri"/>
              </a:rPr>
              <a:t>we</a:t>
            </a:r>
            <a:r>
              <a:rPr sz="400" spc="0" dirty="0">
                <a:latin typeface="Calibri"/>
                <a:cs typeface="Calibri"/>
              </a:rPr>
              <a:t>i</a:t>
            </a:r>
            <a:r>
              <a:rPr sz="400" spc="-17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F</a:t>
            </a:r>
            <a:r>
              <a:rPr sz="400" spc="4" dirty="0">
                <a:latin typeface="Calibri"/>
                <a:cs typeface="Calibri"/>
              </a:rPr>
              <a:t>a</a:t>
            </a:r>
            <a:r>
              <a:rPr sz="400" spc="0" dirty="0">
                <a:latin typeface="Calibri"/>
                <a:cs typeface="Calibri"/>
              </a:rPr>
              <a:t>chl.</a:t>
            </a:r>
            <a:r>
              <a:rPr sz="400" spc="-14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BV à</a:t>
            </a:r>
            <a:r>
              <a:rPr sz="400" spc="-1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180</a:t>
            </a:r>
            <a:r>
              <a:rPr sz="400" spc="-11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min</a:t>
            </a:r>
            <a:r>
              <a:rPr sz="400" spc="-6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(betr</a:t>
            </a:r>
            <a:r>
              <a:rPr sz="400" spc="4" dirty="0">
                <a:latin typeface="Calibri"/>
                <a:cs typeface="Calibri"/>
              </a:rPr>
              <a:t>i</a:t>
            </a:r>
            <a:r>
              <a:rPr sz="400" spc="0" dirty="0">
                <a:latin typeface="Calibri"/>
                <a:cs typeface="Calibri"/>
              </a:rPr>
              <a:t>fft</a:t>
            </a:r>
            <a:r>
              <a:rPr sz="400" spc="-22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nur</a:t>
            </a:r>
            <a:r>
              <a:rPr sz="400" spc="-10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eini</a:t>
            </a:r>
            <a:r>
              <a:rPr sz="400" spc="9" dirty="0">
                <a:latin typeface="Calibri"/>
                <a:cs typeface="Calibri"/>
              </a:rPr>
              <a:t>g</a:t>
            </a:r>
            <a:r>
              <a:rPr sz="400" spc="0" dirty="0">
                <a:latin typeface="Calibri"/>
                <a:cs typeface="Calibri"/>
              </a:rPr>
              <a:t>e</a:t>
            </a:r>
            <a:r>
              <a:rPr sz="400" spc="-19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Fächer)</a:t>
            </a:r>
            <a:r>
              <a:rPr sz="400" spc="-22" dirty="0">
                <a:latin typeface="Calibri"/>
                <a:cs typeface="Calibri"/>
              </a:rPr>
              <a:t> </a:t>
            </a:r>
            <a:r>
              <a:rPr sz="400" spc="4" dirty="0">
                <a:latin typeface="Calibri"/>
                <a:cs typeface="Calibri"/>
              </a:rPr>
              <a:t>d</a:t>
            </a:r>
            <a:r>
              <a:rPr sz="400" spc="0" dirty="0">
                <a:latin typeface="Calibri"/>
                <a:cs typeface="Calibri"/>
              </a:rPr>
              <a:t>enn</a:t>
            </a:r>
            <a:r>
              <a:rPr sz="400" spc="4" dirty="0">
                <a:latin typeface="Calibri"/>
                <a:cs typeface="Calibri"/>
              </a:rPr>
              <a:t>o</a:t>
            </a:r>
            <a:r>
              <a:rPr sz="400" spc="0" dirty="0">
                <a:latin typeface="Calibri"/>
                <a:cs typeface="Calibri"/>
              </a:rPr>
              <a:t>ch</a:t>
            </a:r>
            <a:r>
              <a:rPr sz="400" spc="-14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alle</a:t>
            </a:r>
            <a:r>
              <a:rPr sz="400" spc="-10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drei</a:t>
            </a:r>
            <a:r>
              <a:rPr sz="400" spc="-6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Fel</a:t>
            </a:r>
            <a:r>
              <a:rPr sz="400" spc="9" dirty="0">
                <a:latin typeface="Calibri"/>
                <a:cs typeface="Calibri"/>
              </a:rPr>
              <a:t>d</a:t>
            </a:r>
            <a:r>
              <a:rPr sz="400" spc="0" dirty="0">
                <a:latin typeface="Calibri"/>
                <a:cs typeface="Calibri"/>
              </a:rPr>
              <a:t>er</a:t>
            </a:r>
            <a:r>
              <a:rPr sz="400" spc="-20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ge</a:t>
            </a:r>
            <a:r>
              <a:rPr sz="400" spc="4" dirty="0">
                <a:latin typeface="Calibri"/>
                <a:cs typeface="Calibri"/>
              </a:rPr>
              <a:t>g</a:t>
            </a:r>
            <a:r>
              <a:rPr sz="400" spc="0" dirty="0">
                <a:latin typeface="Calibri"/>
                <a:cs typeface="Calibri"/>
              </a:rPr>
              <a:t>enzeichnen</a:t>
            </a:r>
            <a:r>
              <a:rPr sz="400" spc="-13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(l</a:t>
            </a:r>
            <a:r>
              <a:rPr sz="400" spc="4" dirty="0">
                <a:latin typeface="Calibri"/>
                <a:cs typeface="Calibri"/>
              </a:rPr>
              <a:t>as</a:t>
            </a:r>
            <a:r>
              <a:rPr sz="400" spc="0" dirty="0">
                <a:latin typeface="Calibri"/>
                <a:cs typeface="Calibri"/>
              </a:rPr>
              <a:t>se</a:t>
            </a:r>
            <a:r>
              <a:rPr sz="400" spc="4" dirty="0">
                <a:latin typeface="Calibri"/>
                <a:cs typeface="Calibri"/>
              </a:rPr>
              <a:t>n</a:t>
            </a:r>
            <a:r>
              <a:rPr sz="400" spc="0" dirty="0">
                <a:latin typeface="Calibri"/>
                <a:cs typeface="Calibri"/>
              </a:rPr>
              <a:t>).</a:t>
            </a:r>
            <a:endParaRPr sz="4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364236" y="5172837"/>
            <a:ext cx="5223858" cy="3718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910"/>
              </a:lnSpc>
              <a:spcBef>
                <a:spcPts val="160"/>
              </a:spcBef>
            </a:pPr>
            <a:r>
              <a:rPr sz="3600" b="1" spc="0" baseline="1137" dirty="0">
                <a:latin typeface="Calibri"/>
                <a:cs typeface="Calibri"/>
              </a:rPr>
              <a:t>i</a:t>
            </a:r>
            <a:r>
              <a:rPr sz="3600" b="1" spc="-4" baseline="1137" dirty="0">
                <a:latin typeface="Calibri"/>
                <a:cs typeface="Calibri"/>
              </a:rPr>
              <a:t>h</a:t>
            </a:r>
            <a:r>
              <a:rPr sz="3600" b="1" spc="0" baseline="1137" dirty="0">
                <a:latin typeface="Calibri"/>
                <a:cs typeface="Calibri"/>
              </a:rPr>
              <a:t>n</a:t>
            </a:r>
            <a:r>
              <a:rPr sz="3600" b="1" spc="-4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zu</a:t>
            </a:r>
            <a:r>
              <a:rPr sz="3600" b="1" spc="-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allen Z</a:t>
            </a:r>
            <a:r>
              <a:rPr sz="3600" b="1" spc="-25" baseline="1137" dirty="0">
                <a:latin typeface="Calibri"/>
                <a:cs typeface="Calibri"/>
              </a:rPr>
              <a:t>f</a:t>
            </a:r>
            <a:r>
              <a:rPr sz="3600" b="1" spc="0" baseline="1137" dirty="0">
                <a:latin typeface="Calibri"/>
                <a:cs typeface="Calibri"/>
              </a:rPr>
              <a:t>s</a:t>
            </a:r>
            <a:r>
              <a:rPr sz="3600" b="1" spc="9" baseline="1137" dirty="0">
                <a:latin typeface="Calibri"/>
                <a:cs typeface="Calibri"/>
              </a:rPr>
              <a:t>L</a:t>
            </a:r>
            <a:r>
              <a:rPr sz="3600" b="1" spc="0" baseline="1137" dirty="0">
                <a:latin typeface="Calibri"/>
                <a:cs typeface="Calibri"/>
              </a:rPr>
              <a:t>-Begleit</a:t>
            </a:r>
            <a:r>
              <a:rPr sz="3600" b="1" spc="-39" baseline="1137" dirty="0">
                <a:latin typeface="Calibri"/>
                <a:cs typeface="Calibri"/>
              </a:rPr>
              <a:t>f</a:t>
            </a:r>
            <a:r>
              <a:rPr sz="3600" b="1" spc="0" baseline="1137" dirty="0">
                <a:latin typeface="Calibri"/>
                <a:cs typeface="Calibri"/>
              </a:rPr>
              <a:t>or</a:t>
            </a:r>
            <a:r>
              <a:rPr sz="3600" b="1" spc="4" baseline="1137" dirty="0">
                <a:latin typeface="Calibri"/>
                <a:cs typeface="Calibri"/>
              </a:rPr>
              <a:t>m</a:t>
            </a:r>
            <a:r>
              <a:rPr sz="3600" b="1" spc="-19" baseline="1137" dirty="0">
                <a:latin typeface="Calibri"/>
                <a:cs typeface="Calibri"/>
              </a:rPr>
              <a:t>a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en</a:t>
            </a:r>
            <a:r>
              <a:rPr sz="3600" b="1" spc="4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ab </a:t>
            </a:r>
            <a:r>
              <a:rPr sz="3600" b="1" spc="-9" baseline="1137" dirty="0">
                <a:latin typeface="Calibri"/>
                <a:cs typeface="Calibri"/>
              </a:rPr>
              <a:t>d</a:t>
            </a:r>
            <a:r>
              <a:rPr sz="3600" b="1" spc="0" baseline="1137" dirty="0">
                <a:latin typeface="Calibri"/>
                <a:cs typeface="Calibri"/>
              </a:rPr>
              <a:t>em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6327279" y="3785569"/>
            <a:ext cx="899413" cy="1634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76538" marR="170363" indent="-95605">
              <a:lnSpc>
                <a:spcPts val="488"/>
              </a:lnSpc>
              <a:spcBef>
                <a:spcPts val="10"/>
              </a:spcBef>
            </a:pPr>
            <a:r>
              <a:rPr sz="400" b="1" spc="0" dirty="0">
                <a:latin typeface="Calibri"/>
                <a:cs typeface="Calibri"/>
              </a:rPr>
              <a:t>Art</a:t>
            </a:r>
            <a:r>
              <a:rPr sz="400" b="1" spc="62" dirty="0">
                <a:latin typeface="Calibri"/>
                <a:cs typeface="Calibri"/>
              </a:rPr>
              <a:t> </a:t>
            </a:r>
            <a:r>
              <a:rPr sz="400" b="1" spc="0" dirty="0">
                <a:latin typeface="Calibri"/>
                <a:cs typeface="Calibri"/>
              </a:rPr>
              <a:t>der</a:t>
            </a:r>
            <a:r>
              <a:rPr sz="400" b="1" spc="60" dirty="0">
                <a:latin typeface="Calibri"/>
                <a:cs typeface="Calibri"/>
              </a:rPr>
              <a:t> </a:t>
            </a:r>
            <a:r>
              <a:rPr sz="400" b="1" spc="0" dirty="0">
                <a:latin typeface="Calibri"/>
                <a:cs typeface="Calibri"/>
              </a:rPr>
              <a:t>Ver</a:t>
            </a:r>
            <a:r>
              <a:rPr sz="400" b="1" spc="-5" dirty="0">
                <a:latin typeface="Calibri"/>
                <a:cs typeface="Calibri"/>
              </a:rPr>
              <a:t>a</a:t>
            </a:r>
            <a:r>
              <a:rPr sz="400" b="1" spc="0" dirty="0">
                <a:latin typeface="Calibri"/>
                <a:cs typeface="Calibri"/>
              </a:rPr>
              <a:t>nsta</a:t>
            </a:r>
            <a:r>
              <a:rPr sz="400" b="1" spc="-5" dirty="0">
                <a:latin typeface="Calibri"/>
                <a:cs typeface="Calibri"/>
              </a:rPr>
              <a:t>l</a:t>
            </a:r>
            <a:r>
              <a:rPr sz="400" b="1" spc="0" dirty="0">
                <a:latin typeface="Calibri"/>
                <a:cs typeface="Calibri"/>
              </a:rPr>
              <a:t>tu</a:t>
            </a:r>
            <a:r>
              <a:rPr sz="400" b="1" spc="-5" dirty="0">
                <a:latin typeface="Calibri"/>
                <a:cs typeface="Calibri"/>
              </a:rPr>
              <a:t>n</a:t>
            </a:r>
            <a:r>
              <a:rPr sz="400" b="1" spc="0" dirty="0">
                <a:latin typeface="Calibri"/>
                <a:cs typeface="Calibri"/>
              </a:rPr>
              <a:t>g</a:t>
            </a:r>
            <a:r>
              <a:rPr sz="400" b="1" spc="2" dirty="0">
                <a:latin typeface="Calibri"/>
                <a:cs typeface="Calibri"/>
              </a:rPr>
              <a:t> </a:t>
            </a:r>
            <a:r>
              <a:rPr sz="400" b="1" spc="0" dirty="0">
                <a:latin typeface="Calibri"/>
                <a:cs typeface="Calibri"/>
              </a:rPr>
              <a:t>/ Begl</a:t>
            </a:r>
            <a:r>
              <a:rPr sz="400" b="1" spc="-4" dirty="0">
                <a:latin typeface="Calibri"/>
                <a:cs typeface="Calibri"/>
              </a:rPr>
              <a:t>e</a:t>
            </a:r>
            <a:r>
              <a:rPr sz="400" b="1" spc="0" dirty="0">
                <a:latin typeface="Calibri"/>
                <a:cs typeface="Calibri"/>
              </a:rPr>
              <a:t>itfo</a:t>
            </a:r>
            <a:r>
              <a:rPr sz="400" b="1" spc="-9" dirty="0">
                <a:latin typeface="Calibri"/>
                <a:cs typeface="Calibri"/>
              </a:rPr>
              <a:t>r</a:t>
            </a:r>
            <a:r>
              <a:rPr sz="400" b="1" spc="0" dirty="0">
                <a:latin typeface="Calibri"/>
                <a:cs typeface="Calibri"/>
              </a:rPr>
              <a:t>mate</a:t>
            </a:r>
            <a:endParaRPr sz="40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7226693" y="3785569"/>
            <a:ext cx="430692" cy="1634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31400" marR="114410" indent="-6081">
              <a:lnSpc>
                <a:spcPts val="488"/>
              </a:lnSpc>
              <a:spcBef>
                <a:spcPts val="10"/>
              </a:spcBef>
            </a:pPr>
            <a:r>
              <a:rPr sz="400" b="1" spc="0" dirty="0">
                <a:latin typeface="Calibri"/>
                <a:cs typeface="Calibri"/>
              </a:rPr>
              <a:t>Datum/ Uhrzeit</a:t>
            </a:r>
            <a:endParaRPr sz="4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7657385" y="3785569"/>
            <a:ext cx="755004" cy="1634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1997">
              <a:lnSpc>
                <a:spcPct val="101725"/>
              </a:lnSpc>
              <a:spcBef>
                <a:spcPts val="10"/>
              </a:spcBef>
            </a:pPr>
            <a:r>
              <a:rPr sz="400" b="1" spc="0" dirty="0">
                <a:latin typeface="Calibri"/>
                <a:cs typeface="Calibri"/>
              </a:rPr>
              <a:t>Unte</a:t>
            </a:r>
            <a:r>
              <a:rPr sz="400" b="1" spc="-5" dirty="0">
                <a:latin typeface="Calibri"/>
                <a:cs typeface="Calibri"/>
              </a:rPr>
              <a:t>r</a:t>
            </a:r>
            <a:r>
              <a:rPr sz="400" b="1" spc="5" dirty="0">
                <a:latin typeface="Calibri"/>
                <a:cs typeface="Calibri"/>
              </a:rPr>
              <a:t>s</a:t>
            </a:r>
            <a:r>
              <a:rPr sz="400" b="1" spc="0" dirty="0">
                <a:latin typeface="Calibri"/>
                <a:cs typeface="Calibri"/>
              </a:rPr>
              <a:t>chrift</a:t>
            </a:r>
            <a:r>
              <a:rPr sz="400" b="1" spc="-4" dirty="0">
                <a:latin typeface="Calibri"/>
                <a:cs typeface="Calibri"/>
              </a:rPr>
              <a:t> </a:t>
            </a:r>
            <a:r>
              <a:rPr sz="400" b="1" spc="0" dirty="0">
                <a:latin typeface="Calibri"/>
                <a:cs typeface="Calibri"/>
              </a:rPr>
              <a:t>Z</a:t>
            </a:r>
            <a:r>
              <a:rPr sz="400" b="1" spc="-4" dirty="0">
                <a:latin typeface="Calibri"/>
                <a:cs typeface="Calibri"/>
              </a:rPr>
              <a:t>fs</a:t>
            </a:r>
            <a:r>
              <a:rPr sz="400" b="1" spc="0" dirty="0">
                <a:latin typeface="Calibri"/>
                <a:cs typeface="Calibri"/>
              </a:rPr>
              <a:t>L-Be</a:t>
            </a:r>
            <a:r>
              <a:rPr sz="400" b="1" spc="-4" dirty="0">
                <a:latin typeface="Calibri"/>
                <a:cs typeface="Calibri"/>
              </a:rPr>
              <a:t>g</a:t>
            </a:r>
            <a:r>
              <a:rPr sz="400" b="1" spc="0" dirty="0">
                <a:latin typeface="Calibri"/>
                <a:cs typeface="Calibri"/>
              </a:rPr>
              <a:t>l</a:t>
            </a:r>
            <a:r>
              <a:rPr sz="400" b="1" spc="-4" dirty="0">
                <a:latin typeface="Calibri"/>
                <a:cs typeface="Calibri"/>
              </a:rPr>
              <a:t>ei</a:t>
            </a:r>
            <a:r>
              <a:rPr sz="400" b="1" spc="0" dirty="0">
                <a:latin typeface="Calibri"/>
                <a:cs typeface="Calibri"/>
              </a:rPr>
              <a:t>tk</a:t>
            </a:r>
            <a:r>
              <a:rPr sz="400" b="1" spc="-4" dirty="0">
                <a:latin typeface="Calibri"/>
                <a:cs typeface="Calibri"/>
              </a:rPr>
              <a:t>r</a:t>
            </a:r>
            <a:r>
              <a:rPr sz="400" b="1" spc="0" dirty="0">
                <a:latin typeface="Calibri"/>
                <a:cs typeface="Calibri"/>
              </a:rPr>
              <a:t>aft</a:t>
            </a:r>
            <a:endParaRPr sz="4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8412390" y="3785569"/>
            <a:ext cx="655448" cy="1634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02764" marR="201475" algn="ctr">
              <a:lnSpc>
                <a:spcPct val="101725"/>
              </a:lnSpc>
              <a:spcBef>
                <a:spcPts val="10"/>
              </a:spcBef>
            </a:pPr>
            <a:r>
              <a:rPr sz="400" b="1" spc="0" dirty="0">
                <a:latin typeface="Calibri"/>
                <a:cs typeface="Calibri"/>
              </a:rPr>
              <a:t>Kur</a:t>
            </a:r>
            <a:r>
              <a:rPr sz="400" b="1" spc="5" dirty="0">
                <a:latin typeface="Calibri"/>
                <a:cs typeface="Calibri"/>
              </a:rPr>
              <a:t>z</a:t>
            </a:r>
            <a:r>
              <a:rPr sz="400" b="1" spc="0" dirty="0">
                <a:latin typeface="Calibri"/>
                <a:cs typeface="Calibri"/>
              </a:rPr>
              <a:t>not</a:t>
            </a:r>
            <a:r>
              <a:rPr sz="400" b="1" spc="-5" dirty="0">
                <a:latin typeface="Calibri"/>
                <a:cs typeface="Calibri"/>
              </a:rPr>
              <a:t>i</a:t>
            </a:r>
            <a:r>
              <a:rPr sz="400" b="1" spc="0" dirty="0">
                <a:latin typeface="Calibri"/>
                <a:cs typeface="Calibri"/>
              </a:rPr>
              <a:t>z</a:t>
            </a:r>
            <a:endParaRPr sz="400">
              <a:latin typeface="Calibri"/>
              <a:cs typeface="Calibri"/>
            </a:endParaRPr>
          </a:p>
          <a:p>
            <a:pPr marL="26546" marR="26595" algn="ctr">
              <a:lnSpc>
                <a:spcPct val="101725"/>
              </a:lnSpc>
              <a:spcBef>
                <a:spcPts val="15"/>
              </a:spcBef>
            </a:pPr>
            <a:r>
              <a:rPr sz="350" b="1" spc="0" dirty="0">
                <a:latin typeface="Calibri"/>
                <a:cs typeface="Calibri"/>
              </a:rPr>
              <a:t>(ggf.</a:t>
            </a:r>
            <a:r>
              <a:rPr sz="350" b="1" spc="17" dirty="0">
                <a:latin typeface="Calibri"/>
                <a:cs typeface="Calibri"/>
              </a:rPr>
              <a:t> </a:t>
            </a:r>
            <a:r>
              <a:rPr sz="350" b="1" spc="0" dirty="0">
                <a:latin typeface="Calibri"/>
                <a:cs typeface="Calibri"/>
              </a:rPr>
              <a:t>Freiraum</a:t>
            </a:r>
            <a:r>
              <a:rPr sz="350" b="1" spc="26" dirty="0">
                <a:latin typeface="Calibri"/>
                <a:cs typeface="Calibri"/>
              </a:rPr>
              <a:t> </a:t>
            </a:r>
            <a:r>
              <a:rPr sz="350" b="1" spc="0" dirty="0">
                <a:latin typeface="Calibri"/>
                <a:cs typeface="Calibri"/>
              </a:rPr>
              <a:t>auf</a:t>
            </a:r>
            <a:r>
              <a:rPr sz="350" b="1" spc="14" dirty="0">
                <a:latin typeface="Calibri"/>
                <a:cs typeface="Calibri"/>
              </a:rPr>
              <a:t> </a:t>
            </a:r>
            <a:r>
              <a:rPr sz="350" b="1" spc="0" dirty="0">
                <a:latin typeface="Calibri"/>
                <a:cs typeface="Calibri"/>
              </a:rPr>
              <a:t>S.</a:t>
            </a:r>
            <a:r>
              <a:rPr sz="350" b="1" spc="5" dirty="0">
                <a:latin typeface="Calibri"/>
                <a:cs typeface="Calibri"/>
              </a:rPr>
              <a:t> </a:t>
            </a:r>
            <a:r>
              <a:rPr sz="350" b="1" spc="0" dirty="0">
                <a:latin typeface="Calibri"/>
                <a:cs typeface="Calibri"/>
              </a:rPr>
              <a:t>2</a:t>
            </a:r>
            <a:r>
              <a:rPr sz="350" b="1" spc="3" dirty="0">
                <a:latin typeface="Calibri"/>
                <a:cs typeface="Calibri"/>
              </a:rPr>
              <a:t> </a:t>
            </a:r>
            <a:r>
              <a:rPr sz="350" b="1" spc="0" dirty="0">
                <a:latin typeface="Calibri"/>
                <a:cs typeface="Calibri"/>
              </a:rPr>
              <a:t>nutzen)</a:t>
            </a:r>
            <a:endParaRPr sz="35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6327279" y="3949049"/>
            <a:ext cx="2740558" cy="1352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4839" marR="924560" algn="ctr">
              <a:lnSpc>
                <a:spcPct val="101725"/>
              </a:lnSpc>
              <a:spcBef>
                <a:spcPts val="280"/>
              </a:spcBef>
            </a:pPr>
            <a:r>
              <a:rPr sz="450" b="1" spc="0" dirty="0">
                <a:latin typeface="Calibri"/>
                <a:cs typeface="Calibri"/>
              </a:rPr>
              <a:t>Ein</a:t>
            </a:r>
            <a:r>
              <a:rPr sz="450" b="1" spc="-5" dirty="0">
                <a:latin typeface="Calibri"/>
                <a:cs typeface="Calibri"/>
              </a:rPr>
              <a:t>f</a:t>
            </a:r>
            <a:r>
              <a:rPr sz="450" b="1" spc="0" dirty="0">
                <a:latin typeface="Calibri"/>
                <a:cs typeface="Calibri"/>
              </a:rPr>
              <a:t>ührungsveranstal</a:t>
            </a:r>
            <a:r>
              <a:rPr sz="450" b="1" spc="-5" dirty="0">
                <a:latin typeface="Calibri"/>
                <a:cs typeface="Calibri"/>
              </a:rPr>
              <a:t>t</a:t>
            </a:r>
            <a:r>
              <a:rPr sz="450" b="1" spc="5" dirty="0">
                <a:latin typeface="Calibri"/>
                <a:cs typeface="Calibri"/>
              </a:rPr>
              <a:t>u</a:t>
            </a:r>
            <a:r>
              <a:rPr sz="450" b="1" spc="-10" dirty="0">
                <a:latin typeface="Calibri"/>
                <a:cs typeface="Calibri"/>
              </a:rPr>
              <a:t>n</a:t>
            </a:r>
            <a:r>
              <a:rPr sz="450" b="1" spc="0" dirty="0">
                <a:latin typeface="Calibri"/>
                <a:cs typeface="Calibri"/>
              </a:rPr>
              <a:t>g am</a:t>
            </a:r>
            <a:r>
              <a:rPr sz="450" b="1" spc="40" dirty="0">
                <a:latin typeface="Calibri"/>
                <a:cs typeface="Calibri"/>
              </a:rPr>
              <a:t> </a:t>
            </a:r>
            <a:r>
              <a:rPr sz="450" b="1" spc="0" dirty="0">
                <a:latin typeface="Calibri"/>
                <a:cs typeface="Calibri"/>
              </a:rPr>
              <a:t>ZfsL</a:t>
            </a:r>
            <a:endParaRPr sz="45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6327279" y="4084336"/>
            <a:ext cx="899413" cy="23118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8279" marR="41208" indent="0">
              <a:lnSpc>
                <a:spcPts val="470"/>
              </a:lnSpc>
              <a:spcBef>
                <a:spcPts val="93"/>
              </a:spcBef>
            </a:pPr>
            <a:r>
              <a:rPr sz="450" b="1" spc="0" dirty="0">
                <a:latin typeface="Calibri"/>
                <a:cs typeface="Calibri"/>
              </a:rPr>
              <a:t>Ein</a:t>
            </a:r>
            <a:r>
              <a:rPr sz="450" b="1" spc="-5" dirty="0">
                <a:latin typeface="Calibri"/>
                <a:cs typeface="Calibri"/>
              </a:rPr>
              <a:t>f</a:t>
            </a:r>
            <a:r>
              <a:rPr sz="450" b="1" spc="0" dirty="0">
                <a:latin typeface="Calibri"/>
                <a:cs typeface="Calibri"/>
              </a:rPr>
              <a:t>üh</a:t>
            </a:r>
            <a:r>
              <a:rPr sz="450" b="1" spc="5" dirty="0">
                <a:latin typeface="Calibri"/>
                <a:cs typeface="Calibri"/>
              </a:rPr>
              <a:t>r</a:t>
            </a:r>
            <a:r>
              <a:rPr sz="450" b="1" spc="0" dirty="0">
                <a:latin typeface="Calibri"/>
                <a:cs typeface="Calibri"/>
              </a:rPr>
              <a:t>ungsveranstal</a:t>
            </a:r>
            <a:r>
              <a:rPr sz="450" b="1" spc="-5" dirty="0">
                <a:latin typeface="Calibri"/>
                <a:cs typeface="Calibri"/>
              </a:rPr>
              <a:t>t</a:t>
            </a:r>
            <a:r>
              <a:rPr sz="450" b="1" spc="0" dirty="0">
                <a:latin typeface="Calibri"/>
                <a:cs typeface="Calibri"/>
              </a:rPr>
              <a:t>u</a:t>
            </a:r>
            <a:r>
              <a:rPr sz="450" b="1" spc="-5" dirty="0">
                <a:latin typeface="Calibri"/>
                <a:cs typeface="Calibri"/>
              </a:rPr>
              <a:t>n</a:t>
            </a:r>
            <a:r>
              <a:rPr sz="450" b="1" spc="0" dirty="0">
                <a:latin typeface="Calibri"/>
                <a:cs typeface="Calibri"/>
              </a:rPr>
              <a:t>g</a:t>
            </a:r>
            <a:r>
              <a:rPr sz="450" b="1" spc="9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am</a:t>
            </a:r>
            <a:r>
              <a:rPr sz="400" spc="-10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Zf</a:t>
            </a:r>
            <a:r>
              <a:rPr sz="400" spc="-4" dirty="0">
                <a:latin typeface="Calibri"/>
                <a:cs typeface="Calibri"/>
              </a:rPr>
              <a:t>s</a:t>
            </a:r>
            <a:r>
              <a:rPr sz="400" spc="0" dirty="0">
                <a:latin typeface="Calibri"/>
                <a:cs typeface="Calibri"/>
              </a:rPr>
              <a:t>L (mit</a:t>
            </a:r>
            <a:r>
              <a:rPr sz="400" spc="-11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den</a:t>
            </a:r>
            <a:r>
              <a:rPr sz="400" spc="-1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Prax</a:t>
            </a:r>
            <a:r>
              <a:rPr sz="400" spc="4" dirty="0">
                <a:latin typeface="Calibri"/>
                <a:cs typeface="Calibri"/>
              </a:rPr>
              <a:t>is</a:t>
            </a:r>
            <a:r>
              <a:rPr sz="400" spc="0" dirty="0">
                <a:latin typeface="Calibri"/>
                <a:cs typeface="Calibri"/>
              </a:rPr>
              <a:t>s</a:t>
            </a:r>
            <a:r>
              <a:rPr sz="400" spc="4" dirty="0">
                <a:latin typeface="Calibri"/>
                <a:cs typeface="Calibri"/>
              </a:rPr>
              <a:t>e</a:t>
            </a:r>
            <a:r>
              <a:rPr sz="400" spc="0" dirty="0">
                <a:latin typeface="Calibri"/>
                <a:cs typeface="Calibri"/>
              </a:rPr>
              <a:t>mes</a:t>
            </a:r>
            <a:r>
              <a:rPr sz="400" spc="4" dirty="0">
                <a:latin typeface="Calibri"/>
                <a:cs typeface="Calibri"/>
              </a:rPr>
              <a:t>t</a:t>
            </a:r>
            <a:r>
              <a:rPr sz="400" spc="0" dirty="0">
                <a:latin typeface="Calibri"/>
                <a:cs typeface="Calibri"/>
              </a:rPr>
              <a:t>erbe</a:t>
            </a:r>
            <a:r>
              <a:rPr sz="400" spc="4" dirty="0">
                <a:latin typeface="Calibri"/>
                <a:cs typeface="Calibri"/>
              </a:rPr>
              <a:t>a</a:t>
            </a:r>
            <a:r>
              <a:rPr sz="400" spc="0" dirty="0">
                <a:latin typeface="Calibri"/>
                <a:cs typeface="Calibri"/>
              </a:rPr>
              <a:t>u</a:t>
            </a:r>
            <a:r>
              <a:rPr sz="400" spc="4" dirty="0">
                <a:latin typeface="Calibri"/>
                <a:cs typeface="Calibri"/>
              </a:rPr>
              <a:t>f</a:t>
            </a:r>
            <a:r>
              <a:rPr sz="400" spc="0" dirty="0">
                <a:latin typeface="Calibri"/>
                <a:cs typeface="Calibri"/>
              </a:rPr>
              <a:t>tragt</a:t>
            </a:r>
            <a:r>
              <a:rPr sz="400" spc="4" dirty="0">
                <a:latin typeface="Calibri"/>
                <a:cs typeface="Calibri"/>
              </a:rPr>
              <a:t>e</a:t>
            </a:r>
            <a:r>
              <a:rPr sz="400" spc="0" dirty="0">
                <a:latin typeface="Calibri"/>
                <a:cs typeface="Calibri"/>
              </a:rPr>
              <a:t>n)</a:t>
            </a:r>
            <a:endParaRPr sz="400">
              <a:latin typeface="Calibri"/>
              <a:cs typeface="Calibri"/>
            </a:endParaRPr>
          </a:p>
          <a:p>
            <a:pPr marL="218761">
              <a:lnSpc>
                <a:spcPct val="101725"/>
              </a:lnSpc>
              <a:spcBef>
                <a:spcPts val="211"/>
              </a:spcBef>
            </a:pPr>
            <a:r>
              <a:rPr sz="400" spc="0" dirty="0">
                <a:latin typeface="Calibri"/>
                <a:cs typeface="Calibri"/>
              </a:rPr>
              <a:t>Raum</a:t>
            </a:r>
            <a:r>
              <a:rPr sz="400" spc="-19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201</a:t>
            </a:r>
            <a:r>
              <a:rPr sz="400" spc="-11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+</a:t>
            </a:r>
            <a:r>
              <a:rPr sz="400" spc="2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Raum</a:t>
            </a:r>
            <a:r>
              <a:rPr sz="400" spc="-19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501</a:t>
            </a:r>
            <a:endParaRPr sz="4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7226693" y="4084336"/>
            <a:ext cx="430692" cy="23118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2" name="object 42"/>
          <p:cNvSpPr txBox="1"/>
          <p:nvPr/>
        </p:nvSpPr>
        <p:spPr>
          <a:xfrm>
            <a:off x="7657385" y="4084336"/>
            <a:ext cx="755004" cy="23118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1" name="object 41"/>
          <p:cNvSpPr txBox="1"/>
          <p:nvPr/>
        </p:nvSpPr>
        <p:spPr>
          <a:xfrm>
            <a:off x="8412390" y="4084336"/>
            <a:ext cx="655448" cy="23118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0" name="object 40"/>
          <p:cNvSpPr txBox="1"/>
          <p:nvPr/>
        </p:nvSpPr>
        <p:spPr>
          <a:xfrm>
            <a:off x="6327279" y="4315518"/>
            <a:ext cx="2740558" cy="13092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77461">
              <a:lnSpc>
                <a:spcPct val="101725"/>
              </a:lnSpc>
              <a:spcBef>
                <a:spcPts val="259"/>
              </a:spcBef>
            </a:pPr>
            <a:r>
              <a:rPr sz="450" b="1" spc="0" dirty="0">
                <a:latin typeface="Calibri"/>
                <a:cs typeface="Calibri"/>
              </a:rPr>
              <a:t>Überfachliche</a:t>
            </a:r>
            <a:r>
              <a:rPr sz="450" b="1" spc="-1" dirty="0">
                <a:latin typeface="Calibri"/>
                <a:cs typeface="Calibri"/>
              </a:rPr>
              <a:t> </a:t>
            </a:r>
            <a:r>
              <a:rPr sz="450" b="1" spc="0" dirty="0">
                <a:latin typeface="Calibri"/>
                <a:cs typeface="Calibri"/>
              </a:rPr>
              <a:t>Begleitv</a:t>
            </a:r>
            <a:r>
              <a:rPr sz="450" b="1" spc="-5" dirty="0">
                <a:latin typeface="Calibri"/>
                <a:cs typeface="Calibri"/>
              </a:rPr>
              <a:t>er</a:t>
            </a:r>
            <a:r>
              <a:rPr sz="450" b="1" spc="0" dirty="0">
                <a:latin typeface="Calibri"/>
                <a:cs typeface="Calibri"/>
              </a:rPr>
              <a:t>anstaltu</a:t>
            </a:r>
            <a:r>
              <a:rPr sz="450" b="1" spc="5" dirty="0">
                <a:latin typeface="Calibri"/>
                <a:cs typeface="Calibri"/>
              </a:rPr>
              <a:t>n</a:t>
            </a:r>
            <a:r>
              <a:rPr sz="450" b="1" spc="0" dirty="0">
                <a:latin typeface="Calibri"/>
                <a:cs typeface="Calibri"/>
              </a:rPr>
              <a:t>gen</a:t>
            </a:r>
            <a:r>
              <a:rPr sz="450" b="1" spc="14" dirty="0">
                <a:latin typeface="Calibri"/>
                <a:cs typeface="Calibri"/>
              </a:rPr>
              <a:t> </a:t>
            </a:r>
            <a:r>
              <a:rPr sz="450" b="1" spc="0" dirty="0">
                <a:latin typeface="Calibri"/>
                <a:cs typeface="Calibri"/>
              </a:rPr>
              <a:t>(Üfa-BV)</a:t>
            </a:r>
            <a:r>
              <a:rPr sz="450" b="1" spc="100" dirty="0">
                <a:latin typeface="Calibri"/>
                <a:cs typeface="Calibri"/>
              </a:rPr>
              <a:t> </a:t>
            </a:r>
            <a:r>
              <a:rPr sz="450" b="1" spc="-9" dirty="0">
                <a:latin typeface="Calibri"/>
                <a:cs typeface="Calibri"/>
              </a:rPr>
              <a:t>a</a:t>
            </a:r>
            <a:r>
              <a:rPr sz="450" b="1" spc="0" dirty="0">
                <a:latin typeface="Calibri"/>
                <a:cs typeface="Calibri"/>
              </a:rPr>
              <a:t>m</a:t>
            </a:r>
            <a:r>
              <a:rPr sz="450" b="1" spc="40" dirty="0">
                <a:latin typeface="Calibri"/>
                <a:cs typeface="Calibri"/>
              </a:rPr>
              <a:t> </a:t>
            </a:r>
            <a:r>
              <a:rPr sz="450" b="1" spc="0" dirty="0">
                <a:latin typeface="Calibri"/>
                <a:cs typeface="Calibri"/>
              </a:rPr>
              <a:t>ZfsL</a:t>
            </a:r>
            <a:endParaRPr sz="45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327279" y="4446445"/>
            <a:ext cx="899740" cy="1995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8279">
              <a:lnSpc>
                <a:spcPct val="101725"/>
              </a:lnSpc>
              <a:spcBef>
                <a:spcPts val="45"/>
              </a:spcBef>
            </a:pPr>
            <a:r>
              <a:rPr sz="450" b="1" spc="0" dirty="0">
                <a:latin typeface="Calibri"/>
                <a:cs typeface="Calibri"/>
              </a:rPr>
              <a:t>Üfa-BV</a:t>
            </a:r>
            <a:r>
              <a:rPr sz="450" b="1" spc="83" dirty="0">
                <a:latin typeface="Calibri"/>
                <a:cs typeface="Calibri"/>
              </a:rPr>
              <a:t> </a:t>
            </a:r>
            <a:r>
              <a:rPr sz="450" b="1" spc="0" dirty="0">
                <a:latin typeface="Calibri"/>
                <a:cs typeface="Calibri"/>
              </a:rPr>
              <a:t>1</a:t>
            </a:r>
            <a:endParaRPr sz="450">
              <a:latin typeface="Calibri"/>
              <a:cs typeface="Calibri"/>
            </a:endParaRPr>
          </a:p>
          <a:p>
            <a:pPr marL="28280">
              <a:lnSpc>
                <a:spcPct val="101725"/>
              </a:lnSpc>
              <a:spcBef>
                <a:spcPts val="5"/>
              </a:spcBef>
            </a:pPr>
            <a:r>
              <a:rPr sz="400" i="1" spc="0" dirty="0">
                <a:latin typeface="Calibri"/>
                <a:cs typeface="Calibri"/>
              </a:rPr>
              <a:t>Organis</a:t>
            </a:r>
            <a:r>
              <a:rPr sz="400" i="1" spc="4" dirty="0">
                <a:latin typeface="Calibri"/>
                <a:cs typeface="Calibri"/>
              </a:rPr>
              <a:t>at</a:t>
            </a:r>
            <a:r>
              <a:rPr sz="400" i="1" spc="0" dirty="0">
                <a:latin typeface="Calibri"/>
                <a:cs typeface="Calibri"/>
              </a:rPr>
              <a:t>ion/</a:t>
            </a:r>
            <a:r>
              <a:rPr sz="400" i="1" spc="-18" dirty="0">
                <a:latin typeface="Calibri"/>
                <a:cs typeface="Calibri"/>
              </a:rPr>
              <a:t> </a:t>
            </a:r>
            <a:r>
              <a:rPr sz="400" i="1" spc="0" dirty="0">
                <a:latin typeface="Calibri"/>
                <a:cs typeface="Calibri"/>
              </a:rPr>
              <a:t>Hospi</a:t>
            </a:r>
            <a:r>
              <a:rPr sz="400" i="1" spc="4" dirty="0">
                <a:latin typeface="Calibri"/>
                <a:cs typeface="Calibri"/>
              </a:rPr>
              <a:t>t</a:t>
            </a:r>
            <a:r>
              <a:rPr sz="400" i="1" spc="0" dirty="0">
                <a:latin typeface="Calibri"/>
                <a:cs typeface="Calibri"/>
              </a:rPr>
              <a:t>ations</a:t>
            </a:r>
            <a:r>
              <a:rPr sz="400" i="1" spc="4" dirty="0">
                <a:latin typeface="Calibri"/>
                <a:cs typeface="Calibri"/>
              </a:rPr>
              <a:t>g</a:t>
            </a:r>
            <a:r>
              <a:rPr sz="400" i="1" spc="0" dirty="0">
                <a:latin typeface="Calibri"/>
                <a:cs typeface="Calibri"/>
              </a:rPr>
              <a:t>rupp</a:t>
            </a:r>
            <a:r>
              <a:rPr sz="400" i="1" spc="4" dirty="0">
                <a:latin typeface="Calibri"/>
                <a:cs typeface="Calibri"/>
              </a:rPr>
              <a:t>e</a:t>
            </a:r>
            <a:r>
              <a:rPr sz="400" i="1" spc="0" dirty="0">
                <a:latin typeface="Calibri"/>
                <a:cs typeface="Calibri"/>
              </a:rPr>
              <a:t>n</a:t>
            </a:r>
            <a:endParaRPr sz="400">
              <a:latin typeface="Calibri"/>
              <a:cs typeface="Calibri"/>
            </a:endParaRPr>
          </a:p>
          <a:p>
            <a:pPr marL="28280">
              <a:lnSpc>
                <a:spcPts val="465"/>
              </a:lnSpc>
              <a:spcBef>
                <a:spcPts val="23"/>
              </a:spcBef>
            </a:pPr>
            <a:r>
              <a:rPr sz="400" spc="0" dirty="0">
                <a:latin typeface="Calibri"/>
                <a:cs typeface="Calibri"/>
              </a:rPr>
              <a:t>(120</a:t>
            </a:r>
            <a:r>
              <a:rPr sz="400" spc="-12" dirty="0">
                <a:latin typeface="Calibri"/>
                <a:cs typeface="Calibri"/>
              </a:rPr>
              <a:t> </a:t>
            </a:r>
            <a:r>
              <a:rPr sz="400" spc="4" dirty="0">
                <a:latin typeface="Calibri"/>
                <a:cs typeface="Calibri"/>
              </a:rPr>
              <a:t>m</a:t>
            </a:r>
            <a:r>
              <a:rPr sz="400" spc="0" dirty="0">
                <a:latin typeface="Calibri"/>
                <a:cs typeface="Calibri"/>
              </a:rPr>
              <a:t>i</a:t>
            </a:r>
            <a:r>
              <a:rPr sz="400" spc="4" dirty="0">
                <a:latin typeface="Calibri"/>
                <a:cs typeface="Calibri"/>
              </a:rPr>
              <a:t>n</a:t>
            </a:r>
            <a:r>
              <a:rPr sz="400" spc="0" dirty="0">
                <a:latin typeface="Calibri"/>
                <a:cs typeface="Calibri"/>
              </a:rPr>
              <a:t>)</a:t>
            </a:r>
            <a:endParaRPr sz="4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7227020" y="4446445"/>
            <a:ext cx="430692" cy="1995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7" name="object 37"/>
          <p:cNvSpPr txBox="1"/>
          <p:nvPr/>
        </p:nvSpPr>
        <p:spPr>
          <a:xfrm>
            <a:off x="7657712" y="4446445"/>
            <a:ext cx="755004" cy="1995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6" name="object 36"/>
          <p:cNvSpPr txBox="1"/>
          <p:nvPr/>
        </p:nvSpPr>
        <p:spPr>
          <a:xfrm>
            <a:off x="8412717" y="4446445"/>
            <a:ext cx="655121" cy="1995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5" name="object 35"/>
          <p:cNvSpPr txBox="1"/>
          <p:nvPr/>
        </p:nvSpPr>
        <p:spPr>
          <a:xfrm>
            <a:off x="6327279" y="4645960"/>
            <a:ext cx="899740" cy="1971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8280">
              <a:lnSpc>
                <a:spcPts val="480"/>
              </a:lnSpc>
              <a:spcBef>
                <a:spcPts val="24"/>
              </a:spcBef>
            </a:pPr>
            <a:r>
              <a:rPr sz="400" spc="0" dirty="0">
                <a:latin typeface="Calibri"/>
                <a:cs typeface="Calibri"/>
              </a:rPr>
              <a:t>Beratung/</a:t>
            </a:r>
            <a:r>
              <a:rPr sz="400" spc="-31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Praxis</a:t>
            </a:r>
            <a:r>
              <a:rPr sz="400" spc="9" dirty="0">
                <a:latin typeface="Calibri"/>
                <a:cs typeface="Calibri"/>
              </a:rPr>
              <a:t>b</a:t>
            </a:r>
            <a:r>
              <a:rPr sz="400" spc="0" dirty="0">
                <a:latin typeface="Calibri"/>
                <a:cs typeface="Calibri"/>
              </a:rPr>
              <a:t>eg</a:t>
            </a:r>
            <a:r>
              <a:rPr sz="400" spc="4" dirty="0">
                <a:latin typeface="Calibri"/>
                <a:cs typeface="Calibri"/>
              </a:rPr>
              <a:t>l</a:t>
            </a:r>
            <a:r>
              <a:rPr sz="400" spc="0" dirty="0">
                <a:latin typeface="Calibri"/>
                <a:cs typeface="Calibri"/>
              </a:rPr>
              <a:t>eitun</a:t>
            </a:r>
            <a:r>
              <a:rPr sz="400" spc="4" dirty="0">
                <a:latin typeface="Calibri"/>
                <a:cs typeface="Calibri"/>
              </a:rPr>
              <a:t>g:</a:t>
            </a:r>
            <a:endParaRPr sz="400">
              <a:latin typeface="Calibri"/>
              <a:cs typeface="Calibri"/>
            </a:endParaRPr>
          </a:p>
          <a:p>
            <a:pPr marL="28280">
              <a:lnSpc>
                <a:spcPct val="101725"/>
              </a:lnSpc>
            </a:pPr>
            <a:r>
              <a:rPr sz="450" b="1" spc="0" dirty="0">
                <a:latin typeface="Calibri"/>
                <a:cs typeface="Calibri"/>
              </a:rPr>
              <a:t>Gru</a:t>
            </a:r>
            <a:r>
              <a:rPr sz="450" b="1" spc="-5" dirty="0">
                <a:latin typeface="Calibri"/>
                <a:cs typeface="Calibri"/>
              </a:rPr>
              <a:t>p</a:t>
            </a:r>
            <a:r>
              <a:rPr sz="450" b="1" spc="0" dirty="0">
                <a:latin typeface="Calibri"/>
                <a:cs typeface="Calibri"/>
              </a:rPr>
              <a:t>penho</a:t>
            </a:r>
            <a:r>
              <a:rPr sz="450" b="1" spc="-5" dirty="0">
                <a:latin typeface="Calibri"/>
                <a:cs typeface="Calibri"/>
              </a:rPr>
              <a:t>s</a:t>
            </a:r>
            <a:r>
              <a:rPr sz="450" b="1" spc="0" dirty="0">
                <a:latin typeface="Calibri"/>
                <a:cs typeface="Calibri"/>
              </a:rPr>
              <a:t>pita</a:t>
            </a:r>
            <a:r>
              <a:rPr sz="450" b="1" spc="-5" dirty="0">
                <a:latin typeface="Calibri"/>
                <a:cs typeface="Calibri"/>
              </a:rPr>
              <a:t>t</a:t>
            </a:r>
            <a:r>
              <a:rPr sz="450" b="1" spc="0" dirty="0">
                <a:latin typeface="Calibri"/>
                <a:cs typeface="Calibri"/>
              </a:rPr>
              <a:t>ion</a:t>
            </a:r>
            <a:r>
              <a:rPr sz="450" b="1" spc="9" dirty="0">
                <a:latin typeface="Calibri"/>
                <a:cs typeface="Calibri"/>
              </a:rPr>
              <a:t> </a:t>
            </a:r>
            <a:r>
              <a:rPr sz="450" b="1" spc="0" dirty="0">
                <a:latin typeface="Calibri"/>
                <a:cs typeface="Calibri"/>
              </a:rPr>
              <a:t>(U</a:t>
            </a:r>
            <a:r>
              <a:rPr sz="450" b="1" spc="-4" dirty="0">
                <a:latin typeface="Calibri"/>
                <a:cs typeface="Calibri"/>
              </a:rPr>
              <a:t>V)</a:t>
            </a:r>
            <a:endParaRPr sz="450">
              <a:latin typeface="Calibri"/>
              <a:cs typeface="Calibri"/>
            </a:endParaRPr>
          </a:p>
          <a:p>
            <a:pPr marL="28280">
              <a:lnSpc>
                <a:spcPct val="101725"/>
              </a:lnSpc>
              <a:spcBef>
                <a:spcPts val="5"/>
              </a:spcBef>
            </a:pPr>
            <a:r>
              <a:rPr sz="400" spc="0" dirty="0">
                <a:latin typeface="Calibri"/>
                <a:cs typeface="Calibri"/>
              </a:rPr>
              <a:t>(in</a:t>
            </a:r>
            <a:r>
              <a:rPr sz="400" spc="-4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der</a:t>
            </a:r>
            <a:r>
              <a:rPr sz="400" spc="-10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Region</a:t>
            </a:r>
            <a:r>
              <a:rPr sz="400" spc="4" dirty="0">
                <a:latin typeface="Calibri"/>
                <a:cs typeface="Calibri"/>
              </a:rPr>
              <a:t>al</a:t>
            </a:r>
            <a:r>
              <a:rPr sz="400" spc="0" dirty="0">
                <a:latin typeface="Calibri"/>
                <a:cs typeface="Calibri"/>
              </a:rPr>
              <a:t>-</a:t>
            </a:r>
            <a:r>
              <a:rPr sz="400" spc="-35" dirty="0">
                <a:latin typeface="Calibri"/>
                <a:cs typeface="Calibri"/>
              </a:rPr>
              <a:t> </a:t>
            </a:r>
            <a:r>
              <a:rPr sz="400" spc="4" dirty="0">
                <a:latin typeface="Calibri"/>
                <a:cs typeface="Calibri"/>
              </a:rPr>
              <a:t>/</a:t>
            </a:r>
            <a:r>
              <a:rPr sz="400" spc="0" dirty="0">
                <a:latin typeface="Calibri"/>
                <a:cs typeface="Calibri"/>
              </a:rPr>
              <a:t>Schulg</a:t>
            </a:r>
            <a:r>
              <a:rPr sz="400" spc="4" dirty="0">
                <a:latin typeface="Calibri"/>
                <a:cs typeface="Calibri"/>
              </a:rPr>
              <a:t>r</a:t>
            </a:r>
            <a:r>
              <a:rPr sz="400" spc="0" dirty="0">
                <a:latin typeface="Calibri"/>
                <a:cs typeface="Calibri"/>
              </a:rPr>
              <a:t>up</a:t>
            </a:r>
            <a:r>
              <a:rPr sz="400" spc="4" dirty="0">
                <a:latin typeface="Calibri"/>
                <a:cs typeface="Calibri"/>
              </a:rPr>
              <a:t>p</a:t>
            </a:r>
            <a:r>
              <a:rPr sz="400" spc="0" dirty="0">
                <a:latin typeface="Calibri"/>
                <a:cs typeface="Calibri"/>
              </a:rPr>
              <a:t>e)</a:t>
            </a:r>
            <a:endParaRPr sz="4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227020" y="4645960"/>
            <a:ext cx="430692" cy="1971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3" name="object 33"/>
          <p:cNvSpPr txBox="1"/>
          <p:nvPr/>
        </p:nvSpPr>
        <p:spPr>
          <a:xfrm>
            <a:off x="7657712" y="4645960"/>
            <a:ext cx="755004" cy="1971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2" name="object 32"/>
          <p:cNvSpPr txBox="1"/>
          <p:nvPr/>
        </p:nvSpPr>
        <p:spPr>
          <a:xfrm>
            <a:off x="8412717" y="4645960"/>
            <a:ext cx="655121" cy="1971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6327279" y="4843067"/>
            <a:ext cx="899740" cy="1960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8280">
              <a:lnSpc>
                <a:spcPct val="101725"/>
              </a:lnSpc>
              <a:spcBef>
                <a:spcPts val="5"/>
              </a:spcBef>
            </a:pPr>
            <a:r>
              <a:rPr sz="450" b="1" spc="0" dirty="0">
                <a:latin typeface="Calibri"/>
                <a:cs typeface="Calibri"/>
              </a:rPr>
              <a:t>Üfa-BV</a:t>
            </a:r>
            <a:r>
              <a:rPr sz="450" b="1" spc="83" dirty="0">
                <a:latin typeface="Calibri"/>
                <a:cs typeface="Calibri"/>
              </a:rPr>
              <a:t> </a:t>
            </a:r>
            <a:r>
              <a:rPr sz="450" b="1" spc="0" dirty="0">
                <a:latin typeface="Calibri"/>
                <a:cs typeface="Calibri"/>
              </a:rPr>
              <a:t>2</a:t>
            </a:r>
            <a:endParaRPr sz="450">
              <a:latin typeface="Calibri"/>
              <a:cs typeface="Calibri"/>
            </a:endParaRPr>
          </a:p>
          <a:p>
            <a:pPr marL="28280">
              <a:lnSpc>
                <a:spcPct val="101725"/>
              </a:lnSpc>
            </a:pPr>
            <a:r>
              <a:rPr sz="400" i="1" spc="0" dirty="0">
                <a:latin typeface="Calibri"/>
                <a:cs typeface="Calibri"/>
              </a:rPr>
              <a:t>P</a:t>
            </a:r>
            <a:r>
              <a:rPr sz="400" i="1" spc="4" dirty="0">
                <a:latin typeface="Calibri"/>
                <a:cs typeface="Calibri"/>
              </a:rPr>
              <a:t>r</a:t>
            </a:r>
            <a:r>
              <a:rPr sz="400" i="1" spc="-4" dirty="0">
                <a:latin typeface="Calibri"/>
                <a:cs typeface="Calibri"/>
              </a:rPr>
              <a:t>o</a:t>
            </a:r>
            <a:r>
              <a:rPr sz="400" i="1" spc="4" dirty="0">
                <a:latin typeface="Calibri"/>
                <a:cs typeface="Calibri"/>
              </a:rPr>
              <a:t>f</a:t>
            </a:r>
            <a:r>
              <a:rPr sz="400" i="1" spc="0" dirty="0">
                <a:latin typeface="Calibri"/>
                <a:cs typeface="Calibri"/>
              </a:rPr>
              <a:t>ess</a:t>
            </a:r>
            <a:r>
              <a:rPr sz="400" i="1" spc="4" dirty="0">
                <a:latin typeface="Calibri"/>
                <a:cs typeface="Calibri"/>
              </a:rPr>
              <a:t>io</a:t>
            </a:r>
            <a:r>
              <a:rPr sz="400" i="1" spc="0" dirty="0">
                <a:latin typeface="Calibri"/>
                <a:cs typeface="Calibri"/>
              </a:rPr>
              <a:t>nsor</a:t>
            </a:r>
            <a:r>
              <a:rPr sz="400" i="1" spc="4" dirty="0">
                <a:latin typeface="Calibri"/>
                <a:cs typeface="Calibri"/>
              </a:rPr>
              <a:t>ie</a:t>
            </a:r>
            <a:r>
              <a:rPr sz="400" i="1" spc="0" dirty="0">
                <a:latin typeface="Calibri"/>
                <a:cs typeface="Calibri"/>
              </a:rPr>
              <a:t>nt</a:t>
            </a:r>
            <a:r>
              <a:rPr sz="400" i="1" spc="4" dirty="0">
                <a:latin typeface="Calibri"/>
                <a:cs typeface="Calibri"/>
              </a:rPr>
              <a:t>i</a:t>
            </a:r>
            <a:r>
              <a:rPr sz="400" i="1" spc="0" dirty="0">
                <a:latin typeface="Calibri"/>
                <a:cs typeface="Calibri"/>
              </a:rPr>
              <a:t>er</a:t>
            </a:r>
            <a:r>
              <a:rPr sz="400" i="1" spc="4" dirty="0">
                <a:latin typeface="Calibri"/>
                <a:cs typeface="Calibri"/>
              </a:rPr>
              <a:t>te</a:t>
            </a:r>
            <a:r>
              <a:rPr sz="400" i="1" spc="0" dirty="0">
                <a:latin typeface="Calibri"/>
                <a:cs typeface="Calibri"/>
              </a:rPr>
              <a:t>s</a:t>
            </a:r>
            <a:r>
              <a:rPr sz="400" i="1" spc="3" dirty="0">
                <a:latin typeface="Calibri"/>
                <a:cs typeface="Calibri"/>
              </a:rPr>
              <a:t> </a:t>
            </a:r>
            <a:r>
              <a:rPr sz="400" i="1" spc="0" dirty="0">
                <a:latin typeface="Calibri"/>
                <a:cs typeface="Calibri"/>
              </a:rPr>
              <a:t>Rolle</a:t>
            </a:r>
            <a:r>
              <a:rPr sz="400" i="1" spc="14" dirty="0">
                <a:latin typeface="Calibri"/>
                <a:cs typeface="Calibri"/>
              </a:rPr>
              <a:t>n</a:t>
            </a:r>
            <a:r>
              <a:rPr sz="400" i="1" spc="4" dirty="0">
                <a:latin typeface="Calibri"/>
                <a:cs typeface="Calibri"/>
              </a:rPr>
              <a:t>v</a:t>
            </a:r>
            <a:r>
              <a:rPr sz="400" i="1" spc="0" dirty="0">
                <a:latin typeface="Calibri"/>
                <a:cs typeface="Calibri"/>
              </a:rPr>
              <a:t>erstän</a:t>
            </a:r>
            <a:r>
              <a:rPr sz="400" i="1" spc="4" dirty="0">
                <a:latin typeface="Calibri"/>
                <a:cs typeface="Calibri"/>
              </a:rPr>
              <a:t>dn</a:t>
            </a:r>
            <a:r>
              <a:rPr sz="400" i="1" spc="0" dirty="0">
                <a:latin typeface="Calibri"/>
                <a:cs typeface="Calibri"/>
              </a:rPr>
              <a:t>is</a:t>
            </a:r>
            <a:endParaRPr sz="400">
              <a:latin typeface="Calibri"/>
              <a:cs typeface="Calibri"/>
            </a:endParaRPr>
          </a:p>
          <a:p>
            <a:pPr marL="28280">
              <a:lnSpc>
                <a:spcPts val="465"/>
              </a:lnSpc>
              <a:spcBef>
                <a:spcPts val="23"/>
              </a:spcBef>
            </a:pPr>
            <a:r>
              <a:rPr sz="400" spc="0" dirty="0">
                <a:latin typeface="Calibri"/>
                <a:cs typeface="Calibri"/>
              </a:rPr>
              <a:t>(120</a:t>
            </a:r>
            <a:r>
              <a:rPr sz="400" spc="-17" dirty="0">
                <a:latin typeface="Calibri"/>
                <a:cs typeface="Calibri"/>
              </a:rPr>
              <a:t> </a:t>
            </a:r>
            <a:r>
              <a:rPr sz="400" spc="4" dirty="0">
                <a:latin typeface="Calibri"/>
                <a:cs typeface="Calibri"/>
              </a:rPr>
              <a:t>m</a:t>
            </a:r>
            <a:r>
              <a:rPr sz="400" spc="0" dirty="0">
                <a:latin typeface="Calibri"/>
                <a:cs typeface="Calibri"/>
              </a:rPr>
              <a:t>i</a:t>
            </a:r>
            <a:r>
              <a:rPr sz="400" spc="9" dirty="0">
                <a:latin typeface="Calibri"/>
                <a:cs typeface="Calibri"/>
              </a:rPr>
              <a:t>n</a:t>
            </a:r>
            <a:r>
              <a:rPr sz="400" spc="0" dirty="0">
                <a:latin typeface="Calibri"/>
                <a:cs typeface="Calibri"/>
              </a:rPr>
              <a:t>)</a:t>
            </a:r>
            <a:endParaRPr sz="4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227020" y="4843067"/>
            <a:ext cx="430692" cy="4050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7657712" y="4843067"/>
            <a:ext cx="755004" cy="4050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8412717" y="4843067"/>
            <a:ext cx="655121" cy="4050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6327279" y="5039079"/>
            <a:ext cx="899740" cy="2090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8280">
              <a:lnSpc>
                <a:spcPct val="101725"/>
              </a:lnSpc>
            </a:pPr>
            <a:r>
              <a:rPr sz="400" spc="0" dirty="0">
                <a:latin typeface="Calibri"/>
                <a:cs typeface="Calibri"/>
              </a:rPr>
              <a:t>Beratung/</a:t>
            </a:r>
            <a:r>
              <a:rPr sz="400" spc="-31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Praxis</a:t>
            </a:r>
            <a:r>
              <a:rPr sz="400" spc="9" dirty="0">
                <a:latin typeface="Calibri"/>
                <a:cs typeface="Calibri"/>
              </a:rPr>
              <a:t>b</a:t>
            </a:r>
            <a:r>
              <a:rPr sz="400" spc="0" dirty="0">
                <a:latin typeface="Calibri"/>
                <a:cs typeface="Calibri"/>
              </a:rPr>
              <a:t>eg</a:t>
            </a:r>
            <a:r>
              <a:rPr sz="400" spc="4" dirty="0">
                <a:latin typeface="Calibri"/>
                <a:cs typeface="Calibri"/>
              </a:rPr>
              <a:t>l</a:t>
            </a:r>
            <a:r>
              <a:rPr sz="400" spc="0" dirty="0">
                <a:latin typeface="Calibri"/>
                <a:cs typeface="Calibri"/>
              </a:rPr>
              <a:t>eitun</a:t>
            </a:r>
            <a:r>
              <a:rPr sz="400" spc="4" dirty="0">
                <a:latin typeface="Calibri"/>
                <a:cs typeface="Calibri"/>
              </a:rPr>
              <a:t>g:</a:t>
            </a:r>
            <a:endParaRPr sz="400">
              <a:latin typeface="Calibri"/>
              <a:cs typeface="Calibri"/>
            </a:endParaRPr>
          </a:p>
          <a:p>
            <a:pPr marL="28280">
              <a:lnSpc>
                <a:spcPct val="101725"/>
              </a:lnSpc>
              <a:spcBef>
                <a:spcPts val="20"/>
              </a:spcBef>
            </a:pPr>
            <a:r>
              <a:rPr sz="400" spc="0" dirty="0">
                <a:latin typeface="Calibri"/>
                <a:cs typeface="Calibri"/>
              </a:rPr>
              <a:t>Erprobu</a:t>
            </a:r>
            <a:r>
              <a:rPr sz="400" spc="9" dirty="0">
                <a:latin typeface="Calibri"/>
                <a:cs typeface="Calibri"/>
              </a:rPr>
              <a:t>n</a:t>
            </a:r>
            <a:r>
              <a:rPr sz="400" spc="0" dirty="0">
                <a:latin typeface="Calibri"/>
                <a:cs typeface="Calibri"/>
              </a:rPr>
              <a:t>g</a:t>
            </a:r>
            <a:r>
              <a:rPr sz="400" spc="-18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von</a:t>
            </a:r>
            <a:r>
              <a:rPr sz="400" spc="-5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Pr</a:t>
            </a:r>
            <a:r>
              <a:rPr sz="400" spc="4" dirty="0">
                <a:latin typeface="Calibri"/>
                <a:cs typeface="Calibri"/>
              </a:rPr>
              <a:t>i</a:t>
            </a:r>
            <a:r>
              <a:rPr sz="400" spc="0" dirty="0">
                <a:latin typeface="Calibri"/>
                <a:cs typeface="Calibri"/>
              </a:rPr>
              <a:t>nzipien</a:t>
            </a:r>
            <a:r>
              <a:rPr sz="400" spc="-20" dirty="0">
                <a:latin typeface="Calibri"/>
                <a:cs typeface="Calibri"/>
              </a:rPr>
              <a:t> </a:t>
            </a:r>
            <a:r>
              <a:rPr sz="450" b="1" spc="0" dirty="0">
                <a:latin typeface="Calibri"/>
                <a:cs typeface="Calibri"/>
              </a:rPr>
              <a:t>kol</a:t>
            </a:r>
            <a:r>
              <a:rPr sz="450" b="1" spc="4" dirty="0">
                <a:latin typeface="Calibri"/>
                <a:cs typeface="Calibri"/>
              </a:rPr>
              <a:t>l</a:t>
            </a:r>
            <a:r>
              <a:rPr sz="450" b="1" spc="0" dirty="0">
                <a:latin typeface="Calibri"/>
                <a:cs typeface="Calibri"/>
              </a:rPr>
              <a:t>egialer</a:t>
            </a:r>
            <a:endParaRPr sz="450">
              <a:latin typeface="Calibri"/>
              <a:cs typeface="Calibri"/>
            </a:endParaRPr>
          </a:p>
          <a:p>
            <a:pPr marL="28280">
              <a:lnSpc>
                <a:spcPts val="545"/>
              </a:lnSpc>
              <a:spcBef>
                <a:spcPts val="27"/>
              </a:spcBef>
            </a:pPr>
            <a:r>
              <a:rPr sz="450" b="1" spc="0" dirty="0">
                <a:latin typeface="Calibri"/>
                <a:cs typeface="Calibri"/>
              </a:rPr>
              <a:t>Fallbe</a:t>
            </a:r>
            <a:r>
              <a:rPr sz="450" b="1" spc="5" dirty="0">
                <a:latin typeface="Calibri"/>
                <a:cs typeface="Calibri"/>
              </a:rPr>
              <a:t>r</a:t>
            </a:r>
            <a:r>
              <a:rPr sz="450" b="1" spc="0" dirty="0">
                <a:latin typeface="Calibri"/>
                <a:cs typeface="Calibri"/>
              </a:rPr>
              <a:t>atung</a:t>
            </a:r>
            <a:r>
              <a:rPr sz="450" b="1" spc="3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(60</a:t>
            </a:r>
            <a:r>
              <a:rPr sz="400" spc="-10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min)</a:t>
            </a:r>
            <a:endParaRPr sz="4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327279" y="5248131"/>
            <a:ext cx="899740" cy="16826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8280">
              <a:lnSpc>
                <a:spcPct val="101725"/>
              </a:lnSpc>
              <a:spcBef>
                <a:spcPts val="10"/>
              </a:spcBef>
            </a:pPr>
            <a:r>
              <a:rPr sz="450" b="1" spc="0" dirty="0">
                <a:latin typeface="Calibri"/>
                <a:cs typeface="Calibri"/>
              </a:rPr>
              <a:t>Üfa-BV</a:t>
            </a:r>
            <a:r>
              <a:rPr sz="450" b="1" spc="83" dirty="0">
                <a:latin typeface="Calibri"/>
                <a:cs typeface="Calibri"/>
              </a:rPr>
              <a:t> </a:t>
            </a:r>
            <a:r>
              <a:rPr sz="450" b="1" spc="0" dirty="0">
                <a:latin typeface="Calibri"/>
                <a:cs typeface="Calibri"/>
              </a:rPr>
              <a:t>3</a:t>
            </a:r>
            <a:endParaRPr sz="450">
              <a:latin typeface="Calibri"/>
              <a:cs typeface="Calibri"/>
            </a:endParaRPr>
          </a:p>
          <a:p>
            <a:pPr marL="28280">
              <a:lnSpc>
                <a:spcPct val="101725"/>
              </a:lnSpc>
            </a:pPr>
            <a:r>
              <a:rPr sz="400" i="1" spc="0" dirty="0">
                <a:latin typeface="Calibri"/>
                <a:cs typeface="Calibri"/>
              </a:rPr>
              <a:t>Werte</a:t>
            </a:r>
            <a:r>
              <a:rPr sz="400" i="1" spc="-15" dirty="0">
                <a:latin typeface="Calibri"/>
                <a:cs typeface="Calibri"/>
              </a:rPr>
              <a:t> </a:t>
            </a:r>
            <a:r>
              <a:rPr sz="400" i="1" spc="0" dirty="0">
                <a:latin typeface="Calibri"/>
                <a:cs typeface="Calibri"/>
              </a:rPr>
              <a:t>und</a:t>
            </a:r>
            <a:r>
              <a:rPr sz="400" i="1" spc="-11" dirty="0">
                <a:latin typeface="Calibri"/>
                <a:cs typeface="Calibri"/>
              </a:rPr>
              <a:t> </a:t>
            </a:r>
            <a:r>
              <a:rPr sz="400" i="1" spc="4" dirty="0">
                <a:latin typeface="Calibri"/>
                <a:cs typeface="Calibri"/>
              </a:rPr>
              <a:t>N</a:t>
            </a:r>
            <a:r>
              <a:rPr sz="400" i="1" spc="0" dirty="0">
                <a:latin typeface="Calibri"/>
                <a:cs typeface="Calibri"/>
              </a:rPr>
              <a:t>ormen</a:t>
            </a:r>
            <a:r>
              <a:rPr sz="400" i="1" spc="-18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(120</a:t>
            </a:r>
            <a:r>
              <a:rPr sz="400" spc="-12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mi</a:t>
            </a:r>
            <a:r>
              <a:rPr sz="400" spc="4" dirty="0">
                <a:latin typeface="Calibri"/>
                <a:cs typeface="Calibri"/>
              </a:rPr>
              <a:t>n</a:t>
            </a:r>
            <a:r>
              <a:rPr sz="400" spc="0" dirty="0">
                <a:latin typeface="Calibri"/>
                <a:cs typeface="Calibri"/>
              </a:rPr>
              <a:t>)</a:t>
            </a:r>
            <a:endParaRPr sz="4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227020" y="5248131"/>
            <a:ext cx="430692" cy="3788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7657712" y="5248131"/>
            <a:ext cx="755004" cy="3788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8412717" y="5248131"/>
            <a:ext cx="655121" cy="3788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6327279" y="5416400"/>
            <a:ext cx="899740" cy="210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8280">
              <a:lnSpc>
                <a:spcPts val="475"/>
              </a:lnSpc>
              <a:spcBef>
                <a:spcPts val="23"/>
              </a:spcBef>
            </a:pPr>
            <a:r>
              <a:rPr sz="400" spc="0" dirty="0">
                <a:latin typeface="Calibri"/>
                <a:cs typeface="Calibri"/>
              </a:rPr>
              <a:t>Beratung/</a:t>
            </a:r>
            <a:r>
              <a:rPr sz="400" spc="-31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Praxis</a:t>
            </a:r>
            <a:r>
              <a:rPr sz="400" spc="9" dirty="0">
                <a:latin typeface="Calibri"/>
                <a:cs typeface="Calibri"/>
              </a:rPr>
              <a:t>b</a:t>
            </a:r>
            <a:r>
              <a:rPr sz="400" spc="0" dirty="0">
                <a:latin typeface="Calibri"/>
                <a:cs typeface="Calibri"/>
              </a:rPr>
              <a:t>eg</a:t>
            </a:r>
            <a:r>
              <a:rPr sz="400" spc="4" dirty="0">
                <a:latin typeface="Calibri"/>
                <a:cs typeface="Calibri"/>
              </a:rPr>
              <a:t>l</a:t>
            </a:r>
            <a:r>
              <a:rPr sz="400" spc="0" dirty="0">
                <a:latin typeface="Calibri"/>
                <a:cs typeface="Calibri"/>
              </a:rPr>
              <a:t>eitun</a:t>
            </a:r>
            <a:r>
              <a:rPr sz="400" spc="4" dirty="0">
                <a:latin typeface="Calibri"/>
                <a:cs typeface="Calibri"/>
              </a:rPr>
              <a:t>g:</a:t>
            </a:r>
            <a:endParaRPr sz="400">
              <a:latin typeface="Calibri"/>
              <a:cs typeface="Calibri"/>
            </a:endParaRPr>
          </a:p>
          <a:p>
            <a:pPr marL="28280">
              <a:lnSpc>
                <a:spcPts val="484"/>
              </a:lnSpc>
              <a:spcBef>
                <a:spcPts val="0"/>
              </a:spcBef>
            </a:pPr>
            <a:r>
              <a:rPr sz="400" i="1" spc="0" dirty="0">
                <a:latin typeface="Calibri"/>
                <a:cs typeface="Calibri"/>
              </a:rPr>
              <a:t>Vorbereit</a:t>
            </a:r>
            <a:r>
              <a:rPr sz="400" i="1" spc="4" dirty="0">
                <a:latin typeface="Calibri"/>
                <a:cs typeface="Calibri"/>
              </a:rPr>
              <a:t>u</a:t>
            </a:r>
            <a:r>
              <a:rPr sz="400" i="1" spc="0" dirty="0">
                <a:latin typeface="Calibri"/>
                <a:cs typeface="Calibri"/>
              </a:rPr>
              <a:t>ng</a:t>
            </a:r>
            <a:r>
              <a:rPr sz="400" i="1" spc="-18" dirty="0">
                <a:latin typeface="Calibri"/>
                <a:cs typeface="Calibri"/>
              </a:rPr>
              <a:t> </a:t>
            </a:r>
            <a:r>
              <a:rPr sz="400" i="1" spc="0" dirty="0">
                <a:latin typeface="Calibri"/>
                <a:cs typeface="Calibri"/>
              </a:rPr>
              <a:t>a</a:t>
            </a:r>
            <a:r>
              <a:rPr sz="400" i="1" spc="4" dirty="0">
                <a:latin typeface="Calibri"/>
                <a:cs typeface="Calibri"/>
              </a:rPr>
              <a:t>u</a:t>
            </a:r>
            <a:r>
              <a:rPr sz="400" i="1" spc="0" dirty="0">
                <a:latin typeface="Calibri"/>
                <a:cs typeface="Calibri"/>
              </a:rPr>
              <a:t>f</a:t>
            </a:r>
            <a:r>
              <a:rPr sz="400" i="1" spc="-15" dirty="0">
                <a:latin typeface="Calibri"/>
                <a:cs typeface="Calibri"/>
              </a:rPr>
              <a:t> </a:t>
            </a:r>
            <a:r>
              <a:rPr sz="400" i="1" spc="0" dirty="0">
                <a:latin typeface="Calibri"/>
                <a:cs typeface="Calibri"/>
              </a:rPr>
              <a:t>d</a:t>
            </a:r>
            <a:r>
              <a:rPr sz="400" i="1" spc="4" dirty="0">
                <a:latin typeface="Calibri"/>
                <a:cs typeface="Calibri"/>
              </a:rPr>
              <a:t>a</a:t>
            </a:r>
            <a:r>
              <a:rPr sz="400" i="1" spc="0" dirty="0">
                <a:latin typeface="Calibri"/>
                <a:cs typeface="Calibri"/>
              </a:rPr>
              <a:t>s</a:t>
            </a:r>
            <a:r>
              <a:rPr sz="400" i="1" spc="-15" dirty="0">
                <a:latin typeface="Calibri"/>
                <a:cs typeface="Calibri"/>
              </a:rPr>
              <a:t> </a:t>
            </a:r>
            <a:r>
              <a:rPr sz="400" i="1" spc="0" dirty="0">
                <a:latin typeface="Calibri"/>
                <a:cs typeface="Calibri"/>
              </a:rPr>
              <a:t>B</a:t>
            </a:r>
            <a:r>
              <a:rPr sz="400" i="1" spc="4" dirty="0">
                <a:latin typeface="Calibri"/>
                <a:cs typeface="Calibri"/>
              </a:rPr>
              <a:t>P</a:t>
            </a:r>
            <a:r>
              <a:rPr sz="400" i="1" spc="0" dirty="0">
                <a:latin typeface="Calibri"/>
                <a:cs typeface="Calibri"/>
              </a:rPr>
              <a:t>G:</a:t>
            </a:r>
            <a:endParaRPr sz="400">
              <a:latin typeface="Calibri"/>
              <a:cs typeface="Calibri"/>
            </a:endParaRPr>
          </a:p>
          <a:p>
            <a:pPr marL="28280">
              <a:lnSpc>
                <a:spcPts val="535"/>
              </a:lnSpc>
              <a:spcBef>
                <a:spcPts val="2"/>
              </a:spcBef>
            </a:pPr>
            <a:r>
              <a:rPr sz="450" b="1" spc="0" dirty="0">
                <a:latin typeface="Calibri"/>
                <a:cs typeface="Calibri"/>
              </a:rPr>
              <a:t>BPG-Modul</a:t>
            </a:r>
            <a:r>
              <a:rPr sz="450" b="1" spc="-11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(60min)</a:t>
            </a:r>
            <a:endParaRPr sz="4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327279" y="5626946"/>
            <a:ext cx="2740558" cy="1750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50"/>
              </a:lnSpc>
              <a:spcBef>
                <a:spcPts val="42"/>
              </a:spcBef>
            </a:pPr>
            <a:endParaRPr sz="550"/>
          </a:p>
          <a:p>
            <a:pPr marL="113425">
              <a:lnSpc>
                <a:spcPct val="100000"/>
              </a:lnSpc>
              <a:tabLst>
                <a:tab pos="2616200" algn="l"/>
              </a:tabLst>
            </a:pPr>
            <a:r>
              <a:rPr sz="450" b="1" dirty="0">
                <a:latin typeface="Calibri"/>
                <a:cs typeface="Calibri"/>
              </a:rPr>
              <a:t>Fachl</a:t>
            </a:r>
            <a:r>
              <a:rPr sz="450" b="1" spc="4" dirty="0">
                <a:latin typeface="Calibri"/>
                <a:cs typeface="Calibri"/>
              </a:rPr>
              <a:t>i</a:t>
            </a:r>
            <a:r>
              <a:rPr sz="450" b="1" spc="-4" dirty="0">
                <a:latin typeface="Calibri"/>
                <a:cs typeface="Calibri"/>
              </a:rPr>
              <a:t>c</a:t>
            </a:r>
            <a:r>
              <a:rPr sz="450" b="1" spc="0" dirty="0">
                <a:latin typeface="Calibri"/>
                <a:cs typeface="Calibri"/>
              </a:rPr>
              <a:t>he</a:t>
            </a:r>
            <a:r>
              <a:rPr sz="450" b="1" spc="4" dirty="0">
                <a:latin typeface="Calibri"/>
                <a:cs typeface="Calibri"/>
              </a:rPr>
              <a:t> </a:t>
            </a:r>
            <a:r>
              <a:rPr sz="450" b="1" spc="0" dirty="0">
                <a:latin typeface="Calibri"/>
                <a:cs typeface="Calibri"/>
              </a:rPr>
              <a:t>Begleitverans</a:t>
            </a:r>
            <a:r>
              <a:rPr sz="450" b="1" spc="-4" dirty="0">
                <a:latin typeface="Calibri"/>
                <a:cs typeface="Calibri"/>
              </a:rPr>
              <a:t>t</a:t>
            </a:r>
            <a:r>
              <a:rPr sz="450" b="1" spc="0" dirty="0">
                <a:latin typeface="Calibri"/>
                <a:cs typeface="Calibri"/>
              </a:rPr>
              <a:t>altungen</a:t>
            </a:r>
            <a:r>
              <a:rPr sz="450" b="1" spc="14" dirty="0">
                <a:latin typeface="Calibri"/>
                <a:cs typeface="Calibri"/>
              </a:rPr>
              <a:t> </a:t>
            </a:r>
            <a:r>
              <a:rPr sz="450" b="1" spc="0" dirty="0">
                <a:latin typeface="Calibri"/>
                <a:cs typeface="Calibri"/>
              </a:rPr>
              <a:t>(Fach</a:t>
            </a:r>
            <a:r>
              <a:rPr sz="450" b="1" spc="-4" dirty="0">
                <a:latin typeface="Calibri"/>
                <a:cs typeface="Calibri"/>
              </a:rPr>
              <a:t>l</a:t>
            </a:r>
            <a:r>
              <a:rPr sz="450" b="1" spc="0" dirty="0">
                <a:latin typeface="Calibri"/>
                <a:cs typeface="Calibri"/>
              </a:rPr>
              <a:t>.</a:t>
            </a:r>
            <a:r>
              <a:rPr sz="450" b="1" spc="9" dirty="0">
                <a:latin typeface="Calibri"/>
                <a:cs typeface="Calibri"/>
              </a:rPr>
              <a:t> </a:t>
            </a:r>
            <a:r>
              <a:rPr sz="450" b="1" spc="0" dirty="0">
                <a:latin typeface="Calibri"/>
                <a:cs typeface="Calibri"/>
              </a:rPr>
              <a:t>BV)</a:t>
            </a:r>
            <a:r>
              <a:rPr sz="450" b="1" spc="9" dirty="0">
                <a:latin typeface="Calibri"/>
                <a:cs typeface="Calibri"/>
              </a:rPr>
              <a:t> </a:t>
            </a:r>
            <a:r>
              <a:rPr sz="450" b="1" spc="0" dirty="0">
                <a:latin typeface="Calibri"/>
                <a:cs typeface="Calibri"/>
              </a:rPr>
              <a:t>am ZfsL</a:t>
            </a:r>
            <a:r>
              <a:rPr sz="450" b="1" spc="4" dirty="0">
                <a:latin typeface="Calibri"/>
                <a:cs typeface="Calibri"/>
              </a:rPr>
              <a:t> </a:t>
            </a:r>
            <a:r>
              <a:rPr sz="450" b="1" spc="0" dirty="0">
                <a:latin typeface="Calibri"/>
                <a:cs typeface="Calibri"/>
              </a:rPr>
              <a:t>im</a:t>
            </a:r>
            <a:r>
              <a:rPr sz="450" b="1" spc="4" dirty="0">
                <a:latin typeface="Calibri"/>
                <a:cs typeface="Calibri"/>
              </a:rPr>
              <a:t> </a:t>
            </a:r>
            <a:r>
              <a:rPr sz="450" b="1" spc="0" dirty="0">
                <a:latin typeface="Calibri"/>
                <a:cs typeface="Calibri"/>
              </a:rPr>
              <a:t>Fach</a:t>
            </a:r>
            <a:r>
              <a:rPr sz="450" b="1" spc="9" dirty="0">
                <a:latin typeface="Calibri"/>
                <a:cs typeface="Calibri"/>
              </a:rPr>
              <a:t> </a:t>
            </a:r>
            <a:r>
              <a:rPr sz="450" b="1" u="sng" spc="0" dirty="0">
                <a:latin typeface="Calibri"/>
                <a:cs typeface="Calibri"/>
              </a:rPr>
              <a:t> 	</a:t>
            </a:r>
            <a:endParaRPr sz="45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327279" y="5801953"/>
            <a:ext cx="899708" cy="1861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8280">
              <a:lnSpc>
                <a:spcPct val="101725"/>
              </a:lnSpc>
              <a:spcBef>
                <a:spcPts val="10"/>
              </a:spcBef>
            </a:pPr>
            <a:r>
              <a:rPr sz="450" b="1" spc="0" dirty="0">
                <a:latin typeface="Calibri"/>
                <a:cs typeface="Calibri"/>
              </a:rPr>
              <a:t>Fachl.</a:t>
            </a:r>
            <a:r>
              <a:rPr sz="450" b="1" spc="75" dirty="0">
                <a:latin typeface="Calibri"/>
                <a:cs typeface="Calibri"/>
              </a:rPr>
              <a:t> </a:t>
            </a:r>
            <a:r>
              <a:rPr sz="450" b="1" spc="0" dirty="0">
                <a:latin typeface="Calibri"/>
                <a:cs typeface="Calibri"/>
              </a:rPr>
              <a:t>BV</a:t>
            </a:r>
            <a:r>
              <a:rPr sz="450" b="1" spc="36" dirty="0">
                <a:latin typeface="Calibri"/>
                <a:cs typeface="Calibri"/>
              </a:rPr>
              <a:t> </a:t>
            </a:r>
            <a:r>
              <a:rPr sz="450" b="1" spc="0" dirty="0">
                <a:latin typeface="Calibri"/>
                <a:cs typeface="Calibri"/>
              </a:rPr>
              <a:t>1</a:t>
            </a:r>
            <a:endParaRPr sz="450">
              <a:latin typeface="Calibri"/>
              <a:cs typeface="Calibri"/>
            </a:endParaRPr>
          </a:p>
          <a:p>
            <a:pPr marL="28280">
              <a:lnSpc>
                <a:spcPct val="101725"/>
              </a:lnSpc>
            </a:pPr>
            <a:r>
              <a:rPr sz="400" spc="0" dirty="0">
                <a:latin typeface="Calibri"/>
                <a:cs typeface="Calibri"/>
              </a:rPr>
              <a:t>(120</a:t>
            </a:r>
            <a:r>
              <a:rPr sz="400" spc="-12" dirty="0">
                <a:latin typeface="Calibri"/>
                <a:cs typeface="Calibri"/>
              </a:rPr>
              <a:t> </a:t>
            </a:r>
            <a:r>
              <a:rPr sz="400" spc="4" dirty="0">
                <a:latin typeface="Calibri"/>
                <a:cs typeface="Calibri"/>
              </a:rPr>
              <a:t>m</a:t>
            </a:r>
            <a:r>
              <a:rPr sz="400" spc="0" dirty="0">
                <a:latin typeface="Calibri"/>
                <a:cs typeface="Calibri"/>
              </a:rPr>
              <a:t>i</a:t>
            </a:r>
            <a:r>
              <a:rPr sz="400" spc="4" dirty="0">
                <a:latin typeface="Calibri"/>
                <a:cs typeface="Calibri"/>
              </a:rPr>
              <a:t>n</a:t>
            </a:r>
            <a:r>
              <a:rPr sz="400" spc="0" dirty="0">
                <a:latin typeface="Calibri"/>
                <a:cs typeface="Calibri"/>
              </a:rPr>
              <a:t>)</a:t>
            </a:r>
            <a:endParaRPr sz="4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226988" y="5801953"/>
            <a:ext cx="430692" cy="1861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7657681" y="5801953"/>
            <a:ext cx="755004" cy="1861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8412685" y="5801953"/>
            <a:ext cx="655153" cy="1861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6327279" y="5988109"/>
            <a:ext cx="899708" cy="1989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8280">
              <a:lnSpc>
                <a:spcPts val="550"/>
              </a:lnSpc>
              <a:spcBef>
                <a:spcPts val="27"/>
              </a:spcBef>
            </a:pPr>
            <a:r>
              <a:rPr sz="450" b="1" spc="0" dirty="0">
                <a:latin typeface="Calibri"/>
                <a:cs typeface="Calibri"/>
              </a:rPr>
              <a:t>Fachl.</a:t>
            </a:r>
            <a:r>
              <a:rPr sz="450" b="1" spc="75" dirty="0">
                <a:latin typeface="Calibri"/>
                <a:cs typeface="Calibri"/>
              </a:rPr>
              <a:t> </a:t>
            </a:r>
            <a:r>
              <a:rPr sz="450" b="1" spc="0" dirty="0">
                <a:latin typeface="Calibri"/>
                <a:cs typeface="Calibri"/>
              </a:rPr>
              <a:t>BV</a:t>
            </a:r>
            <a:r>
              <a:rPr sz="450" b="1" spc="36" dirty="0">
                <a:latin typeface="Calibri"/>
                <a:cs typeface="Calibri"/>
              </a:rPr>
              <a:t> </a:t>
            </a:r>
            <a:r>
              <a:rPr sz="450" b="1" spc="0" dirty="0">
                <a:latin typeface="Calibri"/>
                <a:cs typeface="Calibri"/>
              </a:rPr>
              <a:t>2</a:t>
            </a:r>
            <a:r>
              <a:rPr sz="450" spc="0" baseline="45511" dirty="0">
                <a:latin typeface="Calibri"/>
                <a:cs typeface="Calibri"/>
              </a:rPr>
              <a:t>1</a:t>
            </a:r>
            <a:endParaRPr sz="300">
              <a:latin typeface="Calibri"/>
              <a:cs typeface="Calibri"/>
            </a:endParaRPr>
          </a:p>
          <a:p>
            <a:pPr marL="28280">
              <a:lnSpc>
                <a:spcPct val="101725"/>
              </a:lnSpc>
            </a:pPr>
            <a:r>
              <a:rPr sz="400" i="1" spc="0" dirty="0">
                <a:latin typeface="Calibri"/>
                <a:cs typeface="Calibri"/>
              </a:rPr>
              <a:t>u.a.</a:t>
            </a:r>
            <a:r>
              <a:rPr sz="400" i="1" spc="-11" dirty="0">
                <a:latin typeface="Calibri"/>
                <a:cs typeface="Calibri"/>
              </a:rPr>
              <a:t> </a:t>
            </a:r>
            <a:r>
              <a:rPr sz="400" i="1" spc="0" dirty="0">
                <a:latin typeface="Calibri"/>
                <a:cs typeface="Calibri"/>
              </a:rPr>
              <a:t>Diagn</a:t>
            </a:r>
            <a:r>
              <a:rPr sz="400" i="1" spc="4" dirty="0">
                <a:latin typeface="Calibri"/>
                <a:cs typeface="Calibri"/>
              </a:rPr>
              <a:t>o</a:t>
            </a:r>
            <a:r>
              <a:rPr sz="400" i="1" spc="0" dirty="0">
                <a:latin typeface="Calibri"/>
                <a:cs typeface="Calibri"/>
              </a:rPr>
              <a:t>se</a:t>
            </a:r>
            <a:r>
              <a:rPr sz="400" i="1" spc="-25" dirty="0">
                <a:latin typeface="Calibri"/>
                <a:cs typeface="Calibri"/>
              </a:rPr>
              <a:t> </a:t>
            </a:r>
            <a:r>
              <a:rPr sz="400" i="1" spc="0" dirty="0">
                <a:latin typeface="Calibri"/>
                <a:cs typeface="Calibri"/>
              </a:rPr>
              <a:t>von</a:t>
            </a:r>
            <a:r>
              <a:rPr sz="400" i="1" spc="-5" dirty="0">
                <a:latin typeface="Calibri"/>
                <a:cs typeface="Calibri"/>
              </a:rPr>
              <a:t> </a:t>
            </a:r>
            <a:r>
              <a:rPr sz="400" i="1" spc="0" dirty="0">
                <a:latin typeface="Calibri"/>
                <a:cs typeface="Calibri"/>
              </a:rPr>
              <a:t>Le</a:t>
            </a:r>
            <a:r>
              <a:rPr sz="400" i="1" spc="4" dirty="0">
                <a:latin typeface="Calibri"/>
                <a:cs typeface="Calibri"/>
              </a:rPr>
              <a:t>r</a:t>
            </a:r>
            <a:r>
              <a:rPr sz="400" i="1" spc="0" dirty="0">
                <a:latin typeface="Calibri"/>
                <a:cs typeface="Calibri"/>
              </a:rPr>
              <a:t>nvor</a:t>
            </a:r>
            <a:r>
              <a:rPr sz="400" i="1" spc="4" dirty="0">
                <a:latin typeface="Calibri"/>
                <a:cs typeface="Calibri"/>
              </a:rPr>
              <a:t>a</a:t>
            </a:r>
            <a:r>
              <a:rPr sz="400" i="1" spc="0" dirty="0">
                <a:latin typeface="Calibri"/>
                <a:cs typeface="Calibri"/>
              </a:rPr>
              <a:t>u</a:t>
            </a:r>
            <a:r>
              <a:rPr sz="400" i="1" spc="4" dirty="0">
                <a:latin typeface="Calibri"/>
                <a:cs typeface="Calibri"/>
              </a:rPr>
              <a:t>s</a:t>
            </a:r>
            <a:r>
              <a:rPr sz="400" i="1" spc="0" dirty="0">
                <a:latin typeface="Calibri"/>
                <a:cs typeface="Calibri"/>
              </a:rPr>
              <a:t>setzun</a:t>
            </a:r>
            <a:r>
              <a:rPr sz="400" i="1" spc="4" dirty="0">
                <a:latin typeface="Calibri"/>
                <a:cs typeface="Calibri"/>
              </a:rPr>
              <a:t>ge</a:t>
            </a:r>
            <a:r>
              <a:rPr sz="400" i="1" spc="0" dirty="0">
                <a:latin typeface="Calibri"/>
                <a:cs typeface="Calibri"/>
              </a:rPr>
              <a:t>n</a:t>
            </a:r>
            <a:endParaRPr sz="400">
              <a:latin typeface="Calibri"/>
              <a:cs typeface="Calibri"/>
            </a:endParaRPr>
          </a:p>
          <a:p>
            <a:pPr marL="28280">
              <a:lnSpc>
                <a:spcPts val="465"/>
              </a:lnSpc>
              <a:spcBef>
                <a:spcPts val="23"/>
              </a:spcBef>
            </a:pPr>
            <a:r>
              <a:rPr sz="400" spc="0" dirty="0">
                <a:latin typeface="Calibri"/>
                <a:cs typeface="Calibri"/>
              </a:rPr>
              <a:t>(120</a:t>
            </a:r>
            <a:r>
              <a:rPr sz="400" spc="-17" dirty="0">
                <a:latin typeface="Calibri"/>
                <a:cs typeface="Calibri"/>
              </a:rPr>
              <a:t> </a:t>
            </a:r>
            <a:r>
              <a:rPr sz="400" spc="4" dirty="0">
                <a:latin typeface="Calibri"/>
                <a:cs typeface="Calibri"/>
              </a:rPr>
              <a:t>m</a:t>
            </a:r>
            <a:r>
              <a:rPr sz="400" spc="0" dirty="0">
                <a:latin typeface="Calibri"/>
                <a:cs typeface="Calibri"/>
              </a:rPr>
              <a:t>i</a:t>
            </a:r>
            <a:r>
              <a:rPr sz="400" spc="9" dirty="0">
                <a:latin typeface="Calibri"/>
                <a:cs typeface="Calibri"/>
              </a:rPr>
              <a:t>n</a:t>
            </a:r>
            <a:r>
              <a:rPr sz="400" spc="0" dirty="0">
                <a:latin typeface="Calibri"/>
                <a:cs typeface="Calibri"/>
              </a:rPr>
              <a:t>)</a:t>
            </a:r>
            <a:endParaRPr sz="4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226988" y="5988109"/>
            <a:ext cx="430692" cy="1989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7657681" y="5988109"/>
            <a:ext cx="755004" cy="1989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8412685" y="5988109"/>
            <a:ext cx="655153" cy="1989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6327279" y="6187027"/>
            <a:ext cx="899708" cy="2000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8280">
              <a:lnSpc>
                <a:spcPct val="101725"/>
              </a:lnSpc>
              <a:spcBef>
                <a:spcPts val="40"/>
              </a:spcBef>
            </a:pPr>
            <a:r>
              <a:rPr sz="450" b="1" spc="0" dirty="0">
                <a:latin typeface="Calibri"/>
                <a:cs typeface="Calibri"/>
              </a:rPr>
              <a:t>Fachl.</a:t>
            </a:r>
            <a:r>
              <a:rPr sz="450" b="1" spc="75" dirty="0">
                <a:latin typeface="Calibri"/>
                <a:cs typeface="Calibri"/>
              </a:rPr>
              <a:t> </a:t>
            </a:r>
            <a:r>
              <a:rPr sz="450" b="1" spc="0" dirty="0">
                <a:latin typeface="Calibri"/>
                <a:cs typeface="Calibri"/>
              </a:rPr>
              <a:t>BV</a:t>
            </a:r>
            <a:r>
              <a:rPr sz="450" b="1" spc="36" dirty="0">
                <a:latin typeface="Calibri"/>
                <a:cs typeface="Calibri"/>
              </a:rPr>
              <a:t> </a:t>
            </a:r>
            <a:r>
              <a:rPr sz="450" b="1" spc="0" dirty="0">
                <a:latin typeface="Calibri"/>
                <a:cs typeface="Calibri"/>
              </a:rPr>
              <a:t>3</a:t>
            </a:r>
            <a:endParaRPr sz="450">
              <a:latin typeface="Calibri"/>
              <a:cs typeface="Calibri"/>
            </a:endParaRPr>
          </a:p>
          <a:p>
            <a:pPr marL="28280">
              <a:lnSpc>
                <a:spcPct val="101725"/>
              </a:lnSpc>
              <a:spcBef>
                <a:spcPts val="5"/>
              </a:spcBef>
            </a:pPr>
            <a:r>
              <a:rPr sz="400" i="1" spc="0" dirty="0">
                <a:latin typeface="Calibri"/>
                <a:cs typeface="Calibri"/>
              </a:rPr>
              <a:t>u.a.</a:t>
            </a:r>
            <a:r>
              <a:rPr sz="400" i="1" spc="-11" dirty="0">
                <a:latin typeface="Calibri"/>
                <a:cs typeface="Calibri"/>
              </a:rPr>
              <a:t> </a:t>
            </a:r>
            <a:r>
              <a:rPr sz="400" i="1" spc="0" dirty="0">
                <a:latin typeface="Calibri"/>
                <a:cs typeface="Calibri"/>
              </a:rPr>
              <a:t>Leistungs</a:t>
            </a:r>
            <a:r>
              <a:rPr sz="400" i="1" spc="4" dirty="0">
                <a:latin typeface="Calibri"/>
                <a:cs typeface="Calibri"/>
              </a:rPr>
              <a:t>f</a:t>
            </a:r>
            <a:r>
              <a:rPr sz="400" i="1" spc="0" dirty="0">
                <a:latin typeface="Calibri"/>
                <a:cs typeface="Calibri"/>
              </a:rPr>
              <a:t>eststellung</a:t>
            </a:r>
            <a:r>
              <a:rPr sz="400" i="1" spc="-29" dirty="0">
                <a:latin typeface="Calibri"/>
                <a:cs typeface="Calibri"/>
              </a:rPr>
              <a:t> </a:t>
            </a:r>
            <a:r>
              <a:rPr sz="400" i="1" spc="0" dirty="0">
                <a:latin typeface="Calibri"/>
                <a:cs typeface="Calibri"/>
              </a:rPr>
              <a:t>&amp;</a:t>
            </a:r>
            <a:r>
              <a:rPr sz="400" i="1" spc="-2" dirty="0">
                <a:latin typeface="Calibri"/>
                <a:cs typeface="Calibri"/>
              </a:rPr>
              <a:t> </a:t>
            </a:r>
            <a:r>
              <a:rPr sz="400" i="1" spc="4" dirty="0">
                <a:latin typeface="Calibri"/>
                <a:cs typeface="Calibri"/>
              </a:rPr>
              <a:t>B</a:t>
            </a:r>
            <a:r>
              <a:rPr sz="400" i="1" spc="0" dirty="0">
                <a:latin typeface="Calibri"/>
                <a:cs typeface="Calibri"/>
              </a:rPr>
              <a:t>e</a:t>
            </a:r>
            <a:r>
              <a:rPr sz="400" i="1" spc="4" dirty="0">
                <a:latin typeface="Calibri"/>
                <a:cs typeface="Calibri"/>
              </a:rPr>
              <a:t>u</a:t>
            </a:r>
            <a:r>
              <a:rPr sz="400" i="1" spc="0" dirty="0">
                <a:latin typeface="Calibri"/>
                <a:cs typeface="Calibri"/>
              </a:rPr>
              <a:t>rteilung</a:t>
            </a:r>
            <a:endParaRPr sz="400">
              <a:latin typeface="Calibri"/>
              <a:cs typeface="Calibri"/>
            </a:endParaRPr>
          </a:p>
          <a:p>
            <a:pPr marL="28280">
              <a:lnSpc>
                <a:spcPts val="465"/>
              </a:lnSpc>
              <a:spcBef>
                <a:spcPts val="23"/>
              </a:spcBef>
            </a:pPr>
            <a:r>
              <a:rPr sz="400" spc="0" dirty="0">
                <a:latin typeface="Calibri"/>
                <a:cs typeface="Calibri"/>
              </a:rPr>
              <a:t>(120</a:t>
            </a:r>
            <a:r>
              <a:rPr sz="400" spc="-17" dirty="0">
                <a:latin typeface="Calibri"/>
                <a:cs typeface="Calibri"/>
              </a:rPr>
              <a:t> </a:t>
            </a:r>
            <a:r>
              <a:rPr sz="400" spc="4" dirty="0">
                <a:latin typeface="Calibri"/>
                <a:cs typeface="Calibri"/>
              </a:rPr>
              <a:t>m</a:t>
            </a:r>
            <a:r>
              <a:rPr sz="400" spc="0" dirty="0">
                <a:latin typeface="Calibri"/>
                <a:cs typeface="Calibri"/>
              </a:rPr>
              <a:t>i</a:t>
            </a:r>
            <a:r>
              <a:rPr sz="400" spc="9" dirty="0">
                <a:latin typeface="Calibri"/>
                <a:cs typeface="Calibri"/>
              </a:rPr>
              <a:t>n</a:t>
            </a:r>
            <a:r>
              <a:rPr sz="400" spc="0" dirty="0">
                <a:latin typeface="Calibri"/>
                <a:cs typeface="Calibri"/>
              </a:rPr>
              <a:t>)</a:t>
            </a:r>
            <a:endParaRPr sz="4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226988" y="6187027"/>
            <a:ext cx="430692" cy="2000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7657681" y="6187027"/>
            <a:ext cx="755004" cy="2000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8412685" y="6187027"/>
            <a:ext cx="655153" cy="2000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6327279" y="6387115"/>
            <a:ext cx="899708" cy="1864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8280">
              <a:lnSpc>
                <a:spcPct val="101725"/>
              </a:lnSpc>
            </a:pPr>
            <a:r>
              <a:rPr sz="400" spc="0" dirty="0">
                <a:latin typeface="Calibri"/>
                <a:cs typeface="Calibri"/>
              </a:rPr>
              <a:t>Beratung/</a:t>
            </a:r>
            <a:r>
              <a:rPr sz="400" spc="-31" dirty="0">
                <a:latin typeface="Calibri"/>
                <a:cs typeface="Calibri"/>
              </a:rPr>
              <a:t> </a:t>
            </a:r>
            <a:r>
              <a:rPr sz="400" spc="0" dirty="0">
                <a:latin typeface="Calibri"/>
                <a:cs typeface="Calibri"/>
              </a:rPr>
              <a:t>Pra</a:t>
            </a:r>
            <a:r>
              <a:rPr sz="400" spc="4" dirty="0">
                <a:latin typeface="Calibri"/>
                <a:cs typeface="Calibri"/>
              </a:rPr>
              <a:t>x</a:t>
            </a:r>
            <a:r>
              <a:rPr sz="400" spc="0" dirty="0">
                <a:latin typeface="Calibri"/>
                <a:cs typeface="Calibri"/>
              </a:rPr>
              <a:t>is</a:t>
            </a:r>
            <a:r>
              <a:rPr sz="400" spc="4" dirty="0">
                <a:latin typeface="Calibri"/>
                <a:cs typeface="Calibri"/>
              </a:rPr>
              <a:t>b</a:t>
            </a:r>
            <a:r>
              <a:rPr sz="400" spc="0" dirty="0">
                <a:latin typeface="Calibri"/>
                <a:cs typeface="Calibri"/>
              </a:rPr>
              <a:t>eg</a:t>
            </a:r>
            <a:r>
              <a:rPr sz="400" spc="4" dirty="0">
                <a:latin typeface="Calibri"/>
                <a:cs typeface="Calibri"/>
              </a:rPr>
              <a:t>l</a:t>
            </a:r>
            <a:r>
              <a:rPr sz="400" spc="0" dirty="0">
                <a:latin typeface="Calibri"/>
                <a:cs typeface="Calibri"/>
              </a:rPr>
              <a:t>eit</a:t>
            </a:r>
            <a:r>
              <a:rPr sz="400" spc="4" dirty="0">
                <a:latin typeface="Calibri"/>
                <a:cs typeface="Calibri"/>
              </a:rPr>
              <a:t>u</a:t>
            </a:r>
            <a:r>
              <a:rPr sz="400" spc="0" dirty="0">
                <a:latin typeface="Calibri"/>
                <a:cs typeface="Calibri"/>
              </a:rPr>
              <a:t>n</a:t>
            </a:r>
            <a:r>
              <a:rPr sz="400" spc="4" dirty="0">
                <a:latin typeface="Calibri"/>
                <a:cs typeface="Calibri"/>
              </a:rPr>
              <a:t>g</a:t>
            </a:r>
            <a:r>
              <a:rPr sz="400" spc="0" dirty="0">
                <a:latin typeface="Calibri"/>
                <a:cs typeface="Calibri"/>
              </a:rPr>
              <a:t>:</a:t>
            </a:r>
            <a:endParaRPr sz="400">
              <a:latin typeface="Calibri"/>
              <a:cs typeface="Calibri"/>
            </a:endParaRPr>
          </a:p>
          <a:p>
            <a:pPr marL="28280">
              <a:lnSpc>
                <a:spcPct val="101725"/>
              </a:lnSpc>
              <a:spcBef>
                <a:spcPts val="25"/>
              </a:spcBef>
            </a:pPr>
            <a:r>
              <a:rPr sz="450" b="1" spc="0" dirty="0">
                <a:latin typeface="Calibri"/>
                <a:cs typeface="Calibri"/>
              </a:rPr>
              <a:t>Praxis</a:t>
            </a:r>
            <a:r>
              <a:rPr sz="450" b="1" spc="5" dirty="0">
                <a:latin typeface="Calibri"/>
                <a:cs typeface="Calibri"/>
              </a:rPr>
              <a:t>b</a:t>
            </a:r>
            <a:r>
              <a:rPr sz="450" b="1" spc="0" dirty="0">
                <a:latin typeface="Calibri"/>
                <a:cs typeface="Calibri"/>
              </a:rPr>
              <a:t>eglei</a:t>
            </a:r>
            <a:r>
              <a:rPr sz="450" b="1" spc="-5" dirty="0">
                <a:latin typeface="Calibri"/>
                <a:cs typeface="Calibri"/>
              </a:rPr>
              <a:t>t</a:t>
            </a:r>
            <a:r>
              <a:rPr sz="450" b="1" spc="0" dirty="0">
                <a:latin typeface="Calibri"/>
                <a:cs typeface="Calibri"/>
              </a:rPr>
              <a:t>ung</a:t>
            </a:r>
            <a:r>
              <a:rPr sz="450" b="1" spc="3" dirty="0">
                <a:latin typeface="Calibri"/>
                <a:cs typeface="Calibri"/>
              </a:rPr>
              <a:t> </a:t>
            </a:r>
            <a:r>
              <a:rPr sz="450" b="1" spc="0" dirty="0">
                <a:latin typeface="Calibri"/>
                <a:cs typeface="Calibri"/>
              </a:rPr>
              <a:t>(UV)</a:t>
            </a:r>
            <a:endParaRPr sz="45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226988" y="6387115"/>
            <a:ext cx="430692" cy="1864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7657681" y="6387115"/>
            <a:ext cx="755004" cy="1864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412685" y="6387115"/>
            <a:ext cx="655153" cy="1864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7119686" y="3418320"/>
            <a:ext cx="63200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988421" y="5616859"/>
            <a:ext cx="96725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6439539" y="6640943"/>
            <a:ext cx="73006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510534" y="185293"/>
            <a:ext cx="2181858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or</a:t>
            </a:r>
            <a:r>
              <a:rPr sz="48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tz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ng: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8740" y="1263822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1640" y="1285240"/>
            <a:ext cx="8655501" cy="114884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Für</a:t>
            </a:r>
            <a:r>
              <a:rPr sz="4200" b="1" spc="1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die</a:t>
            </a:r>
            <a:r>
              <a:rPr sz="4200" b="1" spc="-2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200" b="1" spc="-39" baseline="2925" dirty="0">
                <a:solidFill>
                  <a:srgbClr val="006FC0"/>
                </a:solidFill>
                <a:latin typeface="Calibri"/>
                <a:cs typeface="Calibri"/>
              </a:rPr>
              <a:t>b</a:t>
            </a:r>
            <a:r>
              <a:rPr sz="4200" b="1" spc="-44" baseline="2925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eichnung</a:t>
            </a:r>
            <a:r>
              <a:rPr sz="4200" b="1" spc="-133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di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al</a:t>
            </a:r>
            <a:r>
              <a:rPr sz="4200" b="1" spc="-15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du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ch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ge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führ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4200" b="1" spc="-156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Begl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it</a:t>
            </a:r>
            <a:r>
              <a:rPr sz="4200" b="1" spc="-44" baseline="2925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orm</a:t>
            </a:r>
            <a:r>
              <a:rPr sz="4200" b="1" spc="-19" baseline="29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025"/>
              </a:lnSpc>
              <a:spcBef>
                <a:spcPts val="3"/>
              </a:spcBef>
            </a:pPr>
            <a:r>
              <a:rPr sz="4200" b="1" spc="-2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el</a:t>
            </a:r>
            <a:r>
              <a:rPr sz="4200" b="1" spc="-39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6" baseline="2925" dirty="0">
                <a:latin typeface="Calibri"/>
                <a:cs typeface="Calibri"/>
              </a:rPr>
              <a:t> </a:t>
            </a:r>
            <a:r>
              <a:rPr sz="4200" b="1" spc="-2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es</a:t>
            </a:r>
            <a:r>
              <a:rPr sz="4200" b="1" spc="-9" baseline="2925" dirty="0">
                <a:latin typeface="Calibri"/>
                <a:cs typeface="Calibri"/>
              </a:rPr>
              <a:t>o</a:t>
            </a:r>
            <a:r>
              <a:rPr sz="4200" b="1" spc="0" baseline="2925" dirty="0">
                <a:latin typeface="Calibri"/>
                <a:cs typeface="Calibri"/>
              </a:rPr>
              <a:t>nd</a:t>
            </a:r>
            <a:r>
              <a:rPr sz="4200" b="1" spc="-4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r</a:t>
            </a:r>
            <a:r>
              <a:rPr sz="4200" b="1" spc="-34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16" baseline="2925" dirty="0">
                <a:latin typeface="Calibri"/>
                <a:cs typeface="Calibri"/>
              </a:rPr>
              <a:t> </a:t>
            </a:r>
            <a:r>
              <a:rPr sz="4200" b="1" spc="-3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34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el</a:t>
            </a:r>
            <a:r>
              <a:rPr sz="4200" b="1" spc="-9" baseline="2925" dirty="0">
                <a:latin typeface="Calibri"/>
                <a:cs typeface="Calibri"/>
              </a:rPr>
              <a:t>u</a:t>
            </a:r>
            <a:r>
              <a:rPr sz="4200" b="1" spc="0" baseline="2925" dirty="0">
                <a:latin typeface="Calibri"/>
                <a:cs typeface="Calibri"/>
              </a:rPr>
              <a:t>n</a:t>
            </a:r>
            <a:r>
              <a:rPr sz="4200" b="1" spc="-34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en,</a:t>
            </a:r>
            <a:r>
              <a:rPr sz="4200" b="1" spc="-12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die</a:t>
            </a:r>
            <a:r>
              <a:rPr sz="4200" b="1" spc="1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im Rahmen der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025"/>
              </a:lnSpc>
            </a:pPr>
            <a:r>
              <a:rPr sz="4200" b="1" spc="0" baseline="2925" dirty="0">
                <a:latin typeface="Calibri"/>
                <a:cs typeface="Calibri"/>
              </a:rPr>
              <a:t>je</a:t>
            </a:r>
            <a:r>
              <a:rPr sz="4200" b="1" spc="-29" baseline="2925" dirty="0">
                <a:latin typeface="Calibri"/>
                <a:cs typeface="Calibri"/>
              </a:rPr>
              <a:t>w</a:t>
            </a:r>
            <a:r>
              <a:rPr sz="4200" b="1" spc="0" baseline="2925" dirty="0">
                <a:latin typeface="Calibri"/>
                <a:cs typeface="Calibri"/>
              </a:rPr>
              <a:t>ei</a:t>
            </a:r>
            <a:r>
              <a:rPr sz="4200" b="1" spc="-9" baseline="2925" dirty="0">
                <a:latin typeface="Calibri"/>
                <a:cs typeface="Calibri"/>
              </a:rPr>
              <a:t>l</a:t>
            </a:r>
            <a:r>
              <a:rPr sz="4200" b="1" spc="0" baseline="2925" dirty="0">
                <a:latin typeface="Calibri"/>
                <a:cs typeface="Calibri"/>
              </a:rPr>
              <a:t>i</a:t>
            </a:r>
            <a:r>
              <a:rPr sz="4200" b="1" spc="-34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-71" baseline="2925" dirty="0">
                <a:latin typeface="Calibri"/>
                <a:cs typeface="Calibri"/>
              </a:rPr>
              <a:t> </a:t>
            </a:r>
            <a:r>
              <a:rPr sz="4200" b="1" spc="-44" baseline="2925" dirty="0">
                <a:latin typeface="Calibri"/>
                <a:cs typeface="Calibri"/>
              </a:rPr>
              <a:t>B</a:t>
            </a:r>
            <a:r>
              <a:rPr sz="4200" b="1" spc="0" baseline="2925" dirty="0">
                <a:latin typeface="Calibri"/>
                <a:cs typeface="Calibri"/>
              </a:rPr>
              <a:t>V</a:t>
            </a:r>
            <a:r>
              <a:rPr sz="4200" b="1" spc="-32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be</a:t>
            </a:r>
            <a:r>
              <a:rPr sz="4200" b="1" spc="-29" baseline="2925" dirty="0">
                <a:latin typeface="Calibri"/>
                <a:cs typeface="Calibri"/>
              </a:rPr>
              <a:t>k</a:t>
            </a:r>
            <a:r>
              <a:rPr sz="4200" b="1" spc="0" baseline="2925" dirty="0">
                <a:latin typeface="Calibri"/>
                <a:cs typeface="Calibri"/>
              </a:rPr>
              <a:t>an</a:t>
            </a:r>
            <a:r>
              <a:rPr sz="4200" b="1" spc="-25" baseline="2925" dirty="0">
                <a:latin typeface="Calibri"/>
                <a:cs typeface="Calibri"/>
              </a:rPr>
              <a:t>n</a:t>
            </a:r>
            <a:r>
              <a:rPr sz="4200" b="1" spc="0" baseline="2925" dirty="0">
                <a:latin typeface="Calibri"/>
                <a:cs typeface="Calibri"/>
              </a:rPr>
              <a:t>t</a:t>
            </a:r>
            <a:r>
              <a:rPr sz="4200" b="1" spc="-46" baseline="2925" dirty="0">
                <a:latin typeface="Calibri"/>
                <a:cs typeface="Calibri"/>
              </a:rPr>
              <a:t> </a:t>
            </a:r>
            <a:r>
              <a:rPr sz="4200" b="1" spc="-2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2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eben</a:t>
            </a:r>
            <a:r>
              <a:rPr sz="4200" b="1" spc="-83" baseline="2925" dirty="0">
                <a:latin typeface="Calibri"/>
                <a:cs typeface="Calibri"/>
              </a:rPr>
              <a:t> </a:t>
            </a:r>
            <a:r>
              <a:rPr sz="4200" b="1" spc="-19" baseline="2925" dirty="0">
                <a:latin typeface="Calibri"/>
                <a:cs typeface="Calibri"/>
              </a:rPr>
              <a:t>w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3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den.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740" y="2970956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1640" y="2992374"/>
            <a:ext cx="8412832" cy="15330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Der</a:t>
            </a:r>
            <a:r>
              <a:rPr sz="4200" b="1" spc="-31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Do</a:t>
            </a:r>
            <a:r>
              <a:rPr sz="4200" b="1" spc="-34" baseline="2925" dirty="0">
                <a:latin typeface="Calibri"/>
                <a:cs typeface="Calibri"/>
              </a:rPr>
              <a:t>k</a:t>
            </a:r>
            <a:r>
              <a:rPr sz="4200" b="1" spc="0" baseline="2925" dirty="0">
                <a:latin typeface="Calibri"/>
                <a:cs typeface="Calibri"/>
              </a:rPr>
              <a:t>ume</a:t>
            </a:r>
            <a:r>
              <a:rPr sz="4200" b="1" spc="-25" baseline="2925" dirty="0">
                <a:latin typeface="Calibri"/>
                <a:cs typeface="Calibri"/>
              </a:rPr>
              <a:t>n</a:t>
            </a:r>
            <a:r>
              <a:rPr sz="4200" b="1" spc="-19" baseline="2925" dirty="0">
                <a:latin typeface="Calibri"/>
                <a:cs typeface="Calibri"/>
              </a:rPr>
              <a:t>t</a:t>
            </a:r>
            <a:r>
              <a:rPr sz="4200" b="1" spc="-25" baseline="2925" dirty="0">
                <a:latin typeface="Calibri"/>
                <a:cs typeface="Calibri"/>
              </a:rPr>
              <a:t>a</a:t>
            </a:r>
            <a:r>
              <a:rPr sz="4200" b="1" spc="0" baseline="2925" dirty="0">
                <a:latin typeface="Calibri"/>
                <a:cs typeface="Calibri"/>
              </a:rPr>
              <a:t>tions</a:t>
            </a:r>
            <a:r>
              <a:rPr sz="4200" b="1" spc="-4" baseline="2925" dirty="0">
                <a:latin typeface="Calibri"/>
                <a:cs typeface="Calibri"/>
              </a:rPr>
              <a:t>b</a:t>
            </a:r>
            <a:r>
              <a:rPr sz="4200" b="1" spc="0" baseline="2925" dirty="0">
                <a:latin typeface="Calibri"/>
                <a:cs typeface="Calibri"/>
              </a:rPr>
              <a:t>o</a:t>
            </a:r>
            <a:r>
              <a:rPr sz="4200" b="1" spc="-34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-16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muss</a:t>
            </a:r>
            <a:r>
              <a:rPr sz="4200" b="1" spc="-60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im</a:t>
            </a:r>
            <a:r>
              <a:rPr sz="4200" b="1" spc="-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Rahmen</a:t>
            </a:r>
            <a:r>
              <a:rPr sz="4200" b="1" spc="-76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des</a:t>
            </a:r>
            <a:r>
              <a:rPr sz="4200" b="1" spc="-40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BPG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025"/>
              </a:lnSpc>
              <a:spcBef>
                <a:spcPts val="3"/>
              </a:spcBef>
            </a:pPr>
            <a:r>
              <a:rPr sz="4200" b="1" spc="0" baseline="2925" dirty="0">
                <a:latin typeface="Calibri"/>
                <a:cs typeface="Calibri"/>
              </a:rPr>
              <a:t>Ih</a:t>
            </a:r>
            <a:r>
              <a:rPr sz="4200" b="1" spc="-3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er</a:t>
            </a:r>
            <a:r>
              <a:rPr sz="4200" b="1" spc="1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üb</a:t>
            </a:r>
            <a:r>
              <a:rPr sz="4200" b="1" spc="-4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r</a:t>
            </a:r>
            <a:r>
              <a:rPr sz="4200" b="1" spc="-44" baseline="2925" dirty="0">
                <a:latin typeface="Calibri"/>
                <a:cs typeface="Calibri"/>
              </a:rPr>
              <a:t>f</a:t>
            </a:r>
            <a:r>
              <a:rPr sz="4200" b="1" spc="0" baseline="2925" dirty="0">
                <a:latin typeface="Calibri"/>
                <a:cs typeface="Calibri"/>
              </a:rPr>
              <a:t>achlichen</a:t>
            </a:r>
            <a:r>
              <a:rPr sz="4200" b="1" spc="3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Beg</a:t>
            </a:r>
            <a:r>
              <a:rPr sz="4200" b="1" spc="-9" baseline="2925" dirty="0">
                <a:latin typeface="Calibri"/>
                <a:cs typeface="Calibri"/>
              </a:rPr>
              <a:t>l</a:t>
            </a:r>
            <a:r>
              <a:rPr sz="4200" b="1" spc="0" baseline="2925" dirty="0">
                <a:latin typeface="Calibri"/>
                <a:cs typeface="Calibri"/>
              </a:rPr>
              <a:t>eitk</a:t>
            </a:r>
            <a:r>
              <a:rPr sz="4200" b="1" spc="-64" baseline="2925" dirty="0">
                <a:latin typeface="Calibri"/>
                <a:cs typeface="Calibri"/>
              </a:rPr>
              <a:t>r</a:t>
            </a:r>
            <a:r>
              <a:rPr sz="4200" b="1" spc="-14" baseline="2925" dirty="0">
                <a:latin typeface="Calibri"/>
                <a:cs typeface="Calibri"/>
              </a:rPr>
              <a:t>a</a:t>
            </a:r>
            <a:r>
              <a:rPr sz="4200" b="1" spc="0" baseline="2925" dirty="0">
                <a:latin typeface="Calibri"/>
                <a:cs typeface="Calibri"/>
              </a:rPr>
              <a:t>ft</a:t>
            </a:r>
            <a:r>
              <a:rPr sz="4200" b="1" spc="69" baseline="2925" dirty="0">
                <a:latin typeface="Calibri"/>
                <a:cs typeface="Calibri"/>
              </a:rPr>
              <a:t> 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4200" b="1" spc="-39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el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5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-19" baseline="2925" dirty="0">
                <a:latin typeface="Calibri"/>
                <a:cs typeface="Calibri"/>
              </a:rPr>
              <a:t>w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3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de</a:t>
            </a:r>
            <a:r>
              <a:rPr sz="4200" b="1" spc="-4" baseline="2925" dirty="0">
                <a:latin typeface="Calibri"/>
                <a:cs typeface="Calibri"/>
              </a:rPr>
              <a:t>n</a:t>
            </a:r>
            <a:r>
              <a:rPr sz="4200" b="1" spc="0" baseline="2925" dirty="0">
                <a:latin typeface="Calibri"/>
                <a:cs typeface="Calibri"/>
              </a:rPr>
              <a:t>.</a:t>
            </a:r>
            <a:r>
              <a:rPr sz="4200" b="1" spc="6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Es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025"/>
              </a:lnSpc>
            </a:pPr>
            <a:r>
              <a:rPr sz="4200" b="1" spc="0" baseline="2925" dirty="0">
                <a:latin typeface="Calibri"/>
                <a:cs typeface="Calibri"/>
              </a:rPr>
              <a:t>wi</a:t>
            </a:r>
            <a:r>
              <a:rPr sz="4200" b="1" spc="-2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d</a:t>
            </a:r>
            <a:r>
              <a:rPr sz="4200" b="1" spc="-42" baseline="2925" dirty="0">
                <a:latin typeface="Calibri"/>
                <a:cs typeface="Calibri"/>
              </a:rPr>
              <a:t> </a:t>
            </a:r>
            <a:r>
              <a:rPr sz="4200" b="1" spc="-2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eprüft,</a:t>
            </a:r>
            <a:r>
              <a:rPr sz="4200" b="1" spc="-67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ob</a:t>
            </a:r>
            <a:r>
              <a:rPr sz="4200" b="1" spc="-2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die</a:t>
            </a:r>
            <a:r>
              <a:rPr sz="4200" b="1" spc="-3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Z</a:t>
            </a:r>
            <a:r>
              <a:rPr sz="4200" b="1" spc="-25" baseline="2925" dirty="0">
                <a:latin typeface="Calibri"/>
                <a:cs typeface="Calibri"/>
              </a:rPr>
              <a:t>f</a:t>
            </a:r>
            <a:r>
              <a:rPr sz="4200" b="1" spc="0" baseline="2925" dirty="0">
                <a:latin typeface="Calibri"/>
                <a:cs typeface="Calibri"/>
              </a:rPr>
              <a:t>s</a:t>
            </a:r>
            <a:r>
              <a:rPr sz="4200" b="1" spc="9" baseline="2925" dirty="0">
                <a:latin typeface="Calibri"/>
                <a:cs typeface="Calibri"/>
              </a:rPr>
              <a:t>l</a:t>
            </a:r>
            <a:r>
              <a:rPr sz="4200" b="1" spc="-4" baseline="2925" dirty="0">
                <a:latin typeface="Calibri"/>
                <a:cs typeface="Calibri"/>
              </a:rPr>
              <a:t>-</a:t>
            </a:r>
            <a:r>
              <a:rPr sz="4200" b="1" spc="0" baseline="2925" dirty="0">
                <a:latin typeface="Calibri"/>
                <a:cs typeface="Calibri"/>
              </a:rPr>
              <a:t>seiti</a:t>
            </a:r>
            <a:r>
              <a:rPr sz="4200" b="1" spc="-25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A</a:t>
            </a:r>
            <a:r>
              <a:rPr sz="4200" b="1" spc="-19" baseline="2925" dirty="0">
                <a:latin typeface="Calibri"/>
                <a:cs typeface="Calibri"/>
              </a:rPr>
              <a:t>n</a:t>
            </a:r>
            <a:r>
              <a:rPr sz="4200" b="1" spc="-14" baseline="2925" dirty="0">
                <a:latin typeface="Calibri"/>
                <a:cs typeface="Calibri"/>
              </a:rPr>
              <a:t>w</a:t>
            </a:r>
            <a:r>
              <a:rPr sz="4200" b="1" spc="0" baseline="2925" dirty="0">
                <a:latin typeface="Calibri"/>
                <a:cs typeface="Calibri"/>
              </a:rPr>
              <a:t>esenheitsobli</a:t>
            </a:r>
            <a:r>
              <a:rPr sz="4200" b="1" spc="-44" baseline="2925" dirty="0">
                <a:latin typeface="Calibri"/>
                <a:cs typeface="Calibri"/>
              </a:rPr>
              <a:t>g</a:t>
            </a:r>
            <a:r>
              <a:rPr sz="4200" b="1" spc="-19" baseline="2925" dirty="0">
                <a:latin typeface="Calibri"/>
                <a:cs typeface="Calibri"/>
              </a:rPr>
              <a:t>at</a:t>
            </a:r>
            <a:r>
              <a:rPr sz="4200" b="1" spc="0" baseline="2925" dirty="0">
                <a:latin typeface="Calibri"/>
                <a:cs typeface="Calibri"/>
              </a:rPr>
              <a:t>orik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025"/>
              </a:lnSpc>
            </a:pPr>
            <a:r>
              <a:rPr sz="4200" b="1" spc="0" baseline="2925" dirty="0">
                <a:latin typeface="Calibri"/>
                <a:cs typeface="Calibri"/>
              </a:rPr>
              <a:t>erfüllt</a:t>
            </a:r>
            <a:r>
              <a:rPr sz="4200" b="1" spc="1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i</a:t>
            </a:r>
            <a:r>
              <a:rPr sz="4200" b="1" spc="-39" baseline="2925" dirty="0">
                <a:latin typeface="Calibri"/>
                <a:cs typeface="Calibri"/>
              </a:rPr>
              <a:t>s</a:t>
            </a:r>
            <a:r>
              <a:rPr sz="4200" b="1" spc="0" baseline="2925" dirty="0">
                <a:latin typeface="Calibri"/>
                <a:cs typeface="Calibri"/>
              </a:rPr>
              <a:t>t.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740" y="5062519"/>
            <a:ext cx="20294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solidFill>
                  <a:srgbClr val="006FC0"/>
                </a:solidFill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1640" y="5083937"/>
            <a:ext cx="8635788" cy="11485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Nach</a:t>
            </a:r>
            <a:r>
              <a:rPr sz="4200" b="1" spc="-33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dem</a:t>
            </a:r>
            <a:r>
              <a:rPr sz="4200" b="1" spc="-51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9" baseline="2925" dirty="0">
                <a:solidFill>
                  <a:srgbClr val="006FC0"/>
                </a:solidFill>
                <a:latin typeface="Calibri"/>
                <a:cs typeface="Calibri"/>
              </a:rPr>
              <a:t>B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PG</a:t>
            </a:r>
            <a:r>
              <a:rPr sz="4200" b="1" spc="-33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erble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200" b="1" spc="-14" baseline="2925" dirty="0">
                <a:solidFill>
                  <a:srgbClr val="006FC0"/>
                </a:solidFill>
                <a:latin typeface="Calibri"/>
                <a:cs typeface="Calibri"/>
              </a:rPr>
              <a:t>b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-55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der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200" b="1" spc="29" baseline="2925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-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Do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ume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200" b="1" spc="-19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tions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b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025"/>
              </a:lnSpc>
              <a:spcBef>
                <a:spcPts val="3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bei</a:t>
            </a:r>
            <a:r>
              <a:rPr sz="4200" b="1" spc="-35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Ihnen</a:t>
            </a:r>
            <a:r>
              <a:rPr sz="4200" b="1" spc="-56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und</a:t>
            </a:r>
            <a:r>
              <a:rPr sz="4200" b="1" spc="-35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wi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4200" b="1" spc="-52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-239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eil</a:t>
            </a:r>
            <a:r>
              <a:rPr sz="4200" b="1" spc="1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Ih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es</a:t>
            </a:r>
            <a:r>
              <a:rPr sz="4200" b="1" spc="19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-50" baseline="2925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ort</a:t>
            </a:r>
            <a:r>
              <a:rPr sz="4200" b="1" spc="-39" baseline="2925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ol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os.</a:t>
            </a:r>
            <a:r>
              <a:rPr sz="4200" b="1" spc="-47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Sie</a:t>
            </a:r>
            <a:r>
              <a:rPr sz="4200" b="1" spc="-1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müssen</a:t>
            </a:r>
            <a:r>
              <a:rPr sz="4200" b="1" spc="-8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diesen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025"/>
              </a:lnSpc>
            </a:pPr>
            <a:r>
              <a:rPr sz="4200" b="1" spc="0" baseline="2925" dirty="0">
                <a:latin typeface="Calibri"/>
                <a:cs typeface="Calibri"/>
              </a:rPr>
              <a:t>nic</a:t>
            </a:r>
            <a:r>
              <a:rPr sz="4200" b="1" spc="-19" baseline="2925" dirty="0">
                <a:latin typeface="Calibri"/>
                <a:cs typeface="Calibri"/>
              </a:rPr>
              <a:t>h</a:t>
            </a:r>
            <a:r>
              <a:rPr sz="4200" b="1" spc="0" baseline="2925" dirty="0">
                <a:latin typeface="Calibri"/>
                <a:cs typeface="Calibri"/>
              </a:rPr>
              <a:t>t</a:t>
            </a:r>
            <a:r>
              <a:rPr sz="4200" b="1" spc="-48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ein</a:t>
            </a:r>
            <a:r>
              <a:rPr sz="4200" b="1" spc="-34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eichen</a:t>
            </a:r>
            <a:r>
              <a:rPr sz="4200" b="1" spc="-77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oder</a:t>
            </a:r>
            <a:r>
              <a:rPr sz="4200" b="1" spc="-49" baseline="2925" dirty="0">
                <a:latin typeface="Calibri"/>
                <a:cs typeface="Calibri"/>
              </a:rPr>
              <a:t> </a:t>
            </a:r>
            <a:r>
              <a:rPr sz="4200" b="1" spc="-25" baseline="2925" dirty="0">
                <a:latin typeface="Calibri"/>
                <a:cs typeface="Calibri"/>
              </a:rPr>
              <a:t>v</a:t>
            </a:r>
            <a:r>
              <a:rPr sz="4200" b="1" spc="0" baseline="2925" dirty="0">
                <a:latin typeface="Calibri"/>
                <a:cs typeface="Calibri"/>
              </a:rPr>
              <a:t>or</a:t>
            </a:r>
            <a:r>
              <a:rPr sz="4200" b="1" spc="-44" baseline="2925" dirty="0">
                <a:latin typeface="Calibri"/>
                <a:cs typeface="Calibri"/>
              </a:rPr>
              <a:t>z</a:t>
            </a:r>
            <a:r>
              <a:rPr sz="4200" b="1" spc="0" baseline="2925" dirty="0">
                <a:latin typeface="Calibri"/>
                <a:cs typeface="Calibri"/>
              </a:rPr>
              <a:t>ei</a:t>
            </a:r>
            <a:r>
              <a:rPr sz="4200" b="1" spc="-34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en,</a:t>
            </a:r>
            <a:r>
              <a:rPr sz="4200" b="1" spc="-9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er</a:t>
            </a:r>
            <a:r>
              <a:rPr sz="4200" b="1" spc="-14" baseline="2925" dirty="0">
                <a:latin typeface="Calibri"/>
                <a:cs typeface="Calibri"/>
              </a:rPr>
              <a:t> </a:t>
            </a:r>
            <a:r>
              <a:rPr sz="4200" b="1" spc="-2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ehört</a:t>
            </a:r>
            <a:r>
              <a:rPr sz="4200" b="1" spc="-57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dann</a:t>
            </a:r>
            <a:r>
              <a:rPr sz="4200" b="1" spc="-58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zu</a:t>
            </a:r>
            <a:r>
              <a:rPr sz="4200" b="1" spc="-36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Ih</a:t>
            </a:r>
            <a:r>
              <a:rPr sz="4200" b="1" spc="-34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1640" y="6235852"/>
            <a:ext cx="582658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pe</a:t>
            </a:r>
            <a:r>
              <a:rPr sz="4200" b="1" spc="-3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sö</a:t>
            </a:r>
            <a:r>
              <a:rPr sz="4200" b="1" spc="-4" baseline="2925" dirty="0">
                <a:latin typeface="Calibri"/>
                <a:cs typeface="Calibri"/>
              </a:rPr>
              <a:t>n</a:t>
            </a:r>
            <a:r>
              <a:rPr sz="4200" b="1" spc="0" baseline="2925" dirty="0">
                <a:latin typeface="Calibri"/>
                <a:cs typeface="Calibri"/>
              </a:rPr>
              <a:t>l</a:t>
            </a:r>
            <a:r>
              <a:rPr sz="4200" b="1" spc="-4" baseline="2925" dirty="0">
                <a:latin typeface="Calibri"/>
                <a:cs typeface="Calibri"/>
              </a:rPr>
              <a:t>i</a:t>
            </a:r>
            <a:r>
              <a:rPr sz="4200" b="1" spc="0" baseline="2925" dirty="0">
                <a:latin typeface="Calibri"/>
                <a:cs typeface="Calibri"/>
              </a:rPr>
              <a:t>chen</a:t>
            </a:r>
            <a:r>
              <a:rPr sz="4200" b="1" spc="1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Aus</a:t>
            </a:r>
            <a:r>
              <a:rPr sz="4200" b="1" spc="-9" baseline="2925" dirty="0">
                <a:latin typeface="Calibri"/>
                <a:cs typeface="Calibri"/>
              </a:rPr>
              <a:t>b</a:t>
            </a:r>
            <a:r>
              <a:rPr sz="4200" b="1" spc="0" baseline="2925" dirty="0">
                <a:latin typeface="Calibri"/>
                <a:cs typeface="Calibri"/>
              </a:rPr>
              <a:t>i</a:t>
            </a:r>
            <a:r>
              <a:rPr sz="4200" b="1" spc="-4" baseline="2925" dirty="0">
                <a:latin typeface="Calibri"/>
                <a:cs typeface="Calibri"/>
              </a:rPr>
              <a:t>l</a:t>
            </a:r>
            <a:r>
              <a:rPr sz="4200" b="1" spc="0" baseline="2925" dirty="0">
                <a:latin typeface="Calibri"/>
                <a:cs typeface="Calibri"/>
              </a:rPr>
              <a:t>dun</a:t>
            </a:r>
            <a:r>
              <a:rPr sz="4200" b="1" spc="-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sd</a:t>
            </a:r>
            <a:r>
              <a:rPr sz="4200" b="1" spc="-4" baseline="2925" dirty="0">
                <a:latin typeface="Calibri"/>
                <a:cs typeface="Calibri"/>
              </a:rPr>
              <a:t>o</a:t>
            </a:r>
            <a:r>
              <a:rPr sz="4200" b="1" spc="-34" baseline="2925" dirty="0">
                <a:latin typeface="Calibri"/>
                <a:cs typeface="Calibri"/>
              </a:rPr>
              <a:t>k</a:t>
            </a:r>
            <a:r>
              <a:rPr sz="4200" b="1" spc="0" baseline="2925" dirty="0">
                <a:latin typeface="Calibri"/>
                <a:cs typeface="Calibri"/>
              </a:rPr>
              <a:t>ume</a:t>
            </a:r>
            <a:r>
              <a:rPr sz="4200" b="1" spc="-29" baseline="2925" dirty="0">
                <a:latin typeface="Calibri"/>
                <a:cs typeface="Calibri"/>
              </a:rPr>
              <a:t>n</a:t>
            </a:r>
            <a:r>
              <a:rPr sz="4200" b="1" spc="-34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en.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27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19672" y="0"/>
            <a:ext cx="7524328" cy="68580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de-DE" sz="6700" b="1" dirty="0">
                <a:solidFill>
                  <a:srgbClr val="0070C0"/>
                </a:solidFill>
              </a:rPr>
              <a:t>Was tue ich, wenn ich krank bin oder eine Freistellung für eine BV beantragen muss? </a:t>
            </a:r>
          </a:p>
          <a:p>
            <a:pPr marL="0" indent="0">
              <a:buNone/>
            </a:pPr>
            <a:endParaRPr lang="de-DE" sz="14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de-DE" sz="14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de-DE" sz="5500" b="1" dirty="0">
                <a:solidFill>
                  <a:srgbClr val="0070C0"/>
                </a:solidFill>
              </a:rPr>
              <a:t>Krankheit: </a:t>
            </a:r>
          </a:p>
          <a:p>
            <a:r>
              <a:rPr lang="de-DE" sz="5500" b="1" dirty="0"/>
              <a:t>Krankheitsbedingte Fehlzeiten, die eine ZfsL-Veranstaltung betreffen, sind immer </a:t>
            </a:r>
            <a:r>
              <a:rPr lang="de-DE" sz="5500" b="1" dirty="0">
                <a:solidFill>
                  <a:srgbClr val="0070C0"/>
                </a:solidFill>
              </a:rPr>
              <a:t>unmittelbar dem PRABA-Team und den betreuenden Fachleitungen  </a:t>
            </a:r>
            <a:r>
              <a:rPr lang="de-DE" sz="5500" b="1" dirty="0"/>
              <a:t>des Seminars schriftlich per E-Mail mitzuteilen. </a:t>
            </a:r>
            <a:endParaRPr lang="de-DE" sz="5500" b="1" dirty="0">
              <a:solidFill>
                <a:srgbClr val="FF0000"/>
              </a:solidFill>
            </a:endParaRPr>
          </a:p>
          <a:p>
            <a:pPr algn="just"/>
            <a:endParaRPr lang="de-DE" sz="5500" dirty="0"/>
          </a:p>
          <a:p>
            <a:pPr marL="0" indent="0" algn="just">
              <a:buNone/>
            </a:pPr>
            <a:r>
              <a:rPr lang="de-DE" sz="5500" b="1" dirty="0">
                <a:solidFill>
                  <a:srgbClr val="0070C0"/>
                </a:solidFill>
              </a:rPr>
              <a:t>Freistellungen am ZfsL:</a:t>
            </a:r>
          </a:p>
          <a:p>
            <a:r>
              <a:rPr lang="de-DE" sz="5500" b="1" dirty="0"/>
              <a:t>Anfragen zu Freistellungen, welche die Begleitformate des ZfsL betreffen, sind immer (per E-Mail) </a:t>
            </a:r>
            <a:r>
              <a:rPr lang="de-DE" sz="5500" b="1" dirty="0">
                <a:solidFill>
                  <a:srgbClr val="0070C0"/>
                </a:solidFill>
              </a:rPr>
              <a:t>an das PRABA-Team </a:t>
            </a:r>
            <a:r>
              <a:rPr lang="de-DE" sz="5500" b="1" dirty="0"/>
              <a:t>zu richten. </a:t>
            </a:r>
          </a:p>
          <a:p>
            <a:r>
              <a:rPr lang="de-DE" sz="5500" b="1" dirty="0"/>
              <a:t>Alle im Zeitraum der schulpraktischen Phase liegenden terminlich absehbaren Freistellungsanfragen müssen bis zum Tag  der ZfsL-Einführungsveranstaltung </a:t>
            </a:r>
            <a:r>
              <a:rPr lang="de-DE" sz="5500" b="1" dirty="0">
                <a:solidFill>
                  <a:srgbClr val="0070C0"/>
                </a:solidFill>
              </a:rPr>
              <a:t>dem PRABA-Team </a:t>
            </a:r>
            <a:r>
              <a:rPr lang="de-DE" sz="5500" b="1" dirty="0"/>
              <a:t>(per E-Mail) angezeigt werden.</a:t>
            </a:r>
          </a:p>
        </p:txBody>
      </p:sp>
      <p:sp>
        <p:nvSpPr>
          <p:cNvPr id="2" name="Rechteck 1"/>
          <p:cNvSpPr/>
          <p:nvPr/>
        </p:nvSpPr>
        <p:spPr>
          <a:xfrm>
            <a:off x="0" y="0"/>
            <a:ext cx="1619672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24789"/>
            <a:ext cx="1371353" cy="1244171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0665809-F006-4463-BCA4-758EEFBD9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1F0E2C-DB56-4B79-B6EA-E929EA530B1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74416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89076" y="1514855"/>
            <a:ext cx="6875526" cy="534085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50265" y="284352"/>
            <a:ext cx="401352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lang="de-DE" sz="4800" b="1" baseline="3413" dirty="0">
                <a:solidFill>
                  <a:srgbClr val="006FC0"/>
                </a:solidFill>
                <a:latin typeface="Calibri"/>
                <a:cs typeface="Calibri"/>
              </a:rPr>
              <a:t>5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.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57173" y="284352"/>
            <a:ext cx="620309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B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ei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82998" y="284352"/>
            <a:ext cx="5589475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el</a:t>
            </a:r>
            <a:r>
              <a:rPr sz="48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hen Beglei</a:t>
            </a:r>
            <a:r>
              <a:rPr sz="4800" b="1" spc="14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-54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800" b="1" spc="-39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wi</a:t>
            </a: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-84" baseline="3413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75541" y="284352"/>
            <a:ext cx="739839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48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sL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919776" y="284352"/>
            <a:ext cx="741502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und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55798" y="771804"/>
            <a:ext cx="1190038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Sch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le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48931" y="771804"/>
            <a:ext cx="2101370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usamm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n?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29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21640" y="421894"/>
            <a:ext cx="7971816" cy="21474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28536" algn="ctr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Beglei</a:t>
            </a: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-54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orm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-4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am Lernort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Schule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nt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48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14" baseline="3413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-</a:t>
            </a:r>
            <a:endParaRPr sz="3200">
              <a:latin typeface="Calibri"/>
              <a:cs typeface="Calibri"/>
            </a:endParaRPr>
          </a:p>
          <a:p>
            <a:pPr marL="3158959" marR="2830488" algn="ctr">
              <a:lnSpc>
                <a:spcPts val="3840"/>
              </a:lnSpc>
              <a:spcBef>
                <a:spcPts val="23"/>
              </a:spcBef>
            </a:pP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B</a:t>
            </a:r>
            <a:r>
              <a:rPr sz="4800" b="1" spc="-19" baseline="1706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-29" baseline="1706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eili</a:t>
            </a:r>
            <a:r>
              <a:rPr sz="4800" b="1" spc="9" baseline="1706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ung</a:t>
            </a:r>
            <a:endParaRPr sz="3200">
              <a:latin typeface="Calibri"/>
              <a:cs typeface="Calibri"/>
            </a:endParaRPr>
          </a:p>
          <a:p>
            <a:pPr marL="12700" marR="361841" algn="just">
              <a:lnSpc>
                <a:spcPts val="2880"/>
              </a:lnSpc>
              <a:spcBef>
                <a:spcPts val="892"/>
              </a:spcBef>
            </a:pPr>
            <a:r>
              <a:rPr sz="2400" b="1" spc="0" dirty="0">
                <a:latin typeface="Calibri"/>
                <a:cs typeface="Calibri"/>
              </a:rPr>
              <a:t>I</a:t>
            </a:r>
            <a:r>
              <a:rPr sz="2400" b="1" spc="-9" dirty="0">
                <a:latin typeface="Calibri"/>
                <a:cs typeface="Calibri"/>
              </a:rPr>
              <a:t>h</a:t>
            </a:r>
            <a:r>
              <a:rPr sz="2400" b="1" spc="-25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e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ü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b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2400" b="1" spc="-34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achliche Gr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enhospi</a:t>
            </a:r>
            <a:r>
              <a:rPr sz="2400" b="1" spc="-2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-19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-4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on</a:t>
            </a:r>
            <a:r>
              <a:rPr sz="2400" b="1" spc="1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(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H)</a:t>
            </a:r>
            <a:r>
              <a:rPr sz="2400" b="1" spc="1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fi</a:t>
            </a:r>
            <a:r>
              <a:rPr sz="2400" b="1" spc="-9" dirty="0">
                <a:latin typeface="Calibri"/>
                <a:cs typeface="Calibri"/>
              </a:rPr>
              <a:t>n</a:t>
            </a:r>
            <a:r>
              <a:rPr sz="2400" b="1" spc="0" dirty="0">
                <a:latin typeface="Calibri"/>
                <a:cs typeface="Calibri"/>
              </a:rPr>
              <a:t>d</a:t>
            </a:r>
            <a:r>
              <a:rPr sz="2400" b="1" spc="-9" dirty="0">
                <a:latin typeface="Calibri"/>
                <a:cs typeface="Calibri"/>
              </a:rPr>
              <a:t>e</a:t>
            </a:r>
            <a:r>
              <a:rPr sz="2400" b="1" spc="0" dirty="0">
                <a:latin typeface="Calibri"/>
                <a:cs typeface="Calibri"/>
              </a:rPr>
              <a:t>t an einer P</a:t>
            </a:r>
            <a:r>
              <a:rPr sz="2400" b="1" spc="-54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a</a:t>
            </a:r>
            <a:r>
              <a:rPr sz="2400" b="1" spc="-9" dirty="0">
                <a:latin typeface="Calibri"/>
                <a:cs typeface="Calibri"/>
              </a:rPr>
              <a:t>k</a:t>
            </a:r>
            <a:r>
              <a:rPr sz="2400" b="1" spc="0" dirty="0">
                <a:latin typeface="Calibri"/>
                <a:cs typeface="Calibri"/>
              </a:rPr>
              <a:t>t</a:t>
            </a:r>
            <a:r>
              <a:rPr sz="2400" b="1" spc="-9" dirty="0">
                <a:latin typeface="Calibri"/>
                <a:cs typeface="Calibri"/>
              </a:rPr>
              <a:t>i</a:t>
            </a:r>
            <a:r>
              <a:rPr sz="2400" b="1" spc="-25" dirty="0">
                <a:latin typeface="Calibri"/>
                <a:cs typeface="Calibri"/>
              </a:rPr>
              <a:t>k</a:t>
            </a:r>
            <a:r>
              <a:rPr sz="2400" b="1" spc="0" dirty="0">
                <a:latin typeface="Calibri"/>
                <a:cs typeface="Calibri"/>
              </a:rPr>
              <a:t>umssch</a:t>
            </a:r>
            <a:r>
              <a:rPr sz="2400" b="1" spc="-9" dirty="0">
                <a:latin typeface="Calibri"/>
                <a:cs typeface="Calibri"/>
              </a:rPr>
              <a:t>u</a:t>
            </a:r>
            <a:r>
              <a:rPr sz="2400" b="1" spc="0" dirty="0">
                <a:latin typeface="Calibri"/>
                <a:cs typeface="Calibri"/>
              </a:rPr>
              <a:t>le </a:t>
            </a:r>
            <a:r>
              <a:rPr sz="2400" b="1" spc="-25" dirty="0">
                <a:latin typeface="Calibri"/>
                <a:cs typeface="Calibri"/>
              </a:rPr>
              <a:t>s</a:t>
            </a:r>
            <a:r>
              <a:rPr sz="2400" b="1" spc="-29" dirty="0">
                <a:latin typeface="Calibri"/>
                <a:cs typeface="Calibri"/>
              </a:rPr>
              <a:t>t</a:t>
            </a:r>
            <a:r>
              <a:rPr sz="2400" b="1" spc="-19" dirty="0">
                <a:latin typeface="Calibri"/>
                <a:cs typeface="Calibri"/>
              </a:rPr>
              <a:t>a</a:t>
            </a:r>
            <a:r>
              <a:rPr sz="2400" b="1" spc="-29" dirty="0">
                <a:latin typeface="Calibri"/>
                <a:cs typeface="Calibri"/>
              </a:rPr>
              <a:t>t</a:t>
            </a:r>
            <a:r>
              <a:rPr sz="2400" b="1" spc="0" dirty="0">
                <a:latin typeface="Calibri"/>
                <a:cs typeface="Calibri"/>
              </a:rPr>
              <a:t>t.</a:t>
            </a:r>
            <a:r>
              <a:rPr sz="2400" b="1" spc="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Beglei</a:t>
            </a:r>
            <a:r>
              <a:rPr sz="2400" b="1" spc="-29" dirty="0">
                <a:latin typeface="Calibri"/>
                <a:cs typeface="Calibri"/>
              </a:rPr>
              <a:t>t</a:t>
            </a:r>
            <a:r>
              <a:rPr sz="2400" b="1" spc="-9" dirty="0">
                <a:latin typeface="Calibri"/>
                <a:cs typeface="Calibri"/>
              </a:rPr>
              <a:t>e</a:t>
            </a:r>
            <a:r>
              <a:rPr sz="2400" b="1" spc="0" dirty="0">
                <a:latin typeface="Calibri"/>
                <a:cs typeface="Calibri"/>
              </a:rPr>
              <a:t>t wi</a:t>
            </a:r>
            <a:r>
              <a:rPr sz="2400" b="1" spc="-25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d</a:t>
            </a:r>
            <a:r>
              <a:rPr sz="2400" b="1" spc="-1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d</a:t>
            </a:r>
            <a:r>
              <a:rPr sz="2400" b="1" spc="-9" dirty="0">
                <a:latin typeface="Calibri"/>
                <a:cs typeface="Calibri"/>
              </a:rPr>
              <a:t>i</a:t>
            </a:r>
            <a:r>
              <a:rPr sz="2400" b="1" spc="0" dirty="0">
                <a:latin typeface="Calibri"/>
                <a:cs typeface="Calibri"/>
              </a:rPr>
              <a:t>e </a:t>
            </a:r>
            <a:r>
              <a:rPr sz="2400" b="1" spc="-109" dirty="0">
                <a:latin typeface="Calibri"/>
                <a:cs typeface="Calibri"/>
              </a:rPr>
              <a:t>V</a:t>
            </a:r>
            <a:r>
              <a:rPr sz="2400" b="1" spc="0" dirty="0">
                <a:latin typeface="Calibri"/>
                <a:cs typeface="Calibri"/>
              </a:rPr>
              <a:t>orbe</a:t>
            </a:r>
            <a:r>
              <a:rPr sz="2400" b="1" spc="-25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eit</a:t>
            </a:r>
            <a:r>
              <a:rPr sz="2400" b="1" spc="-9" dirty="0">
                <a:latin typeface="Calibri"/>
                <a:cs typeface="Calibri"/>
              </a:rPr>
              <a:t>u</a:t>
            </a:r>
            <a:r>
              <a:rPr sz="2400" b="1" spc="0" dirty="0">
                <a:latin typeface="Calibri"/>
                <a:cs typeface="Calibri"/>
              </a:rPr>
              <a:t>ng</a:t>
            </a:r>
            <a:r>
              <a:rPr sz="2400" b="1" spc="-4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u</a:t>
            </a:r>
            <a:r>
              <a:rPr sz="2400" b="1" spc="-9" dirty="0">
                <a:latin typeface="Calibri"/>
                <a:cs typeface="Calibri"/>
              </a:rPr>
              <a:t>n</a:t>
            </a:r>
            <a:r>
              <a:rPr sz="2400" b="1" spc="0" dirty="0">
                <a:latin typeface="Calibri"/>
                <a:cs typeface="Calibri"/>
              </a:rPr>
              <a:t>d </a:t>
            </a:r>
            <a:r>
              <a:rPr sz="2400" b="1" spc="-29" dirty="0">
                <a:latin typeface="Calibri"/>
                <a:cs typeface="Calibri"/>
              </a:rPr>
              <a:t>R</a:t>
            </a:r>
            <a:r>
              <a:rPr sz="2400" b="1" spc="-9" dirty="0">
                <a:latin typeface="Calibri"/>
                <a:cs typeface="Calibri"/>
              </a:rPr>
              <a:t>e</a:t>
            </a:r>
            <a:r>
              <a:rPr sz="2400" b="1" spc="0" dirty="0">
                <a:latin typeface="Calibri"/>
                <a:cs typeface="Calibri"/>
              </a:rPr>
              <a:t>fl</a:t>
            </a:r>
            <a:r>
              <a:rPr sz="2400" b="1" spc="-34" dirty="0">
                <a:latin typeface="Calibri"/>
                <a:cs typeface="Calibri"/>
              </a:rPr>
              <a:t>e</a:t>
            </a:r>
            <a:r>
              <a:rPr sz="2400" b="1" spc="0" dirty="0">
                <a:latin typeface="Calibri"/>
                <a:cs typeface="Calibri"/>
              </a:rPr>
              <a:t>xion</a:t>
            </a:r>
            <a:r>
              <a:rPr sz="2400" b="1" spc="-14" dirty="0">
                <a:latin typeface="Calibri"/>
                <a:cs typeface="Calibri"/>
              </a:rPr>
              <a:t> </a:t>
            </a:r>
            <a:r>
              <a:rPr sz="2400" b="1" spc="-19" dirty="0">
                <a:latin typeface="Calibri"/>
                <a:cs typeface="Calibri"/>
              </a:rPr>
              <a:t>v</a:t>
            </a:r>
            <a:r>
              <a:rPr sz="2400" b="1" spc="0" dirty="0">
                <a:latin typeface="Calibri"/>
                <a:cs typeface="Calibri"/>
              </a:rPr>
              <a:t>on</a:t>
            </a:r>
            <a:r>
              <a:rPr sz="2400" b="1" spc="-14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I</a:t>
            </a:r>
            <a:r>
              <a:rPr sz="2400" b="1" spc="-9" dirty="0">
                <a:latin typeface="Calibri"/>
                <a:cs typeface="Calibri"/>
              </a:rPr>
              <a:t>h</a:t>
            </a:r>
            <a:r>
              <a:rPr sz="2400" b="1" spc="-25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er ü</a:t>
            </a:r>
            <a:r>
              <a:rPr sz="2400" b="1" spc="-4" dirty="0">
                <a:latin typeface="Calibri"/>
                <a:cs typeface="Calibri"/>
              </a:rPr>
              <a:t>b</a:t>
            </a:r>
            <a:r>
              <a:rPr sz="2400" b="1" spc="0" dirty="0">
                <a:latin typeface="Calibri"/>
                <a:cs typeface="Calibri"/>
              </a:rPr>
              <a:t>er</a:t>
            </a:r>
            <a:r>
              <a:rPr sz="2400" b="1" spc="-34" dirty="0">
                <a:latin typeface="Calibri"/>
                <a:cs typeface="Calibri"/>
              </a:rPr>
              <a:t>f</a:t>
            </a:r>
            <a:r>
              <a:rPr sz="2400" b="1" spc="0" dirty="0">
                <a:latin typeface="Calibri"/>
                <a:cs typeface="Calibri"/>
              </a:rPr>
              <a:t>achlichen </a:t>
            </a:r>
            <a:r>
              <a:rPr sz="2400" b="1" spc="-4" dirty="0">
                <a:latin typeface="Calibri"/>
                <a:cs typeface="Calibri"/>
              </a:rPr>
              <a:t>B</a:t>
            </a:r>
            <a:r>
              <a:rPr sz="2400" b="1" spc="0" dirty="0">
                <a:latin typeface="Calibri"/>
                <a:cs typeface="Calibri"/>
              </a:rPr>
              <a:t>e</a:t>
            </a:r>
            <a:r>
              <a:rPr sz="2400" b="1" spc="4" dirty="0">
                <a:latin typeface="Calibri"/>
                <a:cs typeface="Calibri"/>
              </a:rPr>
              <a:t>g</a:t>
            </a:r>
            <a:r>
              <a:rPr sz="2400" b="1" spc="0" dirty="0">
                <a:latin typeface="Calibri"/>
                <a:cs typeface="Calibri"/>
              </a:rPr>
              <a:t>leitk</a:t>
            </a:r>
            <a:r>
              <a:rPr sz="2400" b="1" spc="-50" dirty="0">
                <a:latin typeface="Calibri"/>
                <a:cs typeface="Calibri"/>
              </a:rPr>
              <a:t>r</a:t>
            </a:r>
            <a:r>
              <a:rPr sz="2400" b="1" spc="-9" dirty="0">
                <a:latin typeface="Calibri"/>
                <a:cs typeface="Calibri"/>
              </a:rPr>
              <a:t>a</a:t>
            </a:r>
            <a:r>
              <a:rPr sz="2400" b="1" spc="0" dirty="0">
                <a:latin typeface="Calibri"/>
                <a:cs typeface="Calibri"/>
              </a:rPr>
              <a:t>f</a:t>
            </a:r>
            <a:r>
              <a:rPr sz="2400" b="1" spc="-4" dirty="0">
                <a:latin typeface="Calibri"/>
                <a:cs typeface="Calibri"/>
              </a:rPr>
              <a:t>t</a:t>
            </a:r>
            <a:r>
              <a:rPr sz="2400" b="1" spc="0" dirty="0">
                <a:latin typeface="Calibri"/>
                <a:cs typeface="Calibri"/>
              </a:rPr>
              <a:t>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8740" y="1488979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8740" y="2842545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1640" y="2860929"/>
            <a:ext cx="7886817" cy="10621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I</a:t>
            </a:r>
            <a:r>
              <a:rPr sz="3600" b="1" spc="-9" baseline="3413" dirty="0">
                <a:latin typeface="Calibri"/>
                <a:cs typeface="Calibri"/>
              </a:rPr>
              <a:t>h</a:t>
            </a:r>
            <a:r>
              <a:rPr sz="3600" b="1" spc="-25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e 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bei</a:t>
            </a:r>
            <a:r>
              <a:rPr sz="3600" b="1" spc="-4" baseline="3413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36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-39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achlichen</a:t>
            </a:r>
            <a:r>
              <a:rPr sz="36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3600" b="1" spc="-54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6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xisbegleitu</a:t>
            </a:r>
            <a:r>
              <a:rPr sz="3600" b="1" spc="-4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36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(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B)</a:t>
            </a:r>
            <a:r>
              <a:rPr sz="3600" b="1" spc="2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fi</a:t>
            </a:r>
            <a:r>
              <a:rPr sz="3600" b="1" spc="-9" baseline="3413" dirty="0">
                <a:latin typeface="Calibri"/>
                <a:cs typeface="Calibri"/>
              </a:rPr>
              <a:t>n</a:t>
            </a:r>
            <a:r>
              <a:rPr sz="3600" b="1" spc="0" baseline="3413" dirty="0">
                <a:latin typeface="Calibri"/>
                <a:cs typeface="Calibri"/>
              </a:rPr>
              <a:t>den </a:t>
            </a:r>
            <a:r>
              <a:rPr sz="3600" b="1" spc="4" baseline="3413" dirty="0">
                <a:latin typeface="Calibri"/>
                <a:cs typeface="Calibri"/>
              </a:rPr>
              <a:t>a</a:t>
            </a:r>
            <a:r>
              <a:rPr sz="3600" b="1" spc="0" baseline="3413" dirty="0">
                <a:latin typeface="Calibri"/>
                <a:cs typeface="Calibri"/>
              </a:rPr>
              <a:t>n</a:t>
            </a:r>
            <a:r>
              <a:rPr sz="3600" b="1" spc="-4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I</a:t>
            </a:r>
            <a:r>
              <a:rPr sz="3600" b="1" spc="-9" baseline="3413" dirty="0">
                <a:latin typeface="Calibri"/>
                <a:cs typeface="Calibri"/>
              </a:rPr>
              <a:t>h</a:t>
            </a:r>
            <a:r>
              <a:rPr sz="3600" b="1" spc="-25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er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880"/>
              </a:lnSpc>
              <a:spcBef>
                <a:spcPts val="16"/>
              </a:spcBef>
            </a:pPr>
            <a:r>
              <a:rPr sz="3600" b="1" spc="0" baseline="1137" dirty="0">
                <a:latin typeface="Calibri"/>
                <a:cs typeface="Calibri"/>
              </a:rPr>
              <a:t>P</a:t>
            </a:r>
            <a:r>
              <a:rPr sz="3600" b="1" spc="-54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a</a:t>
            </a:r>
            <a:r>
              <a:rPr sz="3600" b="1" spc="-9" baseline="1137" dirty="0">
                <a:latin typeface="Calibri"/>
                <a:cs typeface="Calibri"/>
              </a:rPr>
              <a:t>k</a:t>
            </a:r>
            <a:r>
              <a:rPr sz="3600" b="1" spc="0" baseline="1137" dirty="0">
                <a:latin typeface="Calibri"/>
                <a:cs typeface="Calibri"/>
              </a:rPr>
              <a:t>t</a:t>
            </a:r>
            <a:r>
              <a:rPr sz="3600" b="1" spc="-9" baseline="1137" dirty="0">
                <a:latin typeface="Calibri"/>
                <a:cs typeface="Calibri"/>
              </a:rPr>
              <a:t>i</a:t>
            </a:r>
            <a:r>
              <a:rPr sz="3600" b="1" spc="-25" baseline="1137" dirty="0">
                <a:latin typeface="Calibri"/>
                <a:cs typeface="Calibri"/>
              </a:rPr>
              <a:t>k</a:t>
            </a:r>
            <a:r>
              <a:rPr sz="3600" b="1" spc="0" baseline="1137" dirty="0">
                <a:latin typeface="Calibri"/>
                <a:cs typeface="Calibri"/>
              </a:rPr>
              <a:t>umssch</a:t>
            </a:r>
            <a:r>
              <a:rPr sz="3600" b="1" spc="-9" baseline="1137" dirty="0">
                <a:latin typeface="Calibri"/>
                <a:cs typeface="Calibri"/>
              </a:rPr>
              <a:t>u</a:t>
            </a:r>
            <a:r>
              <a:rPr sz="3600" b="1" spc="0" baseline="1137" dirty="0">
                <a:latin typeface="Calibri"/>
                <a:cs typeface="Calibri"/>
              </a:rPr>
              <a:t>le </a:t>
            </a:r>
            <a:r>
              <a:rPr sz="3600" b="1" spc="-25" baseline="1137" dirty="0">
                <a:latin typeface="Calibri"/>
                <a:cs typeface="Calibri"/>
              </a:rPr>
              <a:t>s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-19" baseline="1137" dirty="0">
                <a:latin typeface="Calibri"/>
                <a:cs typeface="Calibri"/>
              </a:rPr>
              <a:t>a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t.</a:t>
            </a:r>
            <a:r>
              <a:rPr sz="3600" b="1" spc="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Beglei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-9" baseline="1137" dirty="0">
                <a:latin typeface="Calibri"/>
                <a:cs typeface="Calibri"/>
              </a:rPr>
              <a:t>e</a:t>
            </a:r>
            <a:r>
              <a:rPr sz="3600" b="1" spc="0" baseline="1137" dirty="0">
                <a:latin typeface="Calibri"/>
                <a:cs typeface="Calibri"/>
              </a:rPr>
              <a:t>t wi</a:t>
            </a:r>
            <a:r>
              <a:rPr sz="3600" b="1" spc="-25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d</a:t>
            </a:r>
            <a:r>
              <a:rPr sz="3600" b="1" spc="-1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d</a:t>
            </a:r>
            <a:r>
              <a:rPr sz="3600" b="1" spc="-9" baseline="1137" dirty="0">
                <a:latin typeface="Calibri"/>
                <a:cs typeface="Calibri"/>
              </a:rPr>
              <a:t>i</a:t>
            </a:r>
            <a:r>
              <a:rPr sz="3600" b="1" spc="0" baseline="1137" dirty="0">
                <a:latin typeface="Calibri"/>
                <a:cs typeface="Calibri"/>
              </a:rPr>
              <a:t>e </a:t>
            </a:r>
            <a:r>
              <a:rPr sz="3600" b="1" spc="-109" baseline="1137" dirty="0">
                <a:latin typeface="Calibri"/>
                <a:cs typeface="Calibri"/>
              </a:rPr>
              <a:t>V</a:t>
            </a:r>
            <a:r>
              <a:rPr sz="3600" b="1" spc="0" baseline="1137" dirty="0">
                <a:latin typeface="Calibri"/>
                <a:cs typeface="Calibri"/>
              </a:rPr>
              <a:t>orbe</a:t>
            </a:r>
            <a:r>
              <a:rPr sz="3600" b="1" spc="-25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eit</a:t>
            </a:r>
            <a:r>
              <a:rPr sz="3600" b="1" spc="-9" baseline="1137" dirty="0">
                <a:latin typeface="Calibri"/>
                <a:cs typeface="Calibri"/>
              </a:rPr>
              <a:t>u</a:t>
            </a:r>
            <a:r>
              <a:rPr sz="3600" b="1" spc="0" baseline="1137" dirty="0">
                <a:latin typeface="Calibri"/>
                <a:cs typeface="Calibri"/>
              </a:rPr>
              <a:t>ng</a:t>
            </a:r>
            <a:r>
              <a:rPr sz="3600" b="1" spc="-4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u</a:t>
            </a:r>
            <a:r>
              <a:rPr sz="3600" b="1" spc="-9" baseline="1137" dirty="0">
                <a:latin typeface="Calibri"/>
                <a:cs typeface="Calibri"/>
              </a:rPr>
              <a:t>n</a:t>
            </a:r>
            <a:r>
              <a:rPr sz="3600" b="1" spc="0" baseline="1137" dirty="0">
                <a:latin typeface="Calibri"/>
                <a:cs typeface="Calibri"/>
              </a:rPr>
              <a:t>d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885"/>
              </a:lnSpc>
              <a:spcBef>
                <a:spcPts val="0"/>
              </a:spcBef>
            </a:pPr>
            <a:r>
              <a:rPr sz="3600" b="1" spc="-29" baseline="1137" dirty="0">
                <a:latin typeface="Calibri"/>
                <a:cs typeface="Calibri"/>
              </a:rPr>
              <a:t>R</a:t>
            </a:r>
            <a:r>
              <a:rPr sz="3600" b="1" spc="-9" baseline="1137" dirty="0">
                <a:latin typeface="Calibri"/>
                <a:cs typeface="Calibri"/>
              </a:rPr>
              <a:t>e</a:t>
            </a:r>
            <a:r>
              <a:rPr sz="3600" b="1" spc="0" baseline="1137" dirty="0">
                <a:latin typeface="Calibri"/>
                <a:cs typeface="Calibri"/>
              </a:rPr>
              <a:t>fl</a:t>
            </a:r>
            <a:r>
              <a:rPr sz="3600" b="1" spc="-34" baseline="1137" dirty="0">
                <a:latin typeface="Calibri"/>
                <a:cs typeface="Calibri"/>
              </a:rPr>
              <a:t>e</a:t>
            </a:r>
            <a:r>
              <a:rPr sz="3600" b="1" spc="0" baseline="1137" dirty="0">
                <a:latin typeface="Calibri"/>
                <a:cs typeface="Calibri"/>
              </a:rPr>
              <a:t>xion</a:t>
            </a:r>
            <a:r>
              <a:rPr sz="3600" b="1" spc="-14" baseline="1137" dirty="0">
                <a:latin typeface="Calibri"/>
                <a:cs typeface="Calibri"/>
              </a:rPr>
              <a:t> </a:t>
            </a:r>
            <a:r>
              <a:rPr sz="3600" b="1" spc="-19" baseline="1137" dirty="0">
                <a:latin typeface="Calibri"/>
                <a:cs typeface="Calibri"/>
              </a:rPr>
              <a:t>v</a:t>
            </a:r>
            <a:r>
              <a:rPr sz="3600" b="1" spc="0" baseline="1137" dirty="0">
                <a:latin typeface="Calibri"/>
                <a:cs typeface="Calibri"/>
              </a:rPr>
              <a:t>on</a:t>
            </a:r>
            <a:r>
              <a:rPr sz="3600" b="1" spc="-14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I</a:t>
            </a:r>
            <a:r>
              <a:rPr sz="3600" b="1" spc="-9" baseline="1137" dirty="0">
                <a:latin typeface="Calibri"/>
                <a:cs typeface="Calibri"/>
              </a:rPr>
              <a:t>h</a:t>
            </a:r>
            <a:r>
              <a:rPr sz="3600" b="1" spc="-25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er je</a:t>
            </a:r>
            <a:r>
              <a:rPr sz="3600" b="1" spc="-29" baseline="1137" dirty="0">
                <a:latin typeface="Calibri"/>
                <a:cs typeface="Calibri"/>
              </a:rPr>
              <a:t>w</a:t>
            </a:r>
            <a:r>
              <a:rPr sz="3600" b="1" spc="0" baseline="1137" dirty="0">
                <a:latin typeface="Calibri"/>
                <a:cs typeface="Calibri"/>
              </a:rPr>
              <a:t>eili</a:t>
            </a:r>
            <a:r>
              <a:rPr sz="3600" b="1" spc="-19" baseline="1137" dirty="0">
                <a:latin typeface="Calibri"/>
                <a:cs typeface="Calibri"/>
              </a:rPr>
              <a:t>g</a:t>
            </a:r>
            <a:r>
              <a:rPr sz="3600" b="1" spc="0" baseline="1137" dirty="0">
                <a:latin typeface="Calibri"/>
                <a:cs typeface="Calibri"/>
              </a:rPr>
              <a:t>en </a:t>
            </a:r>
            <a:r>
              <a:rPr sz="3600" b="1" spc="-39" baseline="1137" dirty="0">
                <a:latin typeface="Calibri"/>
                <a:cs typeface="Calibri"/>
              </a:rPr>
              <a:t>f</a:t>
            </a:r>
            <a:r>
              <a:rPr sz="3600" b="1" spc="0" baseline="1137" dirty="0">
                <a:latin typeface="Calibri"/>
                <a:cs typeface="Calibri"/>
              </a:rPr>
              <a:t>achlichen</a:t>
            </a:r>
            <a:r>
              <a:rPr sz="3600" b="1" spc="-14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Begleitk</a:t>
            </a:r>
            <a:r>
              <a:rPr sz="3600" b="1" spc="-50" baseline="1137" dirty="0">
                <a:latin typeface="Calibri"/>
                <a:cs typeface="Calibri"/>
              </a:rPr>
              <a:t>r</a:t>
            </a:r>
            <a:r>
              <a:rPr sz="3600" b="1" spc="-9" baseline="1137" dirty="0">
                <a:latin typeface="Calibri"/>
                <a:cs typeface="Calibri"/>
              </a:rPr>
              <a:t>a</a:t>
            </a:r>
            <a:r>
              <a:rPr sz="3600" b="1" spc="0" baseline="1137" dirty="0">
                <a:latin typeface="Calibri"/>
                <a:cs typeface="Calibri"/>
              </a:rPr>
              <a:t>f</a:t>
            </a:r>
            <a:r>
              <a:rPr sz="3600" b="1" spc="-4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740" y="4196238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1640" y="4214622"/>
            <a:ext cx="8533502" cy="14277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65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I</a:t>
            </a:r>
            <a:r>
              <a:rPr sz="3600" b="1" spc="-9" baseline="3413" dirty="0">
                <a:latin typeface="Calibri"/>
                <a:cs typeface="Calibri"/>
              </a:rPr>
              <a:t>h</a:t>
            </a:r>
            <a:r>
              <a:rPr sz="3600" b="1" spc="0" baseline="3413" dirty="0">
                <a:latin typeface="Calibri"/>
                <a:cs typeface="Calibri"/>
              </a:rPr>
              <a:t>r a</a:t>
            </a:r>
            <a:r>
              <a:rPr sz="3600" b="1" spc="-14" baseline="3413" dirty="0">
                <a:latin typeface="Calibri"/>
                <a:cs typeface="Calibri"/>
              </a:rPr>
              <a:t>b</a:t>
            </a:r>
            <a:r>
              <a:rPr sz="3600" b="1" spc="0" baseline="3413" dirty="0">
                <a:latin typeface="Calibri"/>
                <a:cs typeface="Calibri"/>
              </a:rPr>
              <a:t>schließendes</a:t>
            </a:r>
            <a:r>
              <a:rPr sz="3600" b="1" spc="1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Bi</a:t>
            </a:r>
            <a:r>
              <a:rPr sz="3600" b="1" spc="-4" baseline="3413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an</a:t>
            </a:r>
            <a:r>
              <a:rPr sz="36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- u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d </a:t>
            </a:r>
            <a:r>
              <a:rPr sz="36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spe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-4" baseline="3413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36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vg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esp</a:t>
            </a:r>
            <a:r>
              <a:rPr sz="3600" b="1" spc="-44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äch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(</a:t>
            </a:r>
            <a:r>
              <a:rPr sz="3600" b="1" spc="-4" baseline="3413" dirty="0">
                <a:solidFill>
                  <a:srgbClr val="006FC0"/>
                </a:solidFill>
                <a:latin typeface="Calibri"/>
                <a:cs typeface="Calibri"/>
              </a:rPr>
              <a:t>B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)</a:t>
            </a:r>
            <a:r>
              <a:rPr sz="3600" b="1" spc="2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fi</a:t>
            </a:r>
            <a:r>
              <a:rPr sz="3600" b="1" spc="-9" baseline="3413" dirty="0">
                <a:latin typeface="Calibri"/>
                <a:cs typeface="Calibri"/>
              </a:rPr>
              <a:t>n</a:t>
            </a:r>
            <a:r>
              <a:rPr sz="3600" b="1" spc="0" baseline="3413" dirty="0">
                <a:latin typeface="Calibri"/>
                <a:cs typeface="Calibri"/>
              </a:rPr>
              <a:t>d</a:t>
            </a:r>
            <a:r>
              <a:rPr sz="3600" b="1" spc="-9" baseline="3413" dirty="0">
                <a:latin typeface="Calibri"/>
                <a:cs typeface="Calibri"/>
              </a:rPr>
              <a:t>e</a:t>
            </a:r>
            <a:r>
              <a:rPr sz="3600" b="1" spc="0" baseline="3413" dirty="0">
                <a:latin typeface="Calibri"/>
                <a:cs typeface="Calibri"/>
              </a:rPr>
              <a:t>t</a:t>
            </a:r>
            <a:endParaRPr sz="2400">
              <a:latin typeface="Calibri"/>
              <a:cs typeface="Calibri"/>
            </a:endParaRPr>
          </a:p>
          <a:p>
            <a:pPr marL="12700" marR="1207">
              <a:lnSpc>
                <a:spcPts val="2880"/>
              </a:lnSpc>
              <a:spcBef>
                <a:spcPts val="16"/>
              </a:spcBef>
            </a:pPr>
            <a:r>
              <a:rPr sz="3600" b="1" spc="0" baseline="1137" dirty="0">
                <a:latin typeface="Calibri"/>
                <a:cs typeface="Calibri"/>
              </a:rPr>
              <a:t>i</a:t>
            </a:r>
            <a:r>
              <a:rPr sz="3600" b="1" spc="-4" baseline="1137" dirty="0">
                <a:latin typeface="Calibri"/>
                <a:cs typeface="Calibri"/>
              </a:rPr>
              <a:t>.</a:t>
            </a:r>
            <a:r>
              <a:rPr sz="3600" b="1" spc="0" baseline="1137" dirty="0">
                <a:latin typeface="Calibri"/>
                <a:cs typeface="Calibri"/>
              </a:rPr>
              <a:t>d</a:t>
            </a:r>
            <a:r>
              <a:rPr sz="3600" b="1" spc="-9" baseline="1137" dirty="0">
                <a:latin typeface="Calibri"/>
                <a:cs typeface="Calibri"/>
              </a:rPr>
              <a:t>.</a:t>
            </a:r>
            <a:r>
              <a:rPr sz="3600" b="1" spc="14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. an</a:t>
            </a:r>
            <a:r>
              <a:rPr sz="3600" b="1" spc="-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I</a:t>
            </a:r>
            <a:r>
              <a:rPr sz="3600" b="1" spc="-9" baseline="1137" dirty="0">
                <a:latin typeface="Calibri"/>
                <a:cs typeface="Calibri"/>
              </a:rPr>
              <a:t>h</a:t>
            </a:r>
            <a:r>
              <a:rPr sz="3600" b="1" spc="-25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er P</a:t>
            </a:r>
            <a:r>
              <a:rPr sz="3600" b="1" spc="-50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a</a:t>
            </a:r>
            <a:r>
              <a:rPr sz="3600" b="1" spc="-9" baseline="1137" dirty="0">
                <a:latin typeface="Calibri"/>
                <a:cs typeface="Calibri"/>
              </a:rPr>
              <a:t>k</a:t>
            </a:r>
            <a:r>
              <a:rPr sz="3600" b="1" spc="0" baseline="1137" dirty="0">
                <a:latin typeface="Calibri"/>
                <a:cs typeface="Calibri"/>
              </a:rPr>
              <a:t>t</a:t>
            </a:r>
            <a:r>
              <a:rPr sz="3600" b="1" spc="-4" baseline="1137" dirty="0">
                <a:latin typeface="Calibri"/>
                <a:cs typeface="Calibri"/>
              </a:rPr>
              <a:t>i</a:t>
            </a:r>
            <a:r>
              <a:rPr sz="3600" b="1" spc="-25" baseline="1137" dirty="0">
                <a:latin typeface="Calibri"/>
                <a:cs typeface="Calibri"/>
              </a:rPr>
              <a:t>k</a:t>
            </a:r>
            <a:r>
              <a:rPr sz="3600" b="1" spc="0" baseline="1137" dirty="0">
                <a:latin typeface="Calibri"/>
                <a:cs typeface="Calibri"/>
              </a:rPr>
              <a:t>umss</a:t>
            </a:r>
            <a:r>
              <a:rPr sz="3600" b="1" spc="4" baseline="1137" dirty="0">
                <a:latin typeface="Calibri"/>
                <a:cs typeface="Calibri"/>
              </a:rPr>
              <a:t>c</a:t>
            </a:r>
            <a:r>
              <a:rPr sz="3600" b="1" spc="0" baseline="1137" dirty="0">
                <a:latin typeface="Calibri"/>
                <a:cs typeface="Calibri"/>
              </a:rPr>
              <a:t>h</a:t>
            </a:r>
            <a:r>
              <a:rPr sz="3600" b="1" spc="-9" baseline="1137" dirty="0">
                <a:latin typeface="Calibri"/>
                <a:cs typeface="Calibri"/>
              </a:rPr>
              <a:t>u</a:t>
            </a:r>
            <a:r>
              <a:rPr sz="3600" b="1" spc="0" baseline="1137" dirty="0">
                <a:latin typeface="Calibri"/>
                <a:cs typeface="Calibri"/>
              </a:rPr>
              <a:t>le</a:t>
            </a:r>
            <a:r>
              <a:rPr sz="3600" b="1" spc="-9" baseline="1137" dirty="0">
                <a:latin typeface="Calibri"/>
                <a:cs typeface="Calibri"/>
              </a:rPr>
              <a:t> </a:t>
            </a:r>
            <a:r>
              <a:rPr sz="3600" b="1" spc="-19" baseline="1137" dirty="0">
                <a:latin typeface="Calibri"/>
                <a:cs typeface="Calibri"/>
              </a:rPr>
              <a:t>s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-19" baseline="1137" dirty="0">
                <a:latin typeface="Calibri"/>
                <a:cs typeface="Calibri"/>
              </a:rPr>
              <a:t>a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t.</a:t>
            </a:r>
            <a:r>
              <a:rPr sz="3600" b="1" spc="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Gep</a:t>
            </a:r>
            <a:r>
              <a:rPr sz="3600" b="1" spc="-4" baseline="1137" dirty="0">
                <a:latin typeface="Calibri"/>
                <a:cs typeface="Calibri"/>
              </a:rPr>
              <a:t>l</a:t>
            </a:r>
            <a:r>
              <a:rPr sz="3600" b="1" spc="0" baseline="1137" dirty="0">
                <a:latin typeface="Calibri"/>
                <a:cs typeface="Calibri"/>
              </a:rPr>
              <a:t>a</a:t>
            </a:r>
            <a:r>
              <a:rPr sz="3600" b="1" spc="-25" baseline="1137" dirty="0">
                <a:latin typeface="Calibri"/>
                <a:cs typeface="Calibri"/>
              </a:rPr>
              <a:t>n</a:t>
            </a:r>
            <a:r>
              <a:rPr sz="3600" b="1" spc="0" baseline="1137" dirty="0">
                <a:latin typeface="Calibri"/>
                <a:cs typeface="Calibri"/>
              </a:rPr>
              <a:t>t</a:t>
            </a:r>
            <a:r>
              <a:rPr sz="3600" b="1" spc="14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wi</a:t>
            </a:r>
            <a:r>
              <a:rPr sz="3600" b="1" spc="-25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d</a:t>
            </a:r>
            <a:r>
              <a:rPr sz="3600" b="1" spc="-19" baseline="1137" dirty="0">
                <a:latin typeface="Calibri"/>
                <a:cs typeface="Calibri"/>
              </a:rPr>
              <a:t> g</a:t>
            </a:r>
            <a:r>
              <a:rPr sz="3600" b="1" spc="0" baseline="1137" dirty="0">
                <a:latin typeface="Calibri"/>
                <a:cs typeface="Calibri"/>
              </a:rPr>
              <a:t>e</a:t>
            </a:r>
            <a:r>
              <a:rPr sz="3600" b="1" spc="4" baseline="1137" dirty="0">
                <a:latin typeface="Calibri"/>
                <a:cs typeface="Calibri"/>
              </a:rPr>
              <a:t>m</a:t>
            </a:r>
            <a:r>
              <a:rPr sz="3600" b="1" spc="0" baseline="1137" dirty="0">
                <a:latin typeface="Calibri"/>
                <a:cs typeface="Calibri"/>
              </a:rPr>
              <a:t>einsam</a:t>
            </a:r>
            <a:r>
              <a:rPr sz="3600" b="1" spc="-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mit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ts val="2880"/>
              </a:lnSpc>
            </a:pPr>
            <a:r>
              <a:rPr sz="3600" b="1" spc="0" baseline="1137" dirty="0">
                <a:latin typeface="Calibri"/>
                <a:cs typeface="Calibri"/>
              </a:rPr>
              <a:t>I</a:t>
            </a:r>
            <a:r>
              <a:rPr sz="3600" b="1" spc="-9" baseline="1137" dirty="0">
                <a:latin typeface="Calibri"/>
                <a:cs typeface="Calibri"/>
              </a:rPr>
              <a:t>h</a:t>
            </a:r>
            <a:r>
              <a:rPr sz="3600" b="1" spc="-25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er ü</a:t>
            </a:r>
            <a:r>
              <a:rPr sz="3600" b="1" spc="-9" baseline="1137" dirty="0">
                <a:latin typeface="Calibri"/>
                <a:cs typeface="Calibri"/>
              </a:rPr>
              <a:t>b</a:t>
            </a:r>
            <a:r>
              <a:rPr sz="3600" b="1" spc="0" baseline="1137" dirty="0">
                <a:latin typeface="Calibri"/>
                <a:cs typeface="Calibri"/>
              </a:rPr>
              <a:t>er</a:t>
            </a:r>
            <a:r>
              <a:rPr sz="3600" b="1" spc="-39" baseline="1137" dirty="0">
                <a:latin typeface="Calibri"/>
                <a:cs typeface="Calibri"/>
              </a:rPr>
              <a:t>f</a:t>
            </a:r>
            <a:r>
              <a:rPr sz="3600" b="1" spc="0" baseline="1137" dirty="0">
                <a:latin typeface="Calibri"/>
                <a:cs typeface="Calibri"/>
              </a:rPr>
              <a:t>achlic</a:t>
            </a:r>
            <a:r>
              <a:rPr sz="3600" b="1" spc="-4" baseline="1137" dirty="0">
                <a:latin typeface="Calibri"/>
                <a:cs typeface="Calibri"/>
              </a:rPr>
              <a:t>h</a:t>
            </a:r>
            <a:r>
              <a:rPr sz="3600" b="1" spc="0" baseline="1137" dirty="0">
                <a:latin typeface="Calibri"/>
                <a:cs typeface="Calibri"/>
              </a:rPr>
              <a:t>en </a:t>
            </a:r>
            <a:r>
              <a:rPr sz="3600" b="1" spc="-9" baseline="1137" dirty="0">
                <a:latin typeface="Calibri"/>
                <a:cs typeface="Calibri"/>
              </a:rPr>
              <a:t>B</a:t>
            </a:r>
            <a:r>
              <a:rPr sz="3600" b="1" spc="0" baseline="1137" dirty="0">
                <a:latin typeface="Calibri"/>
                <a:cs typeface="Calibri"/>
              </a:rPr>
              <a:t>egleitk</a:t>
            </a:r>
            <a:r>
              <a:rPr sz="3600" b="1" spc="-54" baseline="1137" dirty="0">
                <a:latin typeface="Calibri"/>
                <a:cs typeface="Calibri"/>
              </a:rPr>
              <a:t>r</a:t>
            </a:r>
            <a:r>
              <a:rPr sz="3600" b="1" spc="-9" baseline="1137" dirty="0">
                <a:latin typeface="Calibri"/>
                <a:cs typeface="Calibri"/>
              </a:rPr>
              <a:t>a</a:t>
            </a:r>
            <a:r>
              <a:rPr sz="3600" b="1" spc="0" baseline="1137" dirty="0">
                <a:latin typeface="Calibri"/>
                <a:cs typeface="Calibri"/>
              </a:rPr>
              <a:t>f</a:t>
            </a:r>
            <a:r>
              <a:rPr sz="3600" b="1" spc="-9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,</a:t>
            </a:r>
            <a:r>
              <a:rPr sz="3600" b="1" spc="14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d</a:t>
            </a:r>
            <a:r>
              <a:rPr sz="3600" b="1" spc="-9" baseline="1137" dirty="0">
                <a:latin typeface="Calibri"/>
                <a:cs typeface="Calibri"/>
              </a:rPr>
              <a:t>u</a:t>
            </a:r>
            <a:r>
              <a:rPr sz="3600" b="1" spc="-34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ch</a:t>
            </a:r>
            <a:r>
              <a:rPr sz="3600" b="1" spc="-25" baseline="1137" dirty="0">
                <a:latin typeface="Calibri"/>
                <a:cs typeface="Calibri"/>
              </a:rPr>
              <a:t>g</a:t>
            </a:r>
            <a:r>
              <a:rPr sz="3600" b="1" spc="-9" baseline="1137" dirty="0">
                <a:latin typeface="Calibri"/>
                <a:cs typeface="Calibri"/>
              </a:rPr>
              <a:t>e</a:t>
            </a:r>
            <a:r>
              <a:rPr sz="3600" b="1" spc="0" baseline="1137" dirty="0">
                <a:latin typeface="Calibri"/>
                <a:cs typeface="Calibri"/>
              </a:rPr>
              <a:t>f</a:t>
            </a:r>
            <a:r>
              <a:rPr sz="3600" b="1" spc="-9" baseline="1137" dirty="0">
                <a:latin typeface="Calibri"/>
                <a:cs typeface="Calibri"/>
              </a:rPr>
              <a:t>ü</a:t>
            </a:r>
            <a:r>
              <a:rPr sz="3600" b="1" spc="0" baseline="1137" dirty="0">
                <a:latin typeface="Calibri"/>
                <a:cs typeface="Calibri"/>
              </a:rPr>
              <a:t>hrt ebe</a:t>
            </a:r>
            <a:r>
              <a:rPr sz="3600" b="1" spc="-14" baseline="1137" dirty="0">
                <a:latin typeface="Calibri"/>
                <a:cs typeface="Calibri"/>
              </a:rPr>
              <a:t>n</a:t>
            </a:r>
            <a:r>
              <a:rPr sz="3600" b="1" spc="-39" baseline="1137" dirty="0">
                <a:latin typeface="Calibri"/>
                <a:cs typeface="Calibri"/>
              </a:rPr>
              <a:t>f</a:t>
            </a:r>
            <a:r>
              <a:rPr sz="3600" b="1" spc="0" baseline="1137" dirty="0">
                <a:latin typeface="Calibri"/>
                <a:cs typeface="Calibri"/>
              </a:rPr>
              <a:t>alls </a:t>
            </a:r>
            <a:r>
              <a:rPr sz="3600" b="1" spc="4" baseline="1137" dirty="0">
                <a:latin typeface="Calibri"/>
                <a:cs typeface="Calibri"/>
              </a:rPr>
              <a:t>m</a:t>
            </a:r>
            <a:r>
              <a:rPr sz="3600" b="1" spc="0" baseline="1137" dirty="0">
                <a:latin typeface="Calibri"/>
                <a:cs typeface="Calibri"/>
              </a:rPr>
              <a:t>it</a:t>
            </a:r>
            <a:r>
              <a:rPr sz="3600" b="1" spc="-4" baseline="1137" dirty="0">
                <a:latin typeface="Calibri"/>
                <a:cs typeface="Calibri"/>
              </a:rPr>
              <a:t> </a:t>
            </a:r>
            <a:r>
              <a:rPr sz="3600" b="1" spc="-9" baseline="1137" dirty="0">
                <a:latin typeface="Calibri"/>
                <a:cs typeface="Calibri"/>
              </a:rPr>
              <a:t>d</a:t>
            </a:r>
            <a:r>
              <a:rPr sz="3600" b="1" spc="0" baseline="1137" dirty="0">
                <a:latin typeface="Calibri"/>
                <a:cs typeface="Calibri"/>
              </a:rPr>
              <a:t>ieser</a:t>
            </a:r>
            <a:endParaRPr sz="2400">
              <a:latin typeface="Calibri"/>
              <a:cs typeface="Calibri"/>
            </a:endParaRPr>
          </a:p>
          <a:p>
            <a:pPr marL="12700" marR="45765">
              <a:lnSpc>
                <a:spcPts val="2880"/>
              </a:lnSpc>
            </a:pPr>
            <a:r>
              <a:rPr sz="3600" b="1" spc="0" baseline="1137" dirty="0">
                <a:latin typeface="Calibri"/>
                <a:cs typeface="Calibri"/>
              </a:rPr>
              <a:t>s</a:t>
            </a:r>
            <a:r>
              <a:rPr sz="3600" b="1" spc="4" baseline="1137" dirty="0">
                <a:latin typeface="Calibri"/>
                <a:cs typeface="Calibri"/>
              </a:rPr>
              <a:t>o</a:t>
            </a:r>
            <a:r>
              <a:rPr sz="3600" b="1" spc="0" baseline="1137" dirty="0">
                <a:latin typeface="Calibri"/>
                <a:cs typeface="Calibri"/>
              </a:rPr>
              <a:t>wie</a:t>
            </a:r>
            <a:r>
              <a:rPr sz="3600" b="1" spc="-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einer S</a:t>
            </a:r>
            <a:r>
              <a:rPr sz="3600" b="1" spc="4" baseline="1137" dirty="0">
                <a:latin typeface="Calibri"/>
                <a:cs typeface="Calibri"/>
              </a:rPr>
              <a:t>c</a:t>
            </a:r>
            <a:r>
              <a:rPr sz="3600" b="1" spc="0" baseline="1137" dirty="0">
                <a:latin typeface="Calibri"/>
                <a:cs typeface="Calibri"/>
              </a:rPr>
              <a:t>h</a:t>
            </a:r>
            <a:r>
              <a:rPr sz="3600" b="1" spc="-9" baseline="1137" dirty="0">
                <a:latin typeface="Calibri"/>
                <a:cs typeface="Calibri"/>
              </a:rPr>
              <a:t>u</a:t>
            </a:r>
            <a:r>
              <a:rPr sz="3600" b="1" spc="0" baseline="1137" dirty="0">
                <a:latin typeface="Calibri"/>
                <a:cs typeface="Calibri"/>
              </a:rPr>
              <a:t>l</a:t>
            </a:r>
            <a:r>
              <a:rPr sz="3600" b="1" spc="-19" baseline="1137" dirty="0">
                <a:latin typeface="Calibri"/>
                <a:cs typeface="Calibri"/>
              </a:rPr>
              <a:t>v</a:t>
            </a:r>
            <a:r>
              <a:rPr sz="3600" b="1" spc="0" baseline="1137" dirty="0">
                <a:latin typeface="Calibri"/>
                <a:cs typeface="Calibri"/>
              </a:rPr>
              <a:t>ert</a:t>
            </a:r>
            <a:r>
              <a:rPr sz="3600" b="1" spc="-25" baseline="1137" dirty="0">
                <a:latin typeface="Calibri"/>
                <a:cs typeface="Calibri"/>
              </a:rPr>
              <a:t>r</a:t>
            </a:r>
            <a:r>
              <a:rPr sz="3600" b="1" spc="-9" baseline="1137" dirty="0">
                <a:latin typeface="Calibri"/>
                <a:cs typeface="Calibri"/>
              </a:rPr>
              <a:t>e</a:t>
            </a:r>
            <a:r>
              <a:rPr sz="3600" b="1" spc="0" baseline="1137" dirty="0">
                <a:latin typeface="Calibri"/>
                <a:cs typeface="Calibri"/>
              </a:rPr>
              <a:t>t</a:t>
            </a:r>
            <a:r>
              <a:rPr sz="3600" b="1" spc="-9" baseline="1137" dirty="0">
                <a:latin typeface="Calibri"/>
                <a:cs typeface="Calibri"/>
              </a:rPr>
              <a:t>u</a:t>
            </a:r>
            <a:r>
              <a:rPr sz="3600" b="1" spc="0" baseline="1137" dirty="0">
                <a:latin typeface="Calibri"/>
                <a:cs typeface="Calibri"/>
              </a:rPr>
              <a:t>ng </a:t>
            </a:r>
            <a:r>
              <a:rPr sz="3600" b="1" spc="-9" baseline="1137" dirty="0">
                <a:latin typeface="Calibri"/>
                <a:cs typeface="Calibri"/>
              </a:rPr>
              <a:t>I</a:t>
            </a:r>
            <a:r>
              <a:rPr sz="3600" b="1" spc="0" baseline="1137" dirty="0">
                <a:latin typeface="Calibri"/>
                <a:cs typeface="Calibri"/>
              </a:rPr>
              <a:t>h</a:t>
            </a:r>
            <a:r>
              <a:rPr sz="3600" b="1" spc="-29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er P</a:t>
            </a:r>
            <a:r>
              <a:rPr sz="3600" b="1" spc="-50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a</a:t>
            </a:r>
            <a:r>
              <a:rPr sz="3600" b="1" spc="-9" baseline="1137" dirty="0">
                <a:latin typeface="Calibri"/>
                <a:cs typeface="Calibri"/>
              </a:rPr>
              <a:t>k</a:t>
            </a:r>
            <a:r>
              <a:rPr sz="3600" b="1" spc="0" baseline="1137" dirty="0">
                <a:latin typeface="Calibri"/>
                <a:cs typeface="Calibri"/>
              </a:rPr>
              <a:t>t</a:t>
            </a:r>
            <a:r>
              <a:rPr sz="3600" b="1" spc="-4" baseline="1137" dirty="0">
                <a:latin typeface="Calibri"/>
                <a:cs typeface="Calibri"/>
              </a:rPr>
              <a:t>i</a:t>
            </a:r>
            <a:r>
              <a:rPr sz="3600" b="1" spc="-25" baseline="1137" dirty="0">
                <a:latin typeface="Calibri"/>
                <a:cs typeface="Calibri"/>
              </a:rPr>
              <a:t>k</a:t>
            </a:r>
            <a:r>
              <a:rPr sz="3600" b="1" spc="0" baseline="1137" dirty="0">
                <a:latin typeface="Calibri"/>
                <a:cs typeface="Calibri"/>
              </a:rPr>
              <a:t>umss</a:t>
            </a:r>
            <a:r>
              <a:rPr sz="3600" b="1" spc="4" baseline="1137" dirty="0">
                <a:latin typeface="Calibri"/>
                <a:cs typeface="Calibri"/>
              </a:rPr>
              <a:t>c</a:t>
            </a:r>
            <a:r>
              <a:rPr sz="3600" b="1" spc="0" baseline="1137" dirty="0">
                <a:latin typeface="Calibri"/>
                <a:cs typeface="Calibri"/>
              </a:rPr>
              <a:t>h</a:t>
            </a:r>
            <a:r>
              <a:rPr sz="3600" b="1" spc="-9" baseline="1137" dirty="0">
                <a:latin typeface="Calibri"/>
                <a:cs typeface="Calibri"/>
              </a:rPr>
              <a:t>u</a:t>
            </a:r>
            <a:r>
              <a:rPr sz="3600" b="1" spc="0" baseline="1137" dirty="0">
                <a:latin typeface="Calibri"/>
                <a:cs typeface="Calibri"/>
              </a:rPr>
              <a:t>le.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740" y="5933948"/>
            <a:ext cx="8605302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Al</a:t>
            </a:r>
            <a:r>
              <a:rPr sz="3600" b="1" spc="-4" baseline="3413" dirty="0">
                <a:latin typeface="Calibri"/>
                <a:cs typeface="Calibri"/>
              </a:rPr>
              <a:t>l</a:t>
            </a:r>
            <a:r>
              <a:rPr sz="3600" b="1" spc="0" baseline="3413" dirty="0">
                <a:latin typeface="Calibri"/>
                <a:cs typeface="Calibri"/>
              </a:rPr>
              <a:t>e d</a:t>
            </a:r>
            <a:r>
              <a:rPr sz="3600" b="1" spc="-25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ei</a:t>
            </a:r>
            <a:r>
              <a:rPr sz="3600" b="1" spc="-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h</a:t>
            </a:r>
            <a:r>
              <a:rPr sz="3600" b="1" spc="-4" baseline="3413" dirty="0">
                <a:latin typeface="Calibri"/>
                <a:cs typeface="Calibri"/>
              </a:rPr>
              <a:t>i</a:t>
            </a:r>
            <a:r>
              <a:rPr sz="3600" b="1" spc="0" baseline="3413" dirty="0">
                <a:latin typeface="Calibri"/>
                <a:cs typeface="Calibri"/>
              </a:rPr>
              <a:t>er au</a:t>
            </a:r>
            <a:r>
              <a:rPr sz="3600" b="1" spc="-50" baseline="3413" dirty="0">
                <a:latin typeface="Calibri"/>
                <a:cs typeface="Calibri"/>
              </a:rPr>
              <a:t>f</a:t>
            </a:r>
            <a:r>
              <a:rPr sz="3600" b="1" spc="-19" baseline="3413" dirty="0">
                <a:latin typeface="Calibri"/>
                <a:cs typeface="Calibri"/>
              </a:rPr>
              <a:t>g</a:t>
            </a:r>
            <a:r>
              <a:rPr sz="3600" b="1" spc="-9" baseline="3413" dirty="0">
                <a:latin typeface="Calibri"/>
                <a:cs typeface="Calibri"/>
              </a:rPr>
              <a:t>e</a:t>
            </a:r>
            <a:r>
              <a:rPr sz="3600" b="1" spc="0" baseline="3413" dirty="0">
                <a:latin typeface="Calibri"/>
                <a:cs typeface="Calibri"/>
              </a:rPr>
              <a:t>f</a:t>
            </a:r>
            <a:r>
              <a:rPr sz="3600" b="1" spc="-4" baseline="3413" dirty="0">
                <a:latin typeface="Calibri"/>
                <a:cs typeface="Calibri"/>
              </a:rPr>
              <a:t>ü</a:t>
            </a:r>
            <a:r>
              <a:rPr sz="3600" b="1" spc="0" baseline="3413" dirty="0">
                <a:latin typeface="Calibri"/>
                <a:cs typeface="Calibri"/>
              </a:rPr>
              <a:t>hr</a:t>
            </a:r>
            <a:r>
              <a:rPr sz="3600" b="1" spc="-34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en</a:t>
            </a:r>
            <a:r>
              <a:rPr sz="3600" b="1" spc="1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Begleit</a:t>
            </a:r>
            <a:r>
              <a:rPr sz="3600" b="1" spc="-39" baseline="3413" dirty="0">
                <a:latin typeface="Calibri"/>
                <a:cs typeface="Calibri"/>
              </a:rPr>
              <a:t>f</a:t>
            </a:r>
            <a:r>
              <a:rPr sz="3600" b="1" spc="0" baseline="3413" dirty="0">
                <a:latin typeface="Calibri"/>
                <a:cs typeface="Calibri"/>
              </a:rPr>
              <a:t>or</a:t>
            </a:r>
            <a:r>
              <a:rPr sz="3600" b="1" spc="4" baseline="3413" dirty="0">
                <a:latin typeface="Calibri"/>
                <a:cs typeface="Calibri"/>
              </a:rPr>
              <a:t>m</a:t>
            </a:r>
            <a:r>
              <a:rPr sz="3600" b="1" spc="-19" baseline="3413" dirty="0">
                <a:latin typeface="Calibri"/>
                <a:cs typeface="Calibri"/>
              </a:rPr>
              <a:t>a</a:t>
            </a:r>
            <a:r>
              <a:rPr sz="3600" b="1" spc="-29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e </a:t>
            </a:r>
            <a:r>
              <a:rPr sz="3600" b="1" spc="-19" baseline="3413" dirty="0">
                <a:latin typeface="Calibri"/>
                <a:cs typeface="Calibri"/>
              </a:rPr>
              <a:t>w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-19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den </a:t>
            </a:r>
            <a:r>
              <a:rPr sz="3600" b="1" spc="-9" baseline="3413" dirty="0">
                <a:latin typeface="Calibri"/>
                <a:cs typeface="Calibri"/>
              </a:rPr>
              <a:t>i</a:t>
            </a:r>
            <a:r>
              <a:rPr sz="3600" b="1" spc="0" baseline="3413" dirty="0">
                <a:latin typeface="Calibri"/>
                <a:cs typeface="Calibri"/>
              </a:rPr>
              <a:t>n</a:t>
            </a:r>
            <a:r>
              <a:rPr sz="3600" b="1" spc="-4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A</a:t>
            </a:r>
            <a:r>
              <a:rPr sz="3600" b="1" spc="-19" baseline="3413" dirty="0">
                <a:latin typeface="Calibri"/>
                <a:cs typeface="Calibri"/>
              </a:rPr>
              <a:t>b</a:t>
            </a:r>
            <a:r>
              <a:rPr sz="3600" b="1" spc="0" baseline="3413" dirty="0">
                <a:latin typeface="Calibri"/>
                <a:cs typeface="Calibri"/>
              </a:rPr>
              <a:t>sp</a:t>
            </a:r>
            <a:r>
              <a:rPr sz="3600" b="1" spc="-50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ache </a:t>
            </a:r>
            <a:r>
              <a:rPr sz="3600" b="1" spc="4" baseline="3413" dirty="0">
                <a:latin typeface="Calibri"/>
                <a:cs typeface="Calibri"/>
              </a:rPr>
              <a:t>m</a:t>
            </a:r>
            <a:r>
              <a:rPr sz="3600" b="1" spc="0" baseline="3413" dirty="0">
                <a:latin typeface="Calibri"/>
                <a:cs typeface="Calibri"/>
              </a:rPr>
              <a:t>it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40" y="6299479"/>
            <a:ext cx="363258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I</a:t>
            </a:r>
            <a:r>
              <a:rPr sz="3600" b="1" spc="-9" baseline="3413" dirty="0">
                <a:latin typeface="Calibri"/>
                <a:cs typeface="Calibri"/>
              </a:rPr>
              <a:t>h</a:t>
            </a:r>
            <a:r>
              <a:rPr sz="3600" b="1" spc="0" baseline="3413" dirty="0">
                <a:latin typeface="Calibri"/>
                <a:cs typeface="Calibri"/>
              </a:rPr>
              <a:t>nen 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vid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ell </a:t>
            </a:r>
            <a:r>
              <a:rPr sz="36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erminier</a:t>
            </a:r>
            <a:r>
              <a:rPr sz="3600" b="1" spc="-4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30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609701" y="46354"/>
            <a:ext cx="7963712" cy="18956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3360"/>
              </a:lnSpc>
              <a:spcBef>
                <a:spcPts val="168"/>
              </a:spcBef>
            </a:pPr>
            <a:r>
              <a:rPr sz="4800" b="1" spc="-104" baseline="3413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el</a:t>
            </a:r>
            <a:r>
              <a:rPr sz="48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he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eri</a:t>
            </a:r>
            <a:r>
              <a:rPr sz="48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lien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b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es für die Planung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und</a:t>
            </a:r>
            <a:endParaRPr sz="3200">
              <a:latin typeface="Calibri"/>
              <a:cs typeface="Calibri"/>
            </a:endParaRPr>
          </a:p>
          <a:p>
            <a:pPr marL="1123429" marR="1163322" algn="ctr">
              <a:lnSpc>
                <a:spcPts val="3840"/>
              </a:lnSpc>
              <a:spcBef>
                <a:spcPts val="23"/>
              </a:spcBef>
            </a:pP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Du</a:t>
            </a:r>
            <a:r>
              <a:rPr sz="4800" b="1" spc="-54" baseline="1706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4800" b="1" spc="-14" baseline="1706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fü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rung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4800" b="1" spc="-14" baseline="1706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-25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üb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-54" baseline="1706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achli</a:t>
            </a:r>
            <a:r>
              <a:rPr sz="4800" b="1" spc="9" baseline="1706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4800" b="1" spc="-14" baseline="1706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endParaRPr sz="3200">
              <a:latin typeface="Calibri"/>
              <a:cs typeface="Calibri"/>
            </a:endParaRPr>
          </a:p>
          <a:p>
            <a:pPr marL="294375" marR="332814" algn="ctr">
              <a:lnSpc>
                <a:spcPts val="3840"/>
              </a:lnSpc>
            </a:pP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Gru</a:t>
            </a:r>
            <a:r>
              <a:rPr sz="4800" b="1" spc="-14" baseline="1706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ospi</a:t>
            </a:r>
            <a:r>
              <a:rPr sz="4800" b="1" spc="-25" baseline="1706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-34" baseline="1706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tion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800" b="1" spc="-39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(G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)</a:t>
            </a:r>
            <a:r>
              <a:rPr sz="4800" b="1" spc="14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4800" b="1" spc="-19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-54" baseline="1706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achlichen</a:t>
            </a:r>
            <a:endParaRPr sz="3200">
              <a:latin typeface="Calibri"/>
              <a:cs typeface="Calibri"/>
            </a:endParaRPr>
          </a:p>
          <a:p>
            <a:pPr marL="1827898" marR="1867910" algn="ctr">
              <a:lnSpc>
                <a:spcPts val="3840"/>
              </a:lnSpc>
            </a:pP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800" b="1" spc="-75" baseline="1706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-19" baseline="1706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xi</a:t>
            </a:r>
            <a:r>
              <a:rPr sz="4800" b="1" spc="14" baseline="1706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be</a:t>
            </a:r>
            <a:r>
              <a:rPr sz="4800" b="1" spc="-14" baseline="1706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leitu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800" b="1" spc="-39" baseline="1706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4800" b="1" spc="-34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(PB)?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8740" y="2210861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21640" y="2232279"/>
            <a:ext cx="655625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Im</a:t>
            </a:r>
            <a:r>
              <a:rPr sz="4200" b="1" spc="-30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„PS</a:t>
            </a:r>
            <a:r>
              <a:rPr sz="4200" b="1" spc="-3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I</a:t>
            </a:r>
            <a:r>
              <a:rPr sz="4200" b="1" spc="-14" baseline="2925" dirty="0">
                <a:latin typeface="Calibri"/>
                <a:cs typeface="Calibri"/>
              </a:rPr>
              <a:t>n</a:t>
            </a:r>
            <a:r>
              <a:rPr sz="4200" b="1" spc="-44" baseline="2925" dirty="0">
                <a:latin typeface="Calibri"/>
                <a:cs typeface="Calibri"/>
              </a:rPr>
              <a:t>f</a:t>
            </a:r>
            <a:r>
              <a:rPr sz="4200" b="1" spc="0" baseline="2925" dirty="0">
                <a:latin typeface="Calibri"/>
                <a:cs typeface="Calibri"/>
              </a:rPr>
              <a:t>o</a:t>
            </a:r>
            <a:r>
              <a:rPr sz="4200" b="1" spc="-39" baseline="2925" dirty="0">
                <a:latin typeface="Calibri"/>
                <a:cs typeface="Calibri"/>
              </a:rPr>
              <a:t>k</a:t>
            </a:r>
            <a:r>
              <a:rPr sz="4200" b="1" spc="0" baseline="2925" dirty="0">
                <a:latin typeface="Calibri"/>
                <a:cs typeface="Calibri"/>
              </a:rPr>
              <a:t>u</a:t>
            </a:r>
            <a:r>
              <a:rPr sz="4200" b="1" spc="-34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s</a:t>
            </a:r>
            <a:r>
              <a:rPr sz="4200" b="1" spc="-18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P</a:t>
            </a:r>
            <a:r>
              <a:rPr sz="4200" b="1" spc="-54" baseline="2925" dirty="0">
                <a:latin typeface="Calibri"/>
                <a:cs typeface="Calibri"/>
              </a:rPr>
              <a:t>r</a:t>
            </a:r>
            <a:r>
              <a:rPr sz="4200" b="1" spc="-25" baseline="2925" dirty="0">
                <a:latin typeface="Calibri"/>
                <a:cs typeface="Calibri"/>
              </a:rPr>
              <a:t>a</a:t>
            </a:r>
            <a:r>
              <a:rPr sz="4200" b="1" spc="0" baseline="2925" dirty="0">
                <a:latin typeface="Calibri"/>
                <a:cs typeface="Calibri"/>
              </a:rPr>
              <a:t>xisseme</a:t>
            </a:r>
            <a:r>
              <a:rPr sz="4200" b="1" spc="-34" baseline="2925" dirty="0">
                <a:latin typeface="Calibri"/>
                <a:cs typeface="Calibri"/>
              </a:rPr>
              <a:t>st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34" baseline="2925" dirty="0">
                <a:latin typeface="Calibri"/>
                <a:cs typeface="Calibri"/>
              </a:rPr>
              <a:t>rs</a:t>
            </a:r>
            <a:r>
              <a:rPr sz="4200" b="1" spc="0" baseline="2925" dirty="0">
                <a:latin typeface="Calibri"/>
                <a:cs typeface="Calibri"/>
              </a:rPr>
              <a:t>tudie</a:t>
            </a:r>
            <a:r>
              <a:rPr sz="4200" b="1" spc="-14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end</a:t>
            </a:r>
            <a:r>
              <a:rPr sz="4200" b="1" spc="-19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“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070598" y="2232279"/>
            <a:ext cx="152618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i="1" spc="0" baseline="2925" dirty="0">
                <a:latin typeface="Calibri"/>
                <a:cs typeface="Calibri"/>
              </a:rPr>
              <a:t>(</a:t>
            </a:r>
            <a:r>
              <a:rPr sz="4200" b="1" i="1" spc="-75" baseline="2925" dirty="0">
                <a:latin typeface="Calibri"/>
                <a:cs typeface="Calibri"/>
              </a:rPr>
              <a:t>L</a:t>
            </a:r>
            <a:r>
              <a:rPr sz="4200" b="1" i="1" spc="0" baseline="2925" dirty="0">
                <a:latin typeface="Calibri"/>
                <a:cs typeface="Calibri"/>
              </a:rPr>
              <a:t>OGIN</a:t>
            </a:r>
            <a:r>
              <a:rPr sz="4200" b="1" i="1" spc="-44" baseline="2925" dirty="0">
                <a:latin typeface="Calibri"/>
                <a:cs typeface="Calibri"/>
              </a:rPr>
              <a:t>E</a:t>
            </a:r>
            <a:r>
              <a:rPr sz="4200" b="1" i="1" spc="0" baseline="2925" dirty="0">
                <a:latin typeface="Calibri"/>
                <a:cs typeface="Calibri"/>
              </a:rPr>
              <a:t>O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1640" y="2659253"/>
            <a:ext cx="6052591" cy="807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i="1" spc="0" baseline="2925" dirty="0">
                <a:latin typeface="Calibri"/>
                <a:cs typeface="Calibri"/>
              </a:rPr>
              <a:t>L</a:t>
            </a:r>
            <a:r>
              <a:rPr sz="4200" b="1" i="1" spc="4" baseline="2925" dirty="0">
                <a:latin typeface="Calibri"/>
                <a:cs typeface="Calibri"/>
              </a:rPr>
              <a:t>M</a:t>
            </a:r>
            <a:r>
              <a:rPr sz="4200" b="1" i="1" spc="0" baseline="2925" dirty="0">
                <a:latin typeface="Calibri"/>
                <a:cs typeface="Calibri"/>
              </a:rPr>
              <a:t>S)</a:t>
            </a:r>
            <a:r>
              <a:rPr sz="4200" b="1" i="1" spc="-48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finden</a:t>
            </a:r>
            <a:r>
              <a:rPr sz="4200" b="1" spc="-5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Sie</a:t>
            </a:r>
            <a:r>
              <a:rPr sz="4200" b="1" spc="-34" baseline="2925" dirty="0">
                <a:latin typeface="Calibri"/>
                <a:cs typeface="Calibri"/>
              </a:rPr>
              <a:t> </a:t>
            </a:r>
            <a:r>
              <a:rPr sz="4200" b="1" spc="-44" baseline="2925" dirty="0">
                <a:latin typeface="Calibri"/>
                <a:cs typeface="Calibri"/>
              </a:rPr>
              <a:t>f</a:t>
            </a:r>
            <a:r>
              <a:rPr sz="4200" b="1" spc="0" baseline="2925" dirty="0">
                <a:latin typeface="Calibri"/>
                <a:cs typeface="Calibri"/>
              </a:rPr>
              <a:t>ol</a:t>
            </a:r>
            <a:r>
              <a:rPr sz="4200" b="1" spc="-34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ende</a:t>
            </a:r>
            <a:r>
              <a:rPr sz="4200" b="1" spc="-72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Do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ume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-107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für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360"/>
              </a:lnSpc>
              <a:spcBef>
                <a:spcPts val="20"/>
              </a:spcBef>
            </a:pP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Du</a:t>
            </a:r>
            <a:r>
              <a:rPr sz="4200" b="1" spc="-29" baseline="195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chführung</a:t>
            </a:r>
            <a:r>
              <a:rPr sz="4200" b="1" spc="-171" baseline="195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Ih</a:t>
            </a:r>
            <a:r>
              <a:rPr sz="4200" b="1" spc="-34" baseline="195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4200" b="1" spc="10" baseline="195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GH/PB: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478127" y="2659253"/>
            <a:ext cx="53518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die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015737" y="2659253"/>
            <a:ext cx="126968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Planu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288031" y="2659253"/>
            <a:ext cx="65031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und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1828" y="3598037"/>
            <a:ext cx="187515" cy="19169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39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-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466"/>
              </a:spcBef>
            </a:pPr>
            <a:r>
              <a:rPr sz="2800" b="1" spc="0" dirty="0">
                <a:latin typeface="Calibri"/>
                <a:cs typeface="Calibri"/>
              </a:rPr>
              <a:t>-</a:t>
            </a:r>
            <a:endParaRPr sz="2800">
              <a:latin typeface="Calibri"/>
              <a:cs typeface="Calibri"/>
            </a:endParaRPr>
          </a:p>
          <a:p>
            <a:pPr marL="12700" marR="139">
              <a:lnSpc>
                <a:spcPct val="101725"/>
              </a:lnSpc>
              <a:spcBef>
                <a:spcPts val="616"/>
              </a:spcBef>
            </a:pPr>
            <a:r>
              <a:rPr sz="2800" b="1" spc="0" dirty="0">
                <a:latin typeface="Calibri"/>
                <a:cs typeface="Calibri"/>
              </a:rPr>
              <a:t>-</a:t>
            </a:r>
            <a:endParaRPr sz="2800">
              <a:latin typeface="Calibri"/>
              <a:cs typeface="Calibri"/>
            </a:endParaRPr>
          </a:p>
          <a:p>
            <a:pPr marL="12700" marR="139">
              <a:lnSpc>
                <a:spcPct val="101725"/>
              </a:lnSpc>
              <a:spcBef>
                <a:spcPts val="614"/>
              </a:spcBef>
            </a:pPr>
            <a:r>
              <a:rPr sz="2800" b="1" spc="0" dirty="0">
                <a:latin typeface="Calibri"/>
                <a:cs typeface="Calibri"/>
              </a:rPr>
              <a:t>-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2328" y="3598037"/>
            <a:ext cx="325964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All</a:t>
            </a:r>
            <a:r>
              <a:rPr sz="4200" b="1" spc="-34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emeine</a:t>
            </a:r>
            <a:r>
              <a:rPr sz="4200" b="1" spc="-46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Hi</a:t>
            </a:r>
            <a:r>
              <a:rPr sz="4200" b="1" spc="-25" baseline="2925" dirty="0">
                <a:latin typeface="Calibri"/>
                <a:cs typeface="Calibri"/>
              </a:rPr>
              <a:t>n</a:t>
            </a:r>
            <a:r>
              <a:rPr sz="4200" b="1" spc="-14" baseline="2925" dirty="0">
                <a:latin typeface="Calibri"/>
                <a:cs typeface="Calibri"/>
              </a:rPr>
              <a:t>w</a:t>
            </a:r>
            <a:r>
              <a:rPr sz="4200" b="1" spc="0" baseline="2925" dirty="0">
                <a:latin typeface="Calibri"/>
                <a:cs typeface="Calibri"/>
              </a:rPr>
              <a:t>eise,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2328" y="4109872"/>
            <a:ext cx="1101607" cy="14051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1645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An</a:t>
            </a:r>
            <a:r>
              <a:rPr sz="4200" b="1" spc="-4" baseline="2925" dirty="0">
                <a:latin typeface="Calibri"/>
                <a:cs typeface="Calibri"/>
              </a:rPr>
              <a:t>l</a:t>
            </a:r>
            <a:r>
              <a:rPr sz="4200" b="1" spc="0" baseline="2925" dirty="0">
                <a:latin typeface="Calibri"/>
                <a:cs typeface="Calibri"/>
              </a:rPr>
              <a:t>a</a:t>
            </a:r>
            <a:r>
              <a:rPr sz="4200" b="1" spc="-34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468"/>
              </a:spcBef>
            </a:pPr>
            <a:r>
              <a:rPr sz="2800" b="1" spc="0" dirty="0">
                <a:latin typeface="Calibri"/>
                <a:cs typeface="Calibri"/>
              </a:rPr>
              <a:t>Anla</a:t>
            </a:r>
            <a:r>
              <a:rPr sz="2800" b="1" spc="-34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  <a:p>
            <a:pPr marL="12700" marR="11848">
              <a:lnSpc>
                <a:spcPct val="101725"/>
              </a:lnSpc>
              <a:spcBef>
                <a:spcPts val="614"/>
              </a:spcBef>
            </a:pPr>
            <a:r>
              <a:rPr sz="2800" b="1" spc="0" dirty="0">
                <a:latin typeface="Calibri"/>
                <a:cs typeface="Calibri"/>
              </a:rPr>
              <a:t>Anla</a:t>
            </a:r>
            <a:r>
              <a:rPr sz="2800" b="1" spc="-34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87786" y="4109872"/>
            <a:ext cx="5244573" cy="14051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929" marR="53263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I Pla</a:t>
            </a:r>
            <a:r>
              <a:rPr sz="4200" b="1" spc="-9" baseline="2925" dirty="0">
                <a:latin typeface="Calibri"/>
                <a:cs typeface="Calibri"/>
              </a:rPr>
              <a:t>n</a:t>
            </a:r>
            <a:r>
              <a:rPr sz="4200" b="1" spc="0" baseline="2925" dirty="0">
                <a:latin typeface="Calibri"/>
                <a:cs typeface="Calibri"/>
              </a:rPr>
              <a:t>un</a:t>
            </a:r>
            <a:r>
              <a:rPr sz="4200" b="1" spc="-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spa</a:t>
            </a:r>
            <a:r>
              <a:rPr sz="4200" b="1" spc="-4" baseline="2925" dirty="0">
                <a:latin typeface="Calibri"/>
                <a:cs typeface="Calibri"/>
              </a:rPr>
              <a:t>p</a:t>
            </a:r>
            <a:r>
              <a:rPr sz="4200" b="1" spc="0" baseline="2925" dirty="0">
                <a:latin typeface="Calibri"/>
                <a:cs typeface="Calibri"/>
              </a:rPr>
              <a:t>ie</a:t>
            </a:r>
            <a:r>
              <a:rPr sz="4200" b="1" spc="-20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,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ct val="101725"/>
              </a:lnSpc>
              <a:spcBef>
                <a:spcPts val="468"/>
              </a:spcBef>
            </a:pPr>
            <a:r>
              <a:rPr sz="2800" b="1" spc="0" dirty="0">
                <a:latin typeface="Calibri"/>
                <a:cs typeface="Calibri"/>
              </a:rPr>
              <a:t>II</a:t>
            </a:r>
            <a:r>
              <a:rPr sz="2800" b="1" spc="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Leit</a:t>
            </a:r>
            <a:r>
              <a:rPr sz="2800" b="1" spc="-39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aden</a:t>
            </a:r>
            <a:r>
              <a:rPr sz="2800" b="1" spc="-27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Be</a:t>
            </a:r>
            <a:r>
              <a:rPr sz="2800" b="1" spc="-54" dirty="0">
                <a:latin typeface="Calibri"/>
                <a:cs typeface="Calibri"/>
              </a:rPr>
              <a:t>r</a:t>
            </a:r>
            <a:r>
              <a:rPr sz="2800" b="1" spc="-25" dirty="0">
                <a:latin typeface="Calibri"/>
                <a:cs typeface="Calibri"/>
              </a:rPr>
              <a:t>a</a:t>
            </a:r>
            <a:r>
              <a:rPr sz="2800" b="1" spc="0" dirty="0">
                <a:latin typeface="Calibri"/>
                <a:cs typeface="Calibri"/>
              </a:rPr>
              <a:t>tungs</a:t>
            </a:r>
            <a:r>
              <a:rPr sz="2800" b="1" spc="-34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esp</a:t>
            </a:r>
            <a:r>
              <a:rPr sz="2800" b="1" spc="-5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äch,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614"/>
              </a:spcBef>
            </a:pPr>
            <a:r>
              <a:rPr sz="2800" b="1" spc="0" dirty="0">
                <a:latin typeface="Calibri"/>
                <a:cs typeface="Calibri"/>
              </a:rPr>
              <a:t>III</a:t>
            </a:r>
            <a:r>
              <a:rPr sz="2800" b="1" spc="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Au</a:t>
            </a:r>
            <a:r>
              <a:rPr sz="2800" b="1" spc="-14" dirty="0">
                <a:latin typeface="Calibri"/>
                <a:cs typeface="Calibri"/>
              </a:rPr>
              <a:t>sw</a:t>
            </a:r>
            <a:r>
              <a:rPr sz="2800" b="1" spc="0" dirty="0">
                <a:latin typeface="Calibri"/>
                <a:cs typeface="Calibri"/>
              </a:rPr>
              <a:t>ertungs-/</a:t>
            </a:r>
            <a:r>
              <a:rPr sz="2800" b="1" spc="-82" dirty="0">
                <a:latin typeface="Calibri"/>
                <a:cs typeface="Calibri"/>
              </a:rPr>
              <a:t> </a:t>
            </a:r>
            <a:r>
              <a:rPr sz="2800" b="1" spc="-39" dirty="0">
                <a:latin typeface="Calibri"/>
                <a:cs typeface="Calibri"/>
              </a:rPr>
              <a:t>R</a:t>
            </a:r>
            <a:r>
              <a:rPr sz="2800" b="1" spc="-25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fl</a:t>
            </a:r>
            <a:r>
              <a:rPr sz="2800" b="1" spc="-50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xio</a:t>
            </a:r>
            <a:r>
              <a:rPr sz="2800" b="1" spc="-4" dirty="0">
                <a:latin typeface="Calibri"/>
                <a:cs typeface="Calibri"/>
              </a:rPr>
              <a:t>n</a:t>
            </a:r>
            <a:r>
              <a:rPr sz="2800" b="1" spc="0" dirty="0">
                <a:latin typeface="Calibri"/>
                <a:cs typeface="Calibri"/>
              </a:rPr>
              <a:t>spapi</a:t>
            </a:r>
            <a:r>
              <a:rPr sz="2800" b="1" spc="-9" dirty="0">
                <a:latin typeface="Calibri"/>
                <a:cs typeface="Calibri"/>
              </a:rPr>
              <a:t>e</a:t>
            </a:r>
            <a:r>
              <a:rPr sz="2800" b="1" spc="-23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31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7912" y="1139952"/>
            <a:ext cx="2519172" cy="707136"/>
          </a:xfrm>
          <a:custGeom>
            <a:avLst/>
            <a:gdLst/>
            <a:ahLst/>
            <a:cxnLst/>
            <a:rect l="l" t="t" r="r" b="b"/>
            <a:pathLst>
              <a:path w="2519172" h="707136">
                <a:moveTo>
                  <a:pt x="0" y="707136"/>
                </a:moveTo>
                <a:lnTo>
                  <a:pt x="2519172" y="707136"/>
                </a:lnTo>
                <a:lnTo>
                  <a:pt x="2519172" y="0"/>
                </a:lnTo>
                <a:lnTo>
                  <a:pt x="0" y="0"/>
                </a:lnTo>
                <a:lnTo>
                  <a:pt x="0" y="70713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5240" y="2063496"/>
            <a:ext cx="2592324" cy="33009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686558" y="267106"/>
            <a:ext cx="2182659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ort</a:t>
            </a: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tz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ng: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686558" y="934257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29458" y="955675"/>
            <a:ext cx="494221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Die</a:t>
            </a:r>
            <a:r>
              <a:rPr sz="4200" b="1" spc="-23" baseline="2925" dirty="0">
                <a:latin typeface="Calibri"/>
                <a:cs typeface="Calibri"/>
              </a:rPr>
              <a:t> </a:t>
            </a:r>
            <a:r>
              <a:rPr sz="4200" b="1" spc="-44" baseline="2925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achliche</a:t>
            </a:r>
            <a:r>
              <a:rPr sz="4200" b="1" spc="-78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200" b="1" spc="-59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xisbe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le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tung</a:t>
            </a:r>
            <a:r>
              <a:rPr sz="4200" b="1" spc="-119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im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29458" y="1339723"/>
            <a:ext cx="216269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Rah</a:t>
            </a:r>
            <a:r>
              <a:rPr sz="4200" b="1" spc="9" baseline="2925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4200" b="1" spc="-81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eines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277190" y="1339723"/>
            <a:ext cx="328476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200" b="1" spc="-19" baseline="29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4200" b="1" spc="4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ic</a:t>
            </a:r>
            <a:r>
              <a:rPr sz="4200" b="1" spc="-14" baseline="2925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sv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orhabens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29458" y="1723542"/>
            <a:ext cx="5762614" cy="7651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er</a:t>
            </a:r>
            <a:r>
              <a:rPr sz="4200" b="1" spc="-44" baseline="2925" dirty="0">
                <a:latin typeface="Calibri"/>
                <a:cs typeface="Calibri"/>
              </a:rPr>
              <a:t>f</a:t>
            </a:r>
            <a:r>
              <a:rPr sz="4200" b="1" spc="0" baseline="2925" dirty="0">
                <a:latin typeface="Calibri"/>
                <a:cs typeface="Calibri"/>
              </a:rPr>
              <a:t>o</a:t>
            </a:r>
            <a:r>
              <a:rPr sz="4200" b="1" spc="-34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dert</a:t>
            </a:r>
            <a:r>
              <a:rPr sz="4200" b="1" spc="4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eine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früh</a:t>
            </a:r>
            <a:r>
              <a:rPr sz="4200" b="1" spc="-44" baseline="2925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eit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6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200" b="1" spc="-19" baseline="2925" dirty="0">
                <a:solidFill>
                  <a:srgbClr val="006FC0"/>
                </a:solidFill>
                <a:latin typeface="Calibri"/>
                <a:cs typeface="Calibri"/>
              </a:rPr>
              <a:t>b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timmung</a:t>
            </a:r>
            <a:endParaRPr sz="2800">
              <a:latin typeface="Calibri"/>
              <a:cs typeface="Calibri"/>
            </a:endParaRPr>
          </a:p>
          <a:p>
            <a:pPr marL="12700" marR="53309">
              <a:lnSpc>
                <a:spcPts val="3025"/>
              </a:lnSpc>
              <a:spcBef>
                <a:spcPts val="3"/>
              </a:spcBef>
            </a:pPr>
            <a:r>
              <a:rPr sz="4200" b="1" spc="0" baseline="2925" dirty="0">
                <a:latin typeface="Calibri"/>
                <a:cs typeface="Calibri"/>
              </a:rPr>
              <a:t>(per</a:t>
            </a:r>
            <a:r>
              <a:rPr sz="4200" b="1" spc="-22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Mail)</a:t>
            </a:r>
            <a:r>
              <a:rPr sz="4200" b="1" spc="-3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des</a:t>
            </a:r>
            <a:r>
              <a:rPr sz="4200" b="1" spc="-25" baseline="2925" dirty="0">
                <a:latin typeface="Calibri"/>
                <a:cs typeface="Calibri"/>
              </a:rPr>
              <a:t> </a:t>
            </a:r>
            <a:r>
              <a:rPr sz="4200" b="1" spc="-239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er</a:t>
            </a:r>
            <a:r>
              <a:rPr sz="4200" b="1" spc="4" baseline="2925" dirty="0">
                <a:latin typeface="Calibri"/>
                <a:cs typeface="Calibri"/>
              </a:rPr>
              <a:t>m</a:t>
            </a:r>
            <a:r>
              <a:rPr sz="4200" b="1" spc="0" baseline="2925" dirty="0">
                <a:latin typeface="Calibri"/>
                <a:cs typeface="Calibri"/>
              </a:rPr>
              <a:t>ins</a:t>
            </a:r>
            <a:r>
              <a:rPr sz="4200" b="1" spc="-45" baseline="2925" dirty="0">
                <a:latin typeface="Calibri"/>
                <a:cs typeface="Calibri"/>
              </a:rPr>
              <a:t> </a:t>
            </a:r>
            <a:r>
              <a:rPr sz="4200" b="1" spc="4" baseline="2925" dirty="0">
                <a:latin typeface="Calibri"/>
                <a:cs typeface="Calibri"/>
              </a:rPr>
              <a:t>m</a:t>
            </a:r>
            <a:r>
              <a:rPr sz="4200" b="1" spc="0" baseline="2925" dirty="0">
                <a:latin typeface="Calibri"/>
                <a:cs typeface="Calibri"/>
              </a:rPr>
              <a:t>it</a:t>
            </a:r>
            <a:r>
              <a:rPr sz="4200" b="1" spc="-7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der/dem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29458" y="2492248"/>
            <a:ext cx="164864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Me</a:t>
            </a:r>
            <a:r>
              <a:rPr sz="4200" b="1" spc="-14" baseline="2925" dirty="0">
                <a:latin typeface="Calibri"/>
                <a:cs typeface="Calibri"/>
              </a:rPr>
              <a:t>n</a:t>
            </a:r>
            <a:r>
              <a:rPr sz="4200" b="1" spc="-19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or*in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63727" y="2492248"/>
            <a:ext cx="357654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und</a:t>
            </a:r>
            <a:r>
              <a:rPr sz="4200" b="1" spc="-3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der</a:t>
            </a:r>
            <a:r>
              <a:rPr sz="4200" b="1" spc="-8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je</a:t>
            </a:r>
            <a:r>
              <a:rPr sz="4200" b="1" spc="-25" baseline="2925" dirty="0">
                <a:latin typeface="Calibri"/>
                <a:cs typeface="Calibri"/>
              </a:rPr>
              <a:t>w</a:t>
            </a:r>
            <a:r>
              <a:rPr sz="4200" b="1" spc="0" baseline="2925" dirty="0">
                <a:latin typeface="Calibri"/>
                <a:cs typeface="Calibri"/>
              </a:rPr>
              <a:t>eil</a:t>
            </a:r>
            <a:r>
              <a:rPr sz="4200" b="1" spc="-9" baseline="2925" dirty="0">
                <a:latin typeface="Calibri"/>
                <a:cs typeface="Calibri"/>
              </a:rPr>
              <a:t>i</a:t>
            </a:r>
            <a:r>
              <a:rPr sz="4200" b="1" spc="-2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-5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Z</a:t>
            </a:r>
            <a:r>
              <a:rPr sz="4200" b="1" spc="-19" baseline="2925" dirty="0">
                <a:latin typeface="Calibri"/>
                <a:cs typeface="Calibri"/>
              </a:rPr>
              <a:t>f</a:t>
            </a:r>
            <a:r>
              <a:rPr sz="4200" b="1" spc="0" baseline="2925" dirty="0">
                <a:latin typeface="Calibri"/>
                <a:cs typeface="Calibri"/>
              </a:rPr>
              <a:t>s</a:t>
            </a:r>
            <a:r>
              <a:rPr sz="4200" b="1" spc="-19" baseline="2925" dirty="0">
                <a:latin typeface="Calibri"/>
                <a:cs typeface="Calibri"/>
              </a:rPr>
              <a:t>L</a:t>
            </a:r>
            <a:r>
              <a:rPr sz="4200" b="1" spc="0" baseline="2925" dirty="0">
                <a:latin typeface="Calibri"/>
                <a:cs typeface="Calibri"/>
              </a:rPr>
              <a:t>-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29458" y="2876296"/>
            <a:ext cx="5986265" cy="37664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2412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Begleitk</a:t>
            </a:r>
            <a:r>
              <a:rPr sz="4200" b="1" spc="-50" baseline="2925" dirty="0">
                <a:latin typeface="Calibri"/>
                <a:cs typeface="Calibri"/>
              </a:rPr>
              <a:t>r</a:t>
            </a:r>
            <a:r>
              <a:rPr sz="4200" b="1" spc="-9" baseline="2925" dirty="0">
                <a:latin typeface="Calibri"/>
                <a:cs typeface="Calibri"/>
              </a:rPr>
              <a:t>a</a:t>
            </a:r>
            <a:r>
              <a:rPr sz="4200" b="1" spc="0" baseline="2925" dirty="0">
                <a:latin typeface="Calibri"/>
                <a:cs typeface="Calibri"/>
              </a:rPr>
              <a:t>f</a:t>
            </a:r>
            <a:r>
              <a:rPr sz="4200" b="1" spc="9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.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  <a:spcBef>
                <a:spcPts val="437"/>
              </a:spcBef>
            </a:pPr>
            <a:r>
              <a:rPr sz="2800" b="1" spc="0" dirty="0">
                <a:latin typeface="Calibri"/>
                <a:cs typeface="Calibri"/>
              </a:rPr>
              <a:t>Die</a:t>
            </a:r>
            <a:r>
              <a:rPr sz="2800" b="1" spc="9" dirty="0"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schriftliche</a:t>
            </a:r>
            <a:r>
              <a:rPr sz="2800" b="1" spc="1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Pla</a:t>
            </a:r>
            <a:r>
              <a:rPr sz="2800" b="1" spc="-9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ung</a:t>
            </a:r>
            <a:r>
              <a:rPr sz="2800" b="1" spc="1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(Anl</a:t>
            </a:r>
            <a:r>
              <a:rPr sz="2800" b="1" spc="-4" dirty="0">
                <a:latin typeface="Calibri"/>
                <a:cs typeface="Calibri"/>
              </a:rPr>
              <a:t>a</a:t>
            </a:r>
            <a:r>
              <a:rPr sz="2800" b="1" spc="-2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6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I)</a:t>
            </a:r>
            <a:r>
              <a:rPr sz="2800" b="1" spc="1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sowie 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</a:pPr>
            <a:r>
              <a:rPr sz="2800" b="1" spc="0" dirty="0">
                <a:latin typeface="Calibri"/>
                <a:cs typeface="Calibri"/>
              </a:rPr>
              <a:t>ein</a:t>
            </a:r>
            <a:r>
              <a:rPr sz="2800" b="1" spc="-25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ei</a:t>
            </a:r>
            <a:r>
              <a:rPr sz="2800" b="1" spc="-2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ens</a:t>
            </a:r>
            <a:r>
              <a:rPr sz="2800" b="1" spc="-4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aus</a:t>
            </a:r>
            <a:r>
              <a:rPr sz="2800" b="1" spc="-19" dirty="0">
                <a:latin typeface="Calibri"/>
                <a:cs typeface="Calibri"/>
              </a:rPr>
              <a:t>g</a:t>
            </a:r>
            <a:r>
              <a:rPr sz="2800" b="1" spc="-9" dirty="0">
                <a:latin typeface="Calibri"/>
                <a:cs typeface="Calibri"/>
              </a:rPr>
              <a:t>e</a:t>
            </a:r>
            <a:r>
              <a:rPr sz="2800" b="1" spc="-14" dirty="0">
                <a:latin typeface="Calibri"/>
                <a:cs typeface="Calibri"/>
              </a:rPr>
              <a:t>w</a:t>
            </a:r>
            <a:r>
              <a:rPr sz="2800" b="1" spc="0" dirty="0">
                <a:latin typeface="Calibri"/>
                <a:cs typeface="Calibri"/>
              </a:rPr>
              <a:t>ähl</a:t>
            </a:r>
            <a:r>
              <a:rPr sz="2800" b="1" spc="-29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er 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</a:pP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Beoba</a:t>
            </a:r>
            <a:r>
              <a:rPr sz="2800" b="1" spc="14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2800" b="1" spc="-19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tungsau</a:t>
            </a:r>
            <a:r>
              <a:rPr sz="2800" b="1" spc="14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-5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ag</a:t>
            </a:r>
            <a:r>
              <a:rPr sz="2800" b="1" spc="-21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sind allen 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</a:pPr>
            <a:r>
              <a:rPr sz="2800" b="1" spc="-239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eilnehmenden</a:t>
            </a:r>
            <a:r>
              <a:rPr sz="2800" b="1" spc="-126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(</a:t>
            </a:r>
            <a:r>
              <a:rPr sz="2800" b="1" spc="4" dirty="0">
                <a:latin typeface="Calibri"/>
                <a:cs typeface="Calibri"/>
              </a:rPr>
              <a:t>s</a:t>
            </a:r>
            <a:r>
              <a:rPr sz="2800" b="1" spc="0" dirty="0">
                <a:latin typeface="Calibri"/>
                <a:cs typeface="Calibri"/>
              </a:rPr>
              <a:t>o</a:t>
            </a:r>
            <a:r>
              <a:rPr sz="2800" b="1" spc="-19" dirty="0">
                <a:latin typeface="Calibri"/>
                <a:cs typeface="Calibri"/>
              </a:rPr>
              <a:t>w</a:t>
            </a:r>
            <a:r>
              <a:rPr sz="2800" b="1" spc="0" dirty="0">
                <a:latin typeface="Calibri"/>
                <a:cs typeface="Calibri"/>
              </a:rPr>
              <a:t>ohl</a:t>
            </a:r>
            <a:r>
              <a:rPr sz="2800" b="1" spc="-82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bei</a:t>
            </a:r>
            <a:r>
              <a:rPr sz="2800" b="1" spc="-25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den</a:t>
            </a:r>
            <a:r>
              <a:rPr sz="2800" b="1" spc="-2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GH</a:t>
            </a:r>
            <a:r>
              <a:rPr sz="2800" b="1" spc="-20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als 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</a:pPr>
            <a:r>
              <a:rPr sz="2800" b="1" spc="0" dirty="0">
                <a:latin typeface="Calibri"/>
                <a:cs typeface="Calibri"/>
              </a:rPr>
              <a:t>auch</a:t>
            </a:r>
            <a:r>
              <a:rPr sz="2800" b="1" spc="1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den PB)</a:t>
            </a:r>
            <a:r>
              <a:rPr sz="2800" b="1" spc="14" dirty="0"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sp</a:t>
            </a:r>
            <a:r>
              <a:rPr sz="2800" b="1" spc="-29" dirty="0">
                <a:solidFill>
                  <a:srgbClr val="006FC0"/>
                </a:solidFill>
                <a:latin typeface="Calibri"/>
                <a:cs typeface="Calibri"/>
              </a:rPr>
              <a:t>ä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-39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ens</a:t>
            </a:r>
            <a:r>
              <a:rPr sz="2800" b="1" spc="1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am </a:t>
            </a:r>
            <a:r>
              <a:rPr sz="2800" b="1" spc="-214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ag</a:t>
            </a:r>
            <a:r>
              <a:rPr sz="2800" b="1" spc="1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2800" b="1" spc="-9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800" b="1" spc="-29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or 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</a:pP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zu</a:t>
            </a:r>
            <a:r>
              <a:rPr sz="2800" b="1" spc="-54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ängl</a:t>
            </a:r>
            <a:r>
              <a:rPr sz="2800" b="1" spc="-4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800" b="1" spc="4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800" b="1" spc="-9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zu</a:t>
            </a:r>
            <a:r>
              <a:rPr sz="2800" b="1" spc="-3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4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800" b="1" spc="9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hen.</a:t>
            </a:r>
            <a:r>
              <a:rPr sz="2800" b="1" spc="-8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-100" dirty="0">
                <a:latin typeface="Calibri"/>
                <a:cs typeface="Calibri"/>
              </a:rPr>
              <a:t>W</a:t>
            </a:r>
            <a:r>
              <a:rPr sz="2800" b="1" spc="0" dirty="0">
                <a:latin typeface="Calibri"/>
                <a:cs typeface="Calibri"/>
              </a:rPr>
              <a:t>ei</a:t>
            </a:r>
            <a:r>
              <a:rPr sz="2800" b="1" spc="-39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39" dirty="0">
                <a:latin typeface="Calibri"/>
                <a:cs typeface="Calibri"/>
              </a:rPr>
              <a:t>r</a:t>
            </a:r>
            <a:r>
              <a:rPr sz="2800" b="1" spc="-2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ehen</a:t>
            </a:r>
            <a:r>
              <a:rPr sz="2800" b="1" spc="-9" dirty="0">
                <a:latin typeface="Calibri"/>
                <a:cs typeface="Calibri"/>
              </a:rPr>
              <a:t>d</a:t>
            </a:r>
            <a:r>
              <a:rPr sz="2800" b="1" spc="0" dirty="0">
                <a:latin typeface="Calibri"/>
                <a:cs typeface="Calibri"/>
              </a:rPr>
              <a:t>e 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</a:pP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2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elun</a:t>
            </a:r>
            <a:r>
              <a:rPr sz="2800" b="1" spc="-25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en</a:t>
            </a:r>
            <a:r>
              <a:rPr sz="2800" b="1" spc="-95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er</a:t>
            </a:r>
            <a:r>
              <a:rPr sz="2800" b="1" spc="-39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ah</a:t>
            </a:r>
            <a:r>
              <a:rPr sz="2800" b="1" spc="-25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en</a:t>
            </a:r>
            <a:r>
              <a:rPr sz="2800" b="1" spc="-50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Sie</a:t>
            </a:r>
            <a:r>
              <a:rPr sz="2800" b="1" spc="-24" dirty="0">
                <a:latin typeface="Calibri"/>
                <a:cs typeface="Calibri"/>
              </a:rPr>
              <a:t> </a:t>
            </a:r>
            <a:r>
              <a:rPr sz="2800" b="1" spc="-25" dirty="0">
                <a:latin typeface="Calibri"/>
                <a:cs typeface="Calibri"/>
              </a:rPr>
              <a:t>v</a:t>
            </a:r>
            <a:r>
              <a:rPr sz="2800" b="1" spc="0" dirty="0">
                <a:latin typeface="Calibri"/>
                <a:cs typeface="Calibri"/>
              </a:rPr>
              <a:t>on</a:t>
            </a:r>
            <a:r>
              <a:rPr sz="2800" b="1" spc="-33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Ih</a:t>
            </a:r>
            <a:r>
              <a:rPr sz="2800" b="1" spc="-2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en 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</a:pPr>
            <a:r>
              <a:rPr sz="2800" b="1" spc="0" dirty="0">
                <a:latin typeface="Calibri"/>
                <a:cs typeface="Calibri"/>
              </a:rPr>
              <a:t>je</a:t>
            </a:r>
            <a:r>
              <a:rPr sz="2800" b="1" spc="-25" dirty="0">
                <a:latin typeface="Calibri"/>
                <a:cs typeface="Calibri"/>
              </a:rPr>
              <a:t>w</a:t>
            </a:r>
            <a:r>
              <a:rPr sz="2800" b="1" spc="0" dirty="0">
                <a:latin typeface="Calibri"/>
                <a:cs typeface="Calibri"/>
              </a:rPr>
              <a:t>eil</a:t>
            </a:r>
            <a:r>
              <a:rPr sz="2800" b="1" spc="-9" dirty="0">
                <a:latin typeface="Calibri"/>
                <a:cs typeface="Calibri"/>
              </a:rPr>
              <a:t>i</a:t>
            </a:r>
            <a:r>
              <a:rPr sz="2800" b="1" spc="-2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en</a:t>
            </a:r>
            <a:r>
              <a:rPr sz="2800" b="1" spc="-5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Z</a:t>
            </a:r>
            <a:r>
              <a:rPr sz="2800" b="1" spc="-19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sL</a:t>
            </a:r>
            <a:r>
              <a:rPr sz="2800" b="1" spc="-4" dirty="0">
                <a:latin typeface="Calibri"/>
                <a:cs typeface="Calibri"/>
              </a:rPr>
              <a:t>-</a:t>
            </a:r>
            <a:r>
              <a:rPr sz="2800" b="1" spc="0" dirty="0">
                <a:latin typeface="Calibri"/>
                <a:cs typeface="Calibri"/>
              </a:rPr>
              <a:t>Begl</a:t>
            </a:r>
            <a:r>
              <a:rPr sz="2800" b="1" spc="-9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itk</a:t>
            </a:r>
            <a:r>
              <a:rPr sz="2800" b="1" spc="-54" dirty="0">
                <a:latin typeface="Calibri"/>
                <a:cs typeface="Calibri"/>
              </a:rPr>
              <a:t>r</a:t>
            </a:r>
            <a:r>
              <a:rPr sz="2800" b="1" spc="-14" dirty="0">
                <a:latin typeface="Calibri"/>
                <a:cs typeface="Calibri"/>
              </a:rPr>
              <a:t>ä</a:t>
            </a:r>
            <a:r>
              <a:rPr sz="2800" b="1" spc="0" dirty="0">
                <a:latin typeface="Calibri"/>
                <a:cs typeface="Calibri"/>
              </a:rPr>
              <a:t>f</a:t>
            </a:r>
            <a:r>
              <a:rPr sz="2800" b="1" spc="-1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en.</a:t>
            </a:r>
            <a:endParaRPr sz="2800" dirty="0">
              <a:latin typeface="Calibri"/>
              <a:cs typeface="Calibri"/>
            </a:endParaRPr>
          </a:p>
          <a:p>
            <a:pPr marR="420414" algn="r">
              <a:lnSpc>
                <a:spcPct val="101725"/>
              </a:lnSpc>
            </a:pPr>
            <a:r>
              <a:rPr sz="1200" spc="0" dirty="0">
                <a:solidFill>
                  <a:srgbClr val="888888"/>
                </a:solidFill>
                <a:latin typeface="Calibri"/>
                <a:cs typeface="Calibri"/>
              </a:rPr>
              <a:t>32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686558" y="3324023"/>
            <a:ext cx="20309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7912" y="1139952"/>
            <a:ext cx="2519172" cy="7071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04481" marR="405845" algn="ctr">
              <a:lnSpc>
                <a:spcPct val="101725"/>
              </a:lnSpc>
              <a:spcBef>
                <a:spcPts val="325"/>
              </a:spcBef>
            </a:pPr>
            <a:r>
              <a:rPr sz="2000" b="1" spc="0" dirty="0">
                <a:latin typeface="Calibri"/>
                <a:cs typeface="Calibri"/>
              </a:rPr>
              <a:t>Planu</a:t>
            </a:r>
            <a:r>
              <a:rPr sz="2000" b="1" spc="4" dirty="0">
                <a:latin typeface="Calibri"/>
                <a:cs typeface="Calibri"/>
              </a:rPr>
              <a:t>n</a:t>
            </a:r>
            <a:r>
              <a:rPr sz="2000" b="1" spc="0" dirty="0">
                <a:latin typeface="Calibri"/>
                <a:cs typeface="Calibri"/>
              </a:rPr>
              <a:t>gs</a:t>
            </a:r>
            <a:r>
              <a:rPr sz="2000" b="1" spc="4" dirty="0">
                <a:latin typeface="Calibri"/>
                <a:cs typeface="Calibri"/>
              </a:rPr>
              <a:t>p</a:t>
            </a:r>
            <a:r>
              <a:rPr sz="2000" b="1" spc="0" dirty="0">
                <a:latin typeface="Calibri"/>
                <a:cs typeface="Calibri"/>
              </a:rPr>
              <a:t>apier</a:t>
            </a:r>
            <a:endParaRPr sz="2000">
              <a:latin typeface="Calibri"/>
              <a:cs typeface="Calibri"/>
            </a:endParaRPr>
          </a:p>
          <a:p>
            <a:pPr marL="722591" marR="724255" algn="ctr">
              <a:lnSpc>
                <a:spcPts val="2400"/>
              </a:lnSpc>
              <a:spcBef>
                <a:spcPts val="120"/>
              </a:spcBef>
            </a:pPr>
            <a:r>
              <a:rPr sz="3000" b="1" spc="0" baseline="1365" dirty="0">
                <a:latin typeface="Calibri"/>
                <a:cs typeface="Calibri"/>
              </a:rPr>
              <a:t>(Anl</a:t>
            </a:r>
            <a:r>
              <a:rPr sz="3000" b="1" spc="-4" baseline="1365" dirty="0">
                <a:latin typeface="Calibri"/>
                <a:cs typeface="Calibri"/>
              </a:rPr>
              <a:t>a</a:t>
            </a:r>
            <a:r>
              <a:rPr sz="3000" b="1" spc="-25" baseline="1365" dirty="0">
                <a:latin typeface="Calibri"/>
                <a:cs typeface="Calibri"/>
              </a:rPr>
              <a:t>g</a:t>
            </a:r>
            <a:r>
              <a:rPr sz="3000" b="1" spc="0" baseline="1365" dirty="0">
                <a:latin typeface="Calibri"/>
                <a:cs typeface="Calibri"/>
              </a:rPr>
              <a:t>e </a:t>
            </a:r>
            <a:r>
              <a:rPr sz="3000" b="1" spc="4" baseline="1365" dirty="0">
                <a:latin typeface="Calibri"/>
                <a:cs typeface="Calibri"/>
              </a:rPr>
              <a:t>I</a:t>
            </a:r>
            <a:r>
              <a:rPr sz="3000" b="1" spc="0" baseline="1365" dirty="0">
                <a:latin typeface="Calibri"/>
                <a:cs typeface="Calibri"/>
              </a:rPr>
              <a:t>)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8204" y="693420"/>
            <a:ext cx="2564892" cy="922019"/>
          </a:xfrm>
          <a:custGeom>
            <a:avLst/>
            <a:gdLst/>
            <a:ahLst/>
            <a:cxnLst/>
            <a:rect l="l" t="t" r="r" b="b"/>
            <a:pathLst>
              <a:path w="2564892" h="922019">
                <a:moveTo>
                  <a:pt x="0" y="922019"/>
                </a:moveTo>
                <a:lnTo>
                  <a:pt x="2564892" y="922019"/>
                </a:lnTo>
                <a:lnTo>
                  <a:pt x="2564892" y="0"/>
                </a:lnTo>
                <a:lnTo>
                  <a:pt x="0" y="0"/>
                </a:lnTo>
                <a:lnTo>
                  <a:pt x="0" y="92201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8202" y="1845564"/>
            <a:ext cx="2564892" cy="35280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854579" y="61747"/>
            <a:ext cx="5865115" cy="20928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2412">
              <a:lnSpc>
                <a:spcPts val="3670"/>
              </a:lnSpc>
              <a:spcBef>
                <a:spcPts val="183"/>
              </a:spcBef>
            </a:pPr>
            <a:r>
              <a:rPr sz="5250" b="1" spc="-50" baseline="3120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5250" b="1" spc="0" baseline="3120" dirty="0">
                <a:solidFill>
                  <a:srgbClr val="006FC0"/>
                </a:solidFill>
                <a:latin typeface="Calibri"/>
                <a:cs typeface="Calibri"/>
              </a:rPr>
              <a:t>ort</a:t>
            </a:r>
            <a:r>
              <a:rPr sz="5250" b="1" spc="-9" baseline="3120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5250" b="1" spc="-25" baseline="312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5250" b="1" spc="0" baseline="312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5250" b="1" spc="-19" baseline="3120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5250" b="1" spc="0" baseline="3120" dirty="0">
                <a:solidFill>
                  <a:srgbClr val="006FC0"/>
                </a:solidFill>
                <a:latin typeface="Calibri"/>
                <a:cs typeface="Calibri"/>
              </a:rPr>
              <a:t>ung:</a:t>
            </a:r>
            <a:endParaRPr sz="3500">
              <a:latin typeface="Calibri"/>
              <a:cs typeface="Calibri"/>
            </a:endParaRPr>
          </a:p>
          <a:p>
            <a:pPr marL="12700">
              <a:lnSpc>
                <a:spcPts val="3020"/>
              </a:lnSpc>
              <a:spcBef>
                <a:spcPts val="489"/>
              </a:spcBef>
            </a:pPr>
            <a:r>
              <a:rPr sz="2800" b="1" spc="0" dirty="0">
                <a:latin typeface="Calibri"/>
                <a:cs typeface="Calibri"/>
              </a:rPr>
              <a:t>Die</a:t>
            </a:r>
            <a:r>
              <a:rPr sz="2800" b="1" spc="-28" dirty="0"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Be</a:t>
            </a:r>
            <a:r>
              <a:rPr sz="2800" b="1" spc="-54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-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tung</a:t>
            </a:r>
            <a:r>
              <a:rPr sz="2800" b="1" spc="-8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nach</a:t>
            </a:r>
            <a:r>
              <a:rPr sz="2800" b="1" spc="-3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der</a:t>
            </a:r>
            <a:r>
              <a:rPr sz="2800" b="1" spc="-2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Du</a:t>
            </a:r>
            <a:r>
              <a:rPr sz="2800" b="1" spc="-29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chführung </a:t>
            </a:r>
            <a:r>
              <a:rPr sz="2800" b="1" spc="0" dirty="0">
                <a:latin typeface="Calibri"/>
                <a:cs typeface="Calibri"/>
              </a:rPr>
              <a:t>ein</a:t>
            </a:r>
            <a:r>
              <a:rPr sz="2800" b="1" spc="-9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r</a:t>
            </a:r>
            <a:r>
              <a:rPr sz="2800" b="1" spc="-3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Gruppe</a:t>
            </a:r>
            <a:r>
              <a:rPr sz="2800" b="1" spc="-9" dirty="0">
                <a:latin typeface="Calibri"/>
                <a:cs typeface="Calibri"/>
              </a:rPr>
              <a:t>n</a:t>
            </a:r>
            <a:r>
              <a:rPr sz="2800" b="1" spc="0" dirty="0">
                <a:latin typeface="Calibri"/>
                <a:cs typeface="Calibri"/>
              </a:rPr>
              <a:t>hosp</a:t>
            </a:r>
            <a:r>
              <a:rPr sz="2800" b="1" spc="-4" dirty="0">
                <a:latin typeface="Calibri"/>
                <a:cs typeface="Calibri"/>
              </a:rPr>
              <a:t>i</a:t>
            </a:r>
            <a:r>
              <a:rPr sz="2800" b="1" spc="-19" dirty="0">
                <a:latin typeface="Calibri"/>
                <a:cs typeface="Calibri"/>
              </a:rPr>
              <a:t>t</a:t>
            </a:r>
            <a:r>
              <a:rPr sz="2800" b="1" spc="-25" dirty="0">
                <a:latin typeface="Calibri"/>
                <a:cs typeface="Calibri"/>
              </a:rPr>
              <a:t>a</a:t>
            </a:r>
            <a:r>
              <a:rPr sz="2800" b="1" spc="0" dirty="0">
                <a:latin typeface="Calibri"/>
                <a:cs typeface="Calibri"/>
              </a:rPr>
              <a:t>tion</a:t>
            </a:r>
            <a:r>
              <a:rPr sz="2800" b="1" spc="-80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oder</a:t>
            </a:r>
            <a:r>
              <a:rPr sz="2800" b="1" spc="-4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ein</a:t>
            </a:r>
            <a:r>
              <a:rPr sz="2800" b="1" spc="-9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r </a:t>
            </a:r>
            <a:r>
              <a:rPr sz="2800" b="1" spc="-44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achlichen</a:t>
            </a:r>
            <a:r>
              <a:rPr sz="2800" b="1" spc="-93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P</a:t>
            </a:r>
            <a:r>
              <a:rPr sz="2800" b="1" spc="-59" dirty="0">
                <a:latin typeface="Calibri"/>
                <a:cs typeface="Calibri"/>
              </a:rPr>
              <a:t>r</a:t>
            </a:r>
            <a:r>
              <a:rPr sz="2800" b="1" spc="-25" dirty="0">
                <a:latin typeface="Calibri"/>
                <a:cs typeface="Calibri"/>
              </a:rPr>
              <a:t>a</a:t>
            </a:r>
            <a:r>
              <a:rPr sz="2800" b="1" spc="0" dirty="0">
                <a:latin typeface="Calibri"/>
                <a:cs typeface="Calibri"/>
              </a:rPr>
              <a:t>xisbe</a:t>
            </a:r>
            <a:r>
              <a:rPr sz="2800" b="1" spc="-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le</a:t>
            </a:r>
            <a:r>
              <a:rPr sz="2800" b="1" spc="-9" dirty="0">
                <a:latin typeface="Calibri"/>
                <a:cs typeface="Calibri"/>
              </a:rPr>
              <a:t>i</a:t>
            </a:r>
            <a:r>
              <a:rPr sz="2800" b="1" spc="0" dirty="0">
                <a:latin typeface="Calibri"/>
                <a:cs typeface="Calibri"/>
              </a:rPr>
              <a:t>tung</a:t>
            </a:r>
            <a:r>
              <a:rPr sz="2800" b="1" spc="-11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im</a:t>
            </a:r>
            <a:r>
              <a:rPr sz="2800" b="1" spc="-2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Rah</a:t>
            </a:r>
            <a:r>
              <a:rPr sz="2800" b="1" spc="4" dirty="0">
                <a:latin typeface="Calibri"/>
                <a:cs typeface="Calibri"/>
              </a:rPr>
              <a:t>m</a:t>
            </a:r>
            <a:r>
              <a:rPr sz="2800" b="1" spc="0" dirty="0">
                <a:latin typeface="Calibri"/>
                <a:cs typeface="Calibri"/>
              </a:rPr>
              <a:t>en ei</a:t>
            </a:r>
            <a:r>
              <a:rPr sz="2800" b="1" spc="-9" dirty="0">
                <a:latin typeface="Calibri"/>
                <a:cs typeface="Calibri"/>
              </a:rPr>
              <a:t>n</a:t>
            </a:r>
            <a:r>
              <a:rPr sz="2800" b="1" spc="0" dirty="0">
                <a:latin typeface="Calibri"/>
                <a:cs typeface="Calibri"/>
              </a:rPr>
              <a:t>es</a:t>
            </a:r>
            <a:r>
              <a:rPr sz="2800" b="1" spc="1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U</a:t>
            </a:r>
            <a:r>
              <a:rPr sz="2800" b="1" spc="-29" dirty="0">
                <a:latin typeface="Calibri"/>
                <a:cs typeface="Calibri"/>
              </a:rPr>
              <a:t>n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erric</a:t>
            </a:r>
            <a:r>
              <a:rPr sz="2800" b="1" spc="-25" dirty="0">
                <a:latin typeface="Calibri"/>
                <a:cs typeface="Calibri"/>
              </a:rPr>
              <a:t>h</a:t>
            </a:r>
            <a:r>
              <a:rPr sz="2800" b="1" spc="0" dirty="0">
                <a:latin typeface="Calibri"/>
                <a:cs typeface="Calibri"/>
              </a:rPr>
              <a:t>t</a:t>
            </a:r>
            <a:r>
              <a:rPr sz="2800" b="1" spc="-34" dirty="0">
                <a:latin typeface="Calibri"/>
                <a:cs typeface="Calibri"/>
              </a:rPr>
              <a:t>s</a:t>
            </a:r>
            <a:r>
              <a:rPr sz="2800" b="1" spc="-29" dirty="0">
                <a:latin typeface="Calibri"/>
                <a:cs typeface="Calibri"/>
              </a:rPr>
              <a:t>v</a:t>
            </a:r>
            <a:r>
              <a:rPr sz="2800" b="1" spc="0" dirty="0">
                <a:latin typeface="Calibri"/>
                <a:cs typeface="Calibri"/>
              </a:rPr>
              <a:t>orha</a:t>
            </a:r>
            <a:r>
              <a:rPr sz="2800" b="1" spc="-9" dirty="0">
                <a:latin typeface="Calibri"/>
                <a:cs typeface="Calibri"/>
              </a:rPr>
              <a:t>b</a:t>
            </a:r>
            <a:r>
              <a:rPr sz="2800" b="1" spc="0" dirty="0">
                <a:latin typeface="Calibri"/>
                <a:cs typeface="Calibri"/>
              </a:rPr>
              <a:t>ens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54579" y="2676074"/>
            <a:ext cx="23845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90"/>
              </a:lnSpc>
              <a:spcBef>
                <a:spcPts val="129"/>
              </a:spcBef>
            </a:pPr>
            <a:r>
              <a:rPr sz="2400" spc="0" dirty="0">
                <a:latin typeface="Times New Roman"/>
                <a:cs typeface="Times New Roman"/>
              </a:rPr>
              <a:t>−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197479" y="2697607"/>
            <a:ext cx="5675607" cy="35860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311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orie</a:t>
            </a:r>
            <a:r>
              <a:rPr sz="3600" b="1" spc="-19" baseline="3413" dirty="0">
                <a:latin typeface="Calibri"/>
                <a:cs typeface="Calibri"/>
              </a:rPr>
              <a:t>n</a:t>
            </a:r>
            <a:r>
              <a:rPr sz="3600" b="1" spc="0" baseline="3413" dirty="0">
                <a:latin typeface="Calibri"/>
                <a:cs typeface="Calibri"/>
              </a:rPr>
              <a:t>t</a:t>
            </a:r>
            <a:r>
              <a:rPr sz="3600" b="1" spc="-4" baseline="3413" dirty="0">
                <a:latin typeface="Calibri"/>
                <a:cs typeface="Calibri"/>
              </a:rPr>
              <a:t>i</a:t>
            </a:r>
            <a:r>
              <a:rPr sz="3600" b="1" spc="0" baseline="3413" dirty="0">
                <a:latin typeface="Calibri"/>
                <a:cs typeface="Calibri"/>
              </a:rPr>
              <a:t>ert</a:t>
            </a:r>
            <a:r>
              <a:rPr sz="3600" b="1" spc="4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sich</a:t>
            </a:r>
            <a:r>
              <a:rPr sz="3600" b="1" spc="-14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an 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36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36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Bed</a:t>
            </a:r>
            <a:r>
              <a:rPr sz="3600" b="1" spc="-4" baseline="3413" dirty="0">
                <a:solidFill>
                  <a:srgbClr val="006FC0"/>
                </a:solidFill>
                <a:latin typeface="Calibri"/>
                <a:cs typeface="Calibri"/>
              </a:rPr>
              <a:t>ü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rf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iss</a:t>
            </a:r>
            <a:r>
              <a:rPr sz="36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1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endParaRPr sz="2400">
              <a:latin typeface="Calibri"/>
              <a:cs typeface="Calibri"/>
            </a:endParaRPr>
          </a:p>
          <a:p>
            <a:pPr marL="12700" marR="43110">
              <a:lnSpc>
                <a:spcPts val="2590"/>
              </a:lnSpc>
              <a:spcBef>
                <a:spcPts val="2"/>
              </a:spcBef>
            </a:pP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6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36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36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erpu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nk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ts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3600" b="1" spc="2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(</a:t>
            </a:r>
            <a:r>
              <a:rPr sz="3600" b="1" spc="-4" baseline="3413" dirty="0">
                <a:latin typeface="Calibri"/>
                <a:cs typeface="Calibri"/>
              </a:rPr>
              <a:t>B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4" baseline="3413" dirty="0">
                <a:latin typeface="Calibri"/>
                <a:cs typeface="Calibri"/>
              </a:rPr>
              <a:t>o</a:t>
            </a:r>
            <a:r>
              <a:rPr sz="3600" b="1" spc="0" baseline="3413" dirty="0">
                <a:latin typeface="Calibri"/>
                <a:cs typeface="Calibri"/>
              </a:rPr>
              <a:t>bac</a:t>
            </a:r>
            <a:r>
              <a:rPr sz="3600" b="1" spc="-25" baseline="3413" dirty="0">
                <a:latin typeface="Calibri"/>
                <a:cs typeface="Calibri"/>
              </a:rPr>
              <a:t>h</a:t>
            </a:r>
            <a:r>
              <a:rPr sz="3600" b="1" spc="0" baseline="3413" dirty="0">
                <a:latin typeface="Calibri"/>
                <a:cs typeface="Calibri"/>
              </a:rPr>
              <a:t>t</a:t>
            </a:r>
            <a:r>
              <a:rPr sz="3600" b="1" spc="-9" baseline="3413" dirty="0">
                <a:latin typeface="Calibri"/>
                <a:cs typeface="Calibri"/>
              </a:rPr>
              <a:t>u</a:t>
            </a:r>
            <a:r>
              <a:rPr sz="3600" b="1" spc="0" baseline="3413" dirty="0">
                <a:latin typeface="Calibri"/>
                <a:cs typeface="Calibri"/>
              </a:rPr>
              <a:t>ng</a:t>
            </a:r>
            <a:r>
              <a:rPr sz="3600" b="1" spc="4" baseline="3413" dirty="0">
                <a:latin typeface="Calibri"/>
                <a:cs typeface="Calibri"/>
              </a:rPr>
              <a:t>s</a:t>
            </a:r>
            <a:r>
              <a:rPr sz="3600" b="1" spc="0" baseline="3413" dirty="0">
                <a:latin typeface="Calibri"/>
                <a:cs typeface="Calibri"/>
              </a:rPr>
              <a:t>-</a:t>
            </a:r>
            <a:endParaRPr sz="2400">
              <a:latin typeface="Calibri"/>
              <a:cs typeface="Calibri"/>
            </a:endParaRPr>
          </a:p>
          <a:p>
            <a:pPr marL="12700" marR="43110">
              <a:lnSpc>
                <a:spcPts val="2590"/>
              </a:lnSpc>
            </a:pPr>
            <a:r>
              <a:rPr sz="3600" b="1" spc="0" baseline="3413" dirty="0">
                <a:latin typeface="Calibri"/>
                <a:cs typeface="Calibri"/>
              </a:rPr>
              <a:t>au</a:t>
            </a:r>
            <a:r>
              <a:rPr sz="3600" b="1" spc="-4" baseline="3413" dirty="0">
                <a:latin typeface="Calibri"/>
                <a:cs typeface="Calibri"/>
              </a:rPr>
              <a:t>f</a:t>
            </a:r>
            <a:r>
              <a:rPr sz="3600" b="1" spc="0" baseline="3413" dirty="0">
                <a:latin typeface="Calibri"/>
                <a:cs typeface="Calibri"/>
              </a:rPr>
              <a:t>t</a:t>
            </a:r>
            <a:r>
              <a:rPr sz="3600" b="1" spc="-54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ag),</a:t>
            </a:r>
            <a:endParaRPr sz="2400">
              <a:latin typeface="Calibri"/>
              <a:cs typeface="Calibri"/>
            </a:endParaRPr>
          </a:p>
          <a:p>
            <a:pPr marL="12700" marR="1304549">
              <a:lnSpc>
                <a:spcPts val="2590"/>
              </a:lnSpc>
              <a:spcBef>
                <a:spcPts val="450"/>
              </a:spcBef>
            </a:pPr>
            <a:r>
              <a:rPr sz="2400" b="1" spc="0" dirty="0">
                <a:latin typeface="Calibri"/>
                <a:cs typeface="Calibri"/>
              </a:rPr>
              <a:t>d</a:t>
            </a:r>
            <a:r>
              <a:rPr sz="2400" b="1" spc="-4" dirty="0">
                <a:latin typeface="Calibri"/>
                <a:cs typeface="Calibri"/>
              </a:rPr>
              <a:t>i</a:t>
            </a:r>
            <a:r>
              <a:rPr sz="2400" b="1" spc="0" dirty="0">
                <a:latin typeface="Calibri"/>
                <a:cs typeface="Calibri"/>
              </a:rPr>
              <a:t>e</a:t>
            </a:r>
            <a:r>
              <a:rPr sz="2400" b="1" spc="-25" dirty="0">
                <a:latin typeface="Calibri"/>
                <a:cs typeface="Calibri"/>
              </a:rPr>
              <a:t>n</a:t>
            </a:r>
            <a:r>
              <a:rPr sz="2400" b="1" spc="0" dirty="0">
                <a:latin typeface="Calibri"/>
                <a:cs typeface="Calibri"/>
              </a:rPr>
              <a:t>t der Ausd</a:t>
            </a:r>
            <a:r>
              <a:rPr sz="2400" b="1" spc="-4" dirty="0">
                <a:latin typeface="Calibri"/>
                <a:cs typeface="Calibri"/>
              </a:rPr>
              <a:t>i</a:t>
            </a:r>
            <a:r>
              <a:rPr sz="2400" b="1" spc="0" dirty="0">
                <a:latin typeface="Calibri"/>
                <a:cs typeface="Calibri"/>
              </a:rPr>
              <a:t>f</a:t>
            </a:r>
            <a:r>
              <a:rPr sz="2400" b="1" spc="-44" dirty="0">
                <a:latin typeface="Calibri"/>
                <a:cs typeface="Calibri"/>
              </a:rPr>
              <a:t>f</a:t>
            </a:r>
            <a:r>
              <a:rPr sz="2400" b="1" spc="0" dirty="0">
                <a:latin typeface="Calibri"/>
                <a:cs typeface="Calibri"/>
              </a:rPr>
              <a:t>e</a:t>
            </a:r>
            <a:r>
              <a:rPr sz="2400" b="1" spc="-19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enzi</a:t>
            </a:r>
            <a:r>
              <a:rPr sz="2400" b="1" spc="4" dirty="0">
                <a:latin typeface="Calibri"/>
                <a:cs typeface="Calibri"/>
              </a:rPr>
              <a:t>e</a:t>
            </a:r>
            <a:r>
              <a:rPr sz="2400" b="1" spc="0" dirty="0">
                <a:latin typeface="Calibri"/>
                <a:cs typeface="Calibri"/>
              </a:rPr>
              <a:t>ru</a:t>
            </a:r>
            <a:r>
              <a:rPr sz="2400" b="1" spc="-9" dirty="0">
                <a:latin typeface="Calibri"/>
                <a:cs typeface="Calibri"/>
              </a:rPr>
              <a:t>n</a:t>
            </a:r>
            <a:r>
              <a:rPr sz="2400" b="1" spc="0" dirty="0">
                <a:latin typeface="Calibri"/>
                <a:cs typeface="Calibri"/>
              </a:rPr>
              <a:t>g</a:t>
            </a:r>
            <a:r>
              <a:rPr sz="2400" b="1" spc="19" dirty="0">
                <a:latin typeface="Calibri"/>
                <a:cs typeface="Calibri"/>
              </a:rPr>
              <a:t>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er </a:t>
            </a:r>
            <a:r>
              <a:rPr sz="2400" b="1" spc="-39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2400" b="1" spc="-19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schenden 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ru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alt</a:t>
            </a:r>
            <a:r>
              <a:rPr sz="2400" b="1" spc="-4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spc="39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400" b="1" spc="0" dirty="0">
                <a:latin typeface="Calibri"/>
                <a:cs typeface="Calibri"/>
              </a:rPr>
              <a:t>,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97"/>
              </a:lnSpc>
              <a:spcBef>
                <a:spcPts val="270"/>
              </a:spcBef>
            </a:pPr>
            <a:r>
              <a:rPr sz="2400" b="1" spc="0" dirty="0">
                <a:latin typeface="Calibri"/>
                <a:cs typeface="Calibri"/>
              </a:rPr>
              <a:t>berüc</a:t>
            </a:r>
            <a:r>
              <a:rPr sz="2400" b="1" spc="-25" dirty="0">
                <a:latin typeface="Calibri"/>
                <a:cs typeface="Calibri"/>
              </a:rPr>
              <a:t>k</a:t>
            </a:r>
            <a:r>
              <a:rPr sz="2400" b="1" spc="0" dirty="0">
                <a:latin typeface="Calibri"/>
                <a:cs typeface="Calibri"/>
              </a:rPr>
              <a:t>sic</a:t>
            </a:r>
            <a:r>
              <a:rPr sz="2400" b="1" spc="-25" dirty="0">
                <a:latin typeface="Calibri"/>
                <a:cs typeface="Calibri"/>
              </a:rPr>
              <a:t>h</a:t>
            </a:r>
            <a:r>
              <a:rPr sz="2400" b="1" spc="0" dirty="0">
                <a:latin typeface="Calibri"/>
                <a:cs typeface="Calibri"/>
              </a:rPr>
              <a:t>t</a:t>
            </a:r>
            <a:r>
              <a:rPr sz="2400" b="1" spc="-4" dirty="0">
                <a:latin typeface="Calibri"/>
                <a:cs typeface="Calibri"/>
              </a:rPr>
              <a:t>i</a:t>
            </a:r>
            <a:r>
              <a:rPr sz="2400" b="1" spc="-9" dirty="0">
                <a:latin typeface="Calibri"/>
                <a:cs typeface="Calibri"/>
              </a:rPr>
              <a:t>g</a:t>
            </a:r>
            <a:r>
              <a:rPr sz="2400" b="1" spc="0" dirty="0">
                <a:latin typeface="Calibri"/>
                <a:cs typeface="Calibri"/>
              </a:rPr>
              <a:t>t</a:t>
            </a:r>
            <a:r>
              <a:rPr sz="2400" b="1" spc="9" dirty="0">
                <a:latin typeface="Calibri"/>
                <a:cs typeface="Calibri"/>
              </a:rPr>
              <a:t> </a:t>
            </a:r>
            <a:r>
              <a:rPr sz="2400" b="1" spc="-39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achliche,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ü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b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2400" b="1" spc="-34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achliche u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d b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wissensch</a:t>
            </a:r>
            <a:r>
              <a:rPr sz="2400" b="1" spc="-14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lic</a:t>
            </a:r>
            <a:r>
              <a:rPr sz="2400" b="1" spc="-4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spc="1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Zusamm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än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400" b="1" spc="14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spc="0" dirty="0">
                <a:latin typeface="Calibri"/>
                <a:cs typeface="Calibri"/>
              </a:rPr>
              <a:t>, beleuc</a:t>
            </a:r>
            <a:r>
              <a:rPr sz="2400" b="1" spc="-25" dirty="0">
                <a:latin typeface="Calibri"/>
                <a:cs typeface="Calibri"/>
              </a:rPr>
              <a:t>h</a:t>
            </a:r>
            <a:r>
              <a:rPr sz="2400" b="1" spc="-29" dirty="0">
                <a:latin typeface="Calibri"/>
                <a:cs typeface="Calibri"/>
              </a:rPr>
              <a:t>t</a:t>
            </a:r>
            <a:r>
              <a:rPr sz="2400" b="1" spc="-9" dirty="0">
                <a:latin typeface="Calibri"/>
                <a:cs typeface="Calibri"/>
              </a:rPr>
              <a:t>e</a:t>
            </a:r>
            <a:r>
              <a:rPr sz="2400" b="1" spc="0" dirty="0">
                <a:latin typeface="Calibri"/>
                <a:cs typeface="Calibri"/>
              </a:rPr>
              <a:t>t</a:t>
            </a:r>
            <a:r>
              <a:rPr sz="2400" b="1" spc="9" dirty="0">
                <a:latin typeface="Calibri"/>
                <a:cs typeface="Calibri"/>
              </a:rPr>
              <a:t> </a:t>
            </a:r>
            <a:r>
              <a:rPr sz="2400" b="1" spc="-29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ri</a:t>
            </a:r>
            <a:r>
              <a:rPr sz="2400" b="1" spc="-2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erien gu</a:t>
            </a:r>
            <a:r>
              <a:rPr sz="2400" b="1" spc="-2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(</a:t>
            </a:r>
            <a:r>
              <a:rPr sz="2400" b="1" spc="-59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ach)U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spc="-2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erric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ts</a:t>
            </a:r>
            <a:endParaRPr sz="2400">
              <a:latin typeface="Calibri"/>
              <a:cs typeface="Calibri"/>
            </a:endParaRPr>
          </a:p>
          <a:p>
            <a:pPr marL="12700" marR="43110">
              <a:lnSpc>
                <a:spcPts val="2600"/>
              </a:lnSpc>
              <a:spcBef>
                <a:spcPts val="130"/>
              </a:spcBef>
            </a:pPr>
            <a:r>
              <a:rPr sz="3600" b="1" spc="-4" baseline="2275" dirty="0">
                <a:latin typeface="Calibri"/>
                <a:cs typeface="Calibri"/>
              </a:rPr>
              <a:t>und</a:t>
            </a:r>
            <a:endParaRPr sz="2400">
              <a:latin typeface="Calibri"/>
              <a:cs typeface="Calibri"/>
            </a:endParaRPr>
          </a:p>
          <a:p>
            <a:pPr marL="12700" marR="43110">
              <a:lnSpc>
                <a:spcPct val="101725"/>
              </a:lnSpc>
              <a:spcBef>
                <a:spcPts val="105"/>
              </a:spcBef>
            </a:pPr>
            <a:r>
              <a:rPr sz="2400" b="1" spc="-39" dirty="0">
                <a:latin typeface="Calibri"/>
                <a:cs typeface="Calibri"/>
              </a:rPr>
              <a:t>f</a:t>
            </a:r>
            <a:r>
              <a:rPr sz="2400" b="1" spc="0" dirty="0">
                <a:latin typeface="Calibri"/>
                <a:cs typeface="Calibri"/>
              </a:rPr>
              <a:t>o</a:t>
            </a:r>
            <a:r>
              <a:rPr sz="2400" b="1" spc="-19" dirty="0">
                <a:latin typeface="Calibri"/>
                <a:cs typeface="Calibri"/>
              </a:rPr>
              <a:t>k</a:t>
            </a:r>
            <a:r>
              <a:rPr sz="2400" b="1" spc="0" dirty="0">
                <a:latin typeface="Calibri"/>
                <a:cs typeface="Calibri"/>
              </a:rPr>
              <a:t>ussiert </a:t>
            </a:r>
            <a:r>
              <a:rPr sz="2400" b="1" spc="-39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spc="-19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spe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-4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400" b="1" spc="-19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2400" b="1" spc="-4" dirty="0">
                <a:solidFill>
                  <a:srgbClr val="006FC0"/>
                </a:solidFill>
                <a:latin typeface="Calibri"/>
                <a:cs typeface="Calibri"/>
              </a:rPr>
              <a:t>ü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r I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ei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spc="-19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54579" y="3737032"/>
            <a:ext cx="23845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90"/>
              </a:lnSpc>
              <a:spcBef>
                <a:spcPts val="129"/>
              </a:spcBef>
            </a:pPr>
            <a:r>
              <a:rPr sz="2400" spc="0" dirty="0">
                <a:latin typeface="Times New Roman"/>
                <a:cs typeface="Times New Roman"/>
              </a:rPr>
              <a:t>−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854579" y="4468552"/>
            <a:ext cx="23845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90"/>
              </a:lnSpc>
              <a:spcBef>
                <a:spcPts val="129"/>
              </a:spcBef>
            </a:pPr>
            <a:r>
              <a:rPr sz="2400" spc="0" dirty="0">
                <a:latin typeface="Times New Roman"/>
                <a:cs typeface="Times New Roman"/>
              </a:rPr>
              <a:t>−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854579" y="5200453"/>
            <a:ext cx="238455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90"/>
              </a:lnSpc>
              <a:spcBef>
                <a:spcPts val="129"/>
              </a:spcBef>
            </a:pPr>
            <a:r>
              <a:rPr sz="2400" spc="0" dirty="0">
                <a:latin typeface="Times New Roman"/>
                <a:cs typeface="Times New Roman"/>
              </a:rPr>
              <a:t>−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54579" y="5931922"/>
            <a:ext cx="23845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90"/>
              </a:lnSpc>
              <a:spcBef>
                <a:spcPts val="129"/>
              </a:spcBef>
            </a:pPr>
            <a:r>
              <a:rPr sz="2400" spc="0" dirty="0">
                <a:latin typeface="Times New Roman"/>
                <a:cs typeface="Times New Roman"/>
              </a:rPr>
              <a:t>−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197479" y="6282639"/>
            <a:ext cx="376989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36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36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es</a:t>
            </a:r>
            <a:r>
              <a:rPr sz="36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ionalisieru</a:t>
            </a:r>
            <a:r>
              <a:rPr sz="3600" b="1" spc="-4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gsp</a:t>
            </a:r>
            <a:r>
              <a:rPr sz="36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6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3600" b="1" spc="-39" baseline="3413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es</a:t>
            </a:r>
            <a:r>
              <a:rPr sz="36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33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08204" y="693420"/>
            <a:ext cx="2564892" cy="9220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63119" marR="363760" indent="51228" algn="ctr">
              <a:lnSpc>
                <a:spcPct val="100097"/>
              </a:lnSpc>
              <a:spcBef>
                <a:spcPts val="345"/>
              </a:spcBef>
            </a:pPr>
            <a:r>
              <a:rPr sz="1800" b="1" spc="-4" dirty="0">
                <a:latin typeface="Calibri"/>
                <a:cs typeface="Calibri"/>
              </a:rPr>
              <a:t>L</a:t>
            </a:r>
            <a:r>
              <a:rPr sz="1800" b="1" spc="4" dirty="0">
                <a:latin typeface="Calibri"/>
                <a:cs typeface="Calibri"/>
              </a:rPr>
              <a:t>e</a:t>
            </a:r>
            <a:r>
              <a:rPr sz="1800" b="1" spc="0" dirty="0">
                <a:latin typeface="Calibri"/>
                <a:cs typeface="Calibri"/>
              </a:rPr>
              <a:t>it</a:t>
            </a:r>
            <a:r>
              <a:rPr sz="1800" b="1" spc="-29" dirty="0">
                <a:latin typeface="Calibri"/>
                <a:cs typeface="Calibri"/>
              </a:rPr>
              <a:t>f</a:t>
            </a:r>
            <a:r>
              <a:rPr sz="1800" b="1" spc="0" dirty="0">
                <a:latin typeface="Calibri"/>
                <a:cs typeface="Calibri"/>
              </a:rPr>
              <a:t>ad</a:t>
            </a:r>
            <a:r>
              <a:rPr sz="1800" b="1" spc="9" dirty="0">
                <a:latin typeface="Calibri"/>
                <a:cs typeface="Calibri"/>
              </a:rPr>
              <a:t>e</a:t>
            </a:r>
            <a:r>
              <a:rPr sz="1800" b="1" spc="0" dirty="0">
                <a:latin typeface="Calibri"/>
                <a:cs typeface="Calibri"/>
              </a:rPr>
              <a:t>n Be</a:t>
            </a:r>
            <a:r>
              <a:rPr sz="1800" b="1" spc="-39" dirty="0">
                <a:latin typeface="Calibri"/>
                <a:cs typeface="Calibri"/>
              </a:rPr>
              <a:t>r</a:t>
            </a:r>
            <a:r>
              <a:rPr sz="1800" b="1" spc="-14" dirty="0">
                <a:latin typeface="Calibri"/>
                <a:cs typeface="Calibri"/>
              </a:rPr>
              <a:t>a</a:t>
            </a:r>
            <a:r>
              <a:rPr sz="1800" b="1" spc="0" dirty="0">
                <a:latin typeface="Calibri"/>
                <a:cs typeface="Calibri"/>
              </a:rPr>
              <a:t>tu</a:t>
            </a:r>
            <a:r>
              <a:rPr sz="1800" b="1" spc="4" dirty="0">
                <a:latin typeface="Calibri"/>
                <a:cs typeface="Calibri"/>
              </a:rPr>
              <a:t>n</a:t>
            </a:r>
            <a:r>
              <a:rPr sz="1800" b="1" spc="0" dirty="0">
                <a:latin typeface="Calibri"/>
                <a:cs typeface="Calibri"/>
              </a:rPr>
              <a:t>g</a:t>
            </a:r>
            <a:r>
              <a:rPr sz="1800" b="1" spc="-14" dirty="0">
                <a:latin typeface="Calibri"/>
                <a:cs typeface="Calibri"/>
              </a:rPr>
              <a:t>s</a:t>
            </a:r>
            <a:r>
              <a:rPr sz="1800" b="1" spc="-25" dirty="0">
                <a:latin typeface="Calibri"/>
                <a:cs typeface="Calibri"/>
              </a:rPr>
              <a:t>g</a:t>
            </a:r>
            <a:r>
              <a:rPr sz="1800" b="1" spc="0" dirty="0">
                <a:latin typeface="Calibri"/>
                <a:cs typeface="Calibri"/>
              </a:rPr>
              <a:t>e</a:t>
            </a:r>
            <a:r>
              <a:rPr sz="1800" b="1" spc="-4" dirty="0">
                <a:latin typeface="Calibri"/>
                <a:cs typeface="Calibri"/>
              </a:rPr>
              <a:t>sp</a:t>
            </a:r>
            <a:r>
              <a:rPr sz="1800" b="1" spc="-39" dirty="0">
                <a:latin typeface="Calibri"/>
                <a:cs typeface="Calibri"/>
              </a:rPr>
              <a:t>r</a:t>
            </a:r>
            <a:r>
              <a:rPr sz="1800" b="1" spc="0" dirty="0">
                <a:latin typeface="Calibri"/>
                <a:cs typeface="Calibri"/>
              </a:rPr>
              <a:t>äch (A</a:t>
            </a:r>
            <a:r>
              <a:rPr sz="1800" b="1" spc="9" dirty="0">
                <a:latin typeface="Calibri"/>
                <a:cs typeface="Calibri"/>
              </a:rPr>
              <a:t>n</a:t>
            </a:r>
            <a:r>
              <a:rPr sz="1800" b="1" spc="0" dirty="0">
                <a:latin typeface="Calibri"/>
                <a:cs typeface="Calibri"/>
              </a:rPr>
              <a:t>la</a:t>
            </a:r>
            <a:r>
              <a:rPr sz="1800" b="1" spc="-25" dirty="0">
                <a:latin typeface="Calibri"/>
                <a:cs typeface="Calibri"/>
              </a:rPr>
              <a:t>g</a:t>
            </a:r>
            <a:r>
              <a:rPr sz="1800" b="1" spc="0" dirty="0">
                <a:latin typeface="Calibri"/>
                <a:cs typeface="Calibri"/>
              </a:rPr>
              <a:t>e</a:t>
            </a:r>
            <a:r>
              <a:rPr sz="1800" b="1" spc="-19" dirty="0">
                <a:latin typeface="Calibri"/>
                <a:cs typeface="Calibri"/>
              </a:rPr>
              <a:t> </a:t>
            </a:r>
            <a:r>
              <a:rPr sz="1800" b="1" spc="0" dirty="0">
                <a:latin typeface="Calibri"/>
                <a:cs typeface="Calibri"/>
              </a:rPr>
              <a:t>II)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86865" y="34163"/>
            <a:ext cx="6489033" cy="92024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108836" marR="61036" lvl="0" indent="0" algn="l" defTabSz="914400" rtl="0" eaLnBrk="1" fontAlgn="auto" latinLnBrk="0" hangingPunct="1">
              <a:lnSpc>
                <a:spcPts val="3360"/>
              </a:lnSpc>
              <a:spcBef>
                <a:spcPts val="16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1. </a:t>
            </a:r>
            <a:r>
              <a:rPr kumimoji="0" lang="de-DE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Wie erreiche ich die </a:t>
            </a:r>
            <a:r>
              <a:rPr lang="de-DE" sz="4800" b="1" baseline="3413" dirty="0">
                <a:solidFill>
                  <a:srgbClr val="006FC0"/>
                </a:solidFill>
                <a:latin typeface="Calibri"/>
                <a:cs typeface="Calibri"/>
              </a:rPr>
              <a:t>Pra</a:t>
            </a:r>
            <a:r>
              <a:rPr lang="de-DE" sz="4800" b="1" baseline="3413" dirty="0">
                <a:solidFill>
                  <a:srgbClr val="0070C0"/>
                </a:solidFill>
                <a:latin typeface="Calibri"/>
                <a:cs typeface="Calibri"/>
              </a:rPr>
              <a:t>xissem</a:t>
            </a:r>
            <a:r>
              <a:rPr lang="de-DE" sz="4800" b="1" baseline="3413" dirty="0">
                <a:solidFill>
                  <a:srgbClr val="006FC0"/>
                </a:solidFill>
                <a:latin typeface="Calibri"/>
                <a:cs typeface="Calibri"/>
              </a:rPr>
              <a:t>esterbeauftragten?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697482" y="1386458"/>
            <a:ext cx="5665384" cy="1267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179537" marR="1205364" lvl="0" indent="0" algn="ctr" defTabSz="914400" rtl="0" eaLnBrk="1" fontAlgn="auto" latinLnBrk="0" hangingPunct="1">
              <a:lnSpc>
                <a:spcPts val="2750"/>
              </a:lnSpc>
              <a:spcBef>
                <a:spcPts val="1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Ihr 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3900" b="1" i="0" u="none" strike="noStrike" kern="1200" cap="none" spc="-54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3900" b="1" i="0" u="none" strike="noStrike" kern="1200" cap="none" spc="-4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3900" b="1" i="0" u="none" strike="noStrike" kern="1200" cap="none" spc="-4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3900" b="1" i="0" u="none" strike="noStrike" kern="1200" cap="none" spc="-229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eam</a:t>
            </a:r>
            <a:r>
              <a:rPr kumimoji="0" sz="3900" b="1" i="0" u="none" strike="noStrike" kern="1200" cap="none" spc="25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</a:t>
            </a:r>
            <a:r>
              <a:rPr kumimoji="0" sz="3900" b="1" i="0" u="none" strike="noStrike" kern="1200" cap="none" spc="-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3900" b="1" i="0" u="none" strike="noStrike" kern="1200" cap="none" spc="-14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sL:</a:t>
            </a:r>
            <a:endParaRPr kumimoji="0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29433" marR="354924" lvl="0" indent="0" algn="ctr" defTabSz="914400" rtl="0" eaLnBrk="1" fontAlgn="auto" latinLnBrk="0" hangingPunct="1">
              <a:lnSpc>
                <a:spcPct val="101725"/>
              </a:lnSpc>
              <a:spcBef>
                <a:spcPts val="27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Sab</a:t>
            </a:r>
            <a:r>
              <a:rPr kumimoji="0" sz="26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 Bad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600" b="1" i="0" u="none" strike="noStrike" kern="1200" cap="none" spc="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2600" b="1" i="0" u="none" strike="noStrike" kern="1200" cap="none" spc="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Udo Nes</a:t>
            </a:r>
            <a:r>
              <a:rPr kumimoji="0" sz="26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26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ch</a:t>
            </a:r>
            <a:endParaRPr kumimoji="0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1725"/>
              </a:lnSpc>
              <a:spcBef>
                <a:spcPts val="41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600" b="1" i="0" u="heavy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Wir si</a:t>
            </a:r>
            <a:r>
              <a:rPr kumimoji="0" sz="2600" b="1" i="0" u="heavy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600" b="1" i="0" u="heavy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Ih</a:t>
            </a:r>
            <a:r>
              <a:rPr kumimoji="0" sz="2600" b="1" i="0" u="heavy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600" b="1" i="0" u="heavy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2600" b="1" i="0" u="heavy" strike="noStrike" kern="1200" cap="none" spc="-5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2600" b="1" i="0" u="heavy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600" b="1" i="0" u="heavy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600" b="1" i="0" u="heavy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600" b="1" i="0" u="heavy" strike="noStrike" kern="1200" cap="none" spc="-6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600" b="1" i="0" u="heavy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2600" b="1" i="0" u="heavy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2600" b="1" i="0" u="heavy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2600" b="1" i="0" u="heavy" strike="noStrike" kern="1200" cap="none" spc="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600" b="1" i="0" u="heavy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Ansp</a:t>
            </a:r>
            <a:r>
              <a:rPr kumimoji="0" sz="2600" b="1" i="0" u="heavy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600" b="1" i="0" u="heavy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ec</a:t>
            </a:r>
            <a:r>
              <a:rPr kumimoji="0" sz="2600" b="1" i="0" u="heavy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2600" b="1" i="0" u="heavy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2600" b="1" i="0" u="heavy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2600" b="1" i="0" u="heavy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rt</a:t>
            </a:r>
            <a:r>
              <a:rPr kumimoji="0" sz="2600" b="1" i="0" u="heavy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600" b="1" i="0" u="heavy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er!</a:t>
            </a:r>
            <a:endParaRPr kumimoji="0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7696" y="3207893"/>
            <a:ext cx="921909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750"/>
              </a:lnSpc>
              <a:spcBef>
                <a:spcPts val="1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900" b="1" i="0" u="none" strike="noStrike" kern="1200" cap="none" spc="4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ai</a:t>
            </a:r>
            <a:r>
              <a:rPr kumimoji="0" sz="3900" b="1" i="0" u="none" strike="noStrike" kern="1200" cap="none" spc="-4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26972" y="3207893"/>
            <a:ext cx="6989051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750"/>
              </a:lnSpc>
              <a:spcBef>
                <a:spcPts val="1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p</a:t>
            </a:r>
            <a:r>
              <a:rPr kumimoji="0" sz="3900" b="1" i="0" u="none" strike="noStrike" kern="1200" cap="none" spc="-69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r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a</a:t>
            </a:r>
            <a:r>
              <a:rPr kumimoji="0" sz="3900" b="1" i="0" u="none" strike="noStrike" kern="1200" cap="none" spc="-4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b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a</a:t>
            </a:r>
            <a:r>
              <a:rPr kumimoji="0" sz="3900" b="1" i="0" u="none" strike="noStrike" kern="1200" cap="none" spc="-4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-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g</a:t>
            </a:r>
            <a:r>
              <a:rPr kumimoji="0" sz="3900" b="1" i="0" u="none" strike="noStrike" kern="1200" cap="none" spc="-19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y</a:t>
            </a:r>
            <a:r>
              <a:rPr kumimoji="0" sz="3900" b="1" i="0" u="none" strike="noStrike" kern="1200" cap="none" spc="-25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g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e@</a:t>
            </a:r>
            <a:r>
              <a:rPr kumimoji="0" sz="3900" b="1" i="0" u="none" strike="noStrike" kern="1200" cap="none" spc="-14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z</a:t>
            </a:r>
            <a:r>
              <a:rPr kumimoji="0" sz="3900" b="1" i="0" u="none" strike="noStrike" kern="1200" cap="none" spc="-19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f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s</a:t>
            </a:r>
            <a:r>
              <a:rPr kumimoji="0" sz="3900" b="1" i="0" u="none" strike="noStrike" kern="1200" cap="none" spc="4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l</a:t>
            </a:r>
            <a:r>
              <a:rPr kumimoji="0" sz="3900" b="1" i="0" u="none" strike="noStrike" kern="1200" cap="none" spc="-4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-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muen</a:t>
            </a:r>
            <a:r>
              <a:rPr kumimoji="0" sz="3900" b="1" i="0" u="none" strike="noStrike" kern="1200" cap="none" spc="-25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s</a:t>
            </a:r>
            <a:r>
              <a:rPr kumimoji="0" sz="3900" b="1" i="0" u="none" strike="noStrike" kern="1200" cap="none" spc="-39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t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e</a:t>
            </a:r>
            <a:r>
              <a:rPr kumimoji="0" sz="3900" b="1" i="0" u="none" strike="noStrike" kern="1200" cap="none" spc="-229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r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.nr</a:t>
            </a:r>
            <a:r>
              <a:rPr kumimoji="0" sz="3900" b="1" i="0" u="none" strike="noStrike" kern="1200" cap="none" spc="-134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w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.s</a:t>
            </a:r>
            <a:r>
              <a:rPr kumimoji="0" sz="3900" b="1" i="0" u="none" strike="noStrike" kern="1200" cap="none" spc="4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c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h</a:t>
            </a:r>
            <a:r>
              <a:rPr kumimoji="0" sz="3900" b="1" i="0" u="none" strike="noStrike" kern="1200" cap="none" spc="-9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u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le</a:t>
            </a:r>
            <a:r>
              <a:rPr kumimoji="0" sz="3900" b="1" i="0" u="none" strike="noStrike" kern="1200" cap="none" spc="54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(im</a:t>
            </a:r>
            <a:r>
              <a:rPr kumimoji="0" sz="3900" b="1" i="0" u="none" strike="noStrike" kern="1200" cap="none" spc="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3900" b="1" i="0" u="none" strike="noStrike" kern="1200" cap="none" spc="-14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900" b="1" i="0" u="none" strike="noStrike" kern="1200" cap="none" spc="-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017867" y="3207893"/>
            <a:ext cx="958638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750"/>
              </a:lnSpc>
              <a:spcBef>
                <a:spcPts val="1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900" b="1" i="0" u="none" strike="noStrike" kern="1200" cap="none" spc="-25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3900" b="1" i="0" u="none" strike="noStrike" kern="1200" cap="none" spc="-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e)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29258" y="3663569"/>
            <a:ext cx="5643029" cy="8105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750"/>
              </a:lnSpc>
              <a:spcBef>
                <a:spcPts val="1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Sp</a:t>
            </a:r>
            <a:r>
              <a:rPr kumimoji="0" sz="3900" b="1" i="0" u="none" strike="noStrike" kern="1200" cap="none" spc="-25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ech</a:t>
            </a:r>
            <a:r>
              <a:rPr kumimoji="0" sz="3900" b="1" i="0" u="none" strike="noStrike" kern="1200" cap="none" spc="-25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900" b="1" i="0" u="none" strike="noStrike" kern="1200" cap="none" spc="-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900" b="1" i="0" u="none" strike="noStrike" kern="1200" cap="none" spc="-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900" b="0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r>
              <a:rPr kumimoji="0" sz="3900" b="0" i="0" u="none" strike="noStrike" kern="1200" cap="none" spc="25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3900" b="1" i="0" u="none" strike="noStrike" kern="1200" cap="none" spc="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3900" b="1" i="0" u="none" strike="noStrike" kern="1200" cap="none" spc="-2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nt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ags</a:t>
            </a:r>
            <a:r>
              <a:rPr kumimoji="0" sz="3900" b="1" i="0" u="none" strike="noStrike" kern="1200" cap="none" spc="-4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900" b="1" i="0" u="none" strike="noStrike" kern="1200" cap="none" spc="-1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3900" b="1" i="0" u="none" strike="noStrike" kern="1200" cap="none" spc="-14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12.00</a:t>
            </a:r>
            <a:r>
              <a:rPr kumimoji="0" sz="3900" b="1" i="0" u="none" strike="noStrike" kern="1200" cap="none" spc="-14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900" b="1" i="0" u="none" strike="noStrike" kern="1200" cap="none" spc="-4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13.00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48105" marR="49606" lvl="0" indent="0" algn="l" defTabSz="914400" rtl="0" eaLnBrk="1" fontAlgn="auto" latinLnBrk="0" hangingPunct="1">
              <a:lnSpc>
                <a:spcPct val="101725"/>
              </a:lnSpc>
              <a:spcBef>
                <a:spcPts val="26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(au</a:t>
            </a:r>
            <a:r>
              <a:rPr kumimoji="0" sz="26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ß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26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 d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 </a:t>
            </a:r>
            <a:r>
              <a:rPr kumimoji="0" sz="26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ch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2600" b="1" i="0" u="none" strike="noStrike" kern="1200" cap="none" spc="-4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eri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n)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070555" y="3663569"/>
            <a:ext cx="585924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750"/>
              </a:lnSpc>
              <a:spcBef>
                <a:spcPts val="1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Uhr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45538" y="5058283"/>
            <a:ext cx="4795687" cy="7783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750"/>
              </a:lnSpc>
              <a:spcBef>
                <a:spcPts val="1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900" b="1" i="0" u="none" strike="noStrike" kern="1200" cap="none" spc="-22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</a:t>
            </a:r>
            <a:r>
              <a:rPr kumimoji="0" sz="3900" b="1" i="0" u="none" strike="noStrike" kern="1200" cap="none" spc="-2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ef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3900" b="1" i="0" u="none" strike="noStrike" kern="1200" cap="none" spc="-4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ummer:</a:t>
            </a:r>
            <a:r>
              <a:rPr kumimoji="0" sz="3900" b="1" i="0" u="none" strike="noStrike" kern="1200" cap="none" spc="14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025</a:t>
            </a:r>
            <a:r>
              <a:rPr kumimoji="0" sz="3900" b="1" i="0" u="none" strike="noStrike" kern="1200" cap="none" spc="4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</a:t>
            </a:r>
            <a:r>
              <a:rPr kumimoji="0" sz="3900" b="1" i="0" u="none" strike="noStrike" kern="1200" cap="none" spc="-4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68</a:t>
            </a:r>
            <a:r>
              <a:rPr kumimoji="0" sz="3900" b="1" i="0" u="none" strike="noStrike" kern="1200" cap="none" spc="-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6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6</a:t>
            </a:r>
            <a:r>
              <a:rPr kumimoji="0" sz="3900" b="1" i="0" u="none" strike="noStrike" kern="1200" cap="none" spc="-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33</a:t>
            </a:r>
            <a:r>
              <a:rPr kumimoji="0" sz="3900" b="1" i="0" u="none" strike="noStrike" kern="1200" cap="none" spc="-4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348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27253" marR="49606" lvl="0" indent="0" algn="l" defTabSz="914400" rtl="0" eaLnBrk="1" fontAlgn="auto" latinLnBrk="0" hangingPunct="1">
              <a:lnSpc>
                <a:spcPct val="101725"/>
              </a:lnSpc>
              <a:spcBef>
                <a:spcPts val="1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Ra</a:t>
            </a:r>
            <a:r>
              <a:rPr kumimoji="0" sz="26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 219</a:t>
            </a:r>
            <a:r>
              <a:rPr kumimoji="0" sz="2600" b="1" i="0" u="none" strike="noStrike" kern="1200" cap="none" spc="-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26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sL</a:t>
            </a:r>
            <a:r>
              <a:rPr kumimoji="0" sz="26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Mü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6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600" b="1" i="0" u="none" strike="noStrike" kern="1200" cap="none" spc="-3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504936" y="6464681"/>
            <a:ext cx="125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1325"/>
              </a:lnSpc>
              <a:spcBef>
                <a:spcPts val="6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2275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209125" y="2418841"/>
            <a:ext cx="7470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 marR="0" lvl="0" indent="0" algn="l" defTabSz="9144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51057" y="2418841"/>
            <a:ext cx="7493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 marR="0" lvl="0" indent="0" algn="l" defTabSz="9144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72632" y="2418841"/>
            <a:ext cx="7467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 marR="0" lvl="0" indent="0" algn="l" defTabSz="9144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824032" y="2418841"/>
            <a:ext cx="7744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 marR="0" lvl="0" indent="0" algn="l" defTabSz="9144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14045" y="218313"/>
            <a:ext cx="8547431" cy="140766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5442" marR="295082" algn="ctr">
              <a:lnSpc>
                <a:spcPts val="3360"/>
              </a:lnSpc>
              <a:spcBef>
                <a:spcPts val="168"/>
              </a:spcBef>
            </a:pPr>
            <a:r>
              <a:rPr sz="4800" b="1" spc="-104" baseline="3413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elche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48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erial</a:t>
            </a: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48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gibt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es f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ü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r die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Planung</a:t>
            </a:r>
            <a:r>
              <a:rPr sz="48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und</a:t>
            </a:r>
            <a:endParaRPr sz="3200">
              <a:latin typeface="Calibri"/>
              <a:cs typeface="Calibri"/>
            </a:endParaRPr>
          </a:p>
          <a:p>
            <a:pPr algn="ctr">
              <a:lnSpc>
                <a:spcPts val="3840"/>
              </a:lnSpc>
              <a:spcBef>
                <a:spcPts val="23"/>
              </a:spcBef>
            </a:pP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Du</a:t>
            </a:r>
            <a:r>
              <a:rPr sz="4800" b="1" spc="-50" baseline="1706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ch</a:t>
            </a:r>
            <a:r>
              <a:rPr sz="4800" b="1" spc="-14" baseline="1706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ührung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34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Bi</a:t>
            </a:r>
            <a:r>
              <a:rPr sz="4800" b="1" spc="14" baseline="1706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an</a:t>
            </a:r>
            <a:r>
              <a:rPr sz="4800" b="1" spc="-14" baseline="1706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-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und</a:t>
            </a:r>
            <a:r>
              <a:rPr sz="4800" b="1" spc="-24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-50" baseline="1706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-39" baseline="1706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spe</a:t>
            </a:r>
            <a:r>
              <a:rPr sz="4800" b="1" spc="-14" baseline="1706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ti</a:t>
            </a:r>
            <a:r>
              <a:rPr sz="4800" b="1" spc="-29" baseline="1706" dirty="0">
                <a:solidFill>
                  <a:srgbClr val="006FC0"/>
                </a:solidFill>
                <a:latin typeface="Calibri"/>
                <a:cs typeface="Calibri"/>
              </a:rPr>
              <a:t>vg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es</a:t>
            </a:r>
            <a:r>
              <a:rPr sz="4800" b="1" spc="-14" baseline="1706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800" b="1" spc="-69" baseline="1706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äc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endParaRPr sz="3200">
              <a:latin typeface="Calibri"/>
              <a:cs typeface="Calibri"/>
            </a:endParaRPr>
          </a:p>
          <a:p>
            <a:pPr marL="3641712" marR="3673264" algn="ctr">
              <a:lnSpc>
                <a:spcPts val="3840"/>
              </a:lnSpc>
            </a:pP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(BPG)?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8740" y="2073751"/>
            <a:ext cx="22885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21640" y="2098294"/>
            <a:ext cx="8077118" cy="19801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1036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latin typeface="Calibri"/>
                <a:cs typeface="Calibri"/>
              </a:rPr>
              <a:t>Im </a:t>
            </a:r>
            <a:r>
              <a:rPr sz="4800" b="1" spc="-9" baseline="3413" dirty="0">
                <a:latin typeface="Calibri"/>
                <a:cs typeface="Calibri"/>
              </a:rPr>
              <a:t>„</a:t>
            </a:r>
            <a:r>
              <a:rPr sz="4800" b="1" spc="0" baseline="3413" dirty="0">
                <a:latin typeface="Calibri"/>
                <a:cs typeface="Calibri"/>
              </a:rPr>
              <a:t>PS </a:t>
            </a:r>
            <a:r>
              <a:rPr sz="4800" b="1" spc="-14" baseline="3413" dirty="0">
                <a:latin typeface="Calibri"/>
                <a:cs typeface="Calibri"/>
              </a:rPr>
              <a:t>In</a:t>
            </a:r>
            <a:r>
              <a:rPr sz="4800" b="1" spc="-50" baseline="3413" dirty="0">
                <a:latin typeface="Calibri"/>
                <a:cs typeface="Calibri"/>
              </a:rPr>
              <a:t>f</a:t>
            </a:r>
            <a:r>
              <a:rPr sz="4800" b="1" spc="0" baseline="3413" dirty="0">
                <a:latin typeface="Calibri"/>
                <a:cs typeface="Calibri"/>
              </a:rPr>
              <a:t>o</a:t>
            </a:r>
            <a:r>
              <a:rPr sz="4800" b="1" spc="-34" baseline="3413" dirty="0">
                <a:latin typeface="Calibri"/>
                <a:cs typeface="Calibri"/>
              </a:rPr>
              <a:t>k</a:t>
            </a:r>
            <a:r>
              <a:rPr sz="4800" b="1" spc="0" baseline="3413" dirty="0">
                <a:latin typeface="Calibri"/>
                <a:cs typeface="Calibri"/>
              </a:rPr>
              <a:t>u</a:t>
            </a:r>
            <a:r>
              <a:rPr sz="4800" b="1" spc="-39" baseline="3413" dirty="0">
                <a:latin typeface="Calibri"/>
                <a:cs typeface="Calibri"/>
              </a:rPr>
              <a:t>r</a:t>
            </a:r>
            <a:r>
              <a:rPr sz="4800" b="1" spc="0" baseline="3413" dirty="0">
                <a:latin typeface="Calibri"/>
                <a:cs typeface="Calibri"/>
              </a:rPr>
              <a:t>s</a:t>
            </a:r>
            <a:r>
              <a:rPr sz="4800" b="1" spc="-19" baseline="3413" dirty="0">
                <a:latin typeface="Calibri"/>
                <a:cs typeface="Calibri"/>
              </a:rPr>
              <a:t> </a:t>
            </a:r>
            <a:r>
              <a:rPr sz="4800" b="1" spc="0" baseline="3413" dirty="0">
                <a:latin typeface="Calibri"/>
                <a:cs typeface="Calibri"/>
              </a:rPr>
              <a:t>P</a:t>
            </a:r>
            <a:r>
              <a:rPr sz="4800" b="1" spc="-69" baseline="3413" dirty="0">
                <a:latin typeface="Calibri"/>
                <a:cs typeface="Calibri"/>
              </a:rPr>
              <a:t>r</a:t>
            </a:r>
            <a:r>
              <a:rPr sz="4800" b="1" spc="-19" baseline="3413" dirty="0">
                <a:latin typeface="Calibri"/>
                <a:cs typeface="Calibri"/>
              </a:rPr>
              <a:t>a</a:t>
            </a:r>
            <a:r>
              <a:rPr sz="4800" b="1" spc="0" baseline="3413" dirty="0">
                <a:latin typeface="Calibri"/>
                <a:cs typeface="Calibri"/>
              </a:rPr>
              <a:t>xi</a:t>
            </a:r>
            <a:r>
              <a:rPr sz="4800" b="1" spc="14" baseline="3413" dirty="0">
                <a:latin typeface="Calibri"/>
                <a:cs typeface="Calibri"/>
              </a:rPr>
              <a:t>s</a:t>
            </a:r>
            <a:r>
              <a:rPr sz="4800" b="1" spc="0" baseline="3413" dirty="0">
                <a:latin typeface="Calibri"/>
                <a:cs typeface="Calibri"/>
              </a:rPr>
              <a:t>s</a:t>
            </a:r>
            <a:r>
              <a:rPr sz="4800" b="1" spc="-9" baseline="3413" dirty="0">
                <a:latin typeface="Calibri"/>
                <a:cs typeface="Calibri"/>
              </a:rPr>
              <a:t>e</a:t>
            </a:r>
            <a:r>
              <a:rPr sz="4800" b="1" spc="0" baseline="3413" dirty="0">
                <a:latin typeface="Calibri"/>
                <a:cs typeface="Calibri"/>
              </a:rPr>
              <a:t>me</a:t>
            </a:r>
            <a:r>
              <a:rPr sz="4800" b="1" spc="-34" baseline="3413" dirty="0">
                <a:latin typeface="Calibri"/>
                <a:cs typeface="Calibri"/>
              </a:rPr>
              <a:t>s</a:t>
            </a:r>
            <a:r>
              <a:rPr sz="4800" b="1" spc="-44" baseline="3413" dirty="0">
                <a:latin typeface="Calibri"/>
                <a:cs typeface="Calibri"/>
              </a:rPr>
              <a:t>t</a:t>
            </a:r>
            <a:r>
              <a:rPr sz="4800" b="1" spc="0" baseline="3413" dirty="0">
                <a:latin typeface="Calibri"/>
                <a:cs typeface="Calibri"/>
              </a:rPr>
              <a:t>e</a:t>
            </a:r>
            <a:r>
              <a:rPr sz="4800" b="1" spc="-39" baseline="3413" dirty="0">
                <a:latin typeface="Calibri"/>
                <a:cs typeface="Calibri"/>
              </a:rPr>
              <a:t>rs</a:t>
            </a:r>
            <a:r>
              <a:rPr sz="4800" b="1" spc="0" baseline="3413" dirty="0">
                <a:latin typeface="Calibri"/>
                <a:cs typeface="Calibri"/>
              </a:rPr>
              <a:t>tud</a:t>
            </a:r>
            <a:r>
              <a:rPr sz="4800" b="1" spc="-14" baseline="3413" dirty="0">
                <a:latin typeface="Calibri"/>
                <a:cs typeface="Calibri"/>
              </a:rPr>
              <a:t>i</a:t>
            </a:r>
            <a:r>
              <a:rPr sz="4800" b="1" spc="0" baseline="3413" dirty="0">
                <a:latin typeface="Calibri"/>
                <a:cs typeface="Calibri"/>
              </a:rPr>
              <a:t>e</a:t>
            </a:r>
            <a:r>
              <a:rPr sz="4800" b="1" spc="-39" baseline="3413" dirty="0">
                <a:latin typeface="Calibri"/>
                <a:cs typeface="Calibri"/>
              </a:rPr>
              <a:t>r</a:t>
            </a:r>
            <a:r>
              <a:rPr sz="4800" b="1" spc="0" baseline="3413" dirty="0">
                <a:latin typeface="Calibri"/>
                <a:cs typeface="Calibri"/>
              </a:rPr>
              <a:t>en</a:t>
            </a:r>
            <a:r>
              <a:rPr sz="4800" b="1" spc="-14" baseline="3413" dirty="0">
                <a:latin typeface="Calibri"/>
                <a:cs typeface="Calibri"/>
              </a:rPr>
              <a:t>d</a:t>
            </a:r>
            <a:r>
              <a:rPr sz="4800" b="1" spc="-29" baseline="3413" dirty="0">
                <a:latin typeface="Calibri"/>
                <a:cs typeface="Calibri"/>
              </a:rPr>
              <a:t>e</a:t>
            </a:r>
            <a:r>
              <a:rPr sz="4800" b="1" spc="0" baseline="3413" dirty="0">
                <a:latin typeface="Calibri"/>
                <a:cs typeface="Calibri"/>
              </a:rPr>
              <a:t>“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ts val="3840"/>
              </a:lnSpc>
              <a:spcBef>
                <a:spcPts val="23"/>
              </a:spcBef>
            </a:pPr>
            <a:r>
              <a:rPr sz="4800" b="1" i="1" spc="0" baseline="1706" dirty="0">
                <a:latin typeface="Calibri"/>
                <a:cs typeface="Calibri"/>
              </a:rPr>
              <a:t>(</a:t>
            </a:r>
            <a:r>
              <a:rPr sz="4800" b="1" i="1" spc="-94" baseline="1706" dirty="0">
                <a:latin typeface="Calibri"/>
                <a:cs typeface="Calibri"/>
              </a:rPr>
              <a:t>L</a:t>
            </a:r>
            <a:r>
              <a:rPr sz="4800" b="1" i="1" spc="0" baseline="1706" dirty="0">
                <a:latin typeface="Calibri"/>
                <a:cs typeface="Calibri"/>
              </a:rPr>
              <a:t>OGI</a:t>
            </a:r>
            <a:r>
              <a:rPr sz="4800" b="1" i="1" spc="-9" baseline="1706" dirty="0">
                <a:latin typeface="Calibri"/>
                <a:cs typeface="Calibri"/>
              </a:rPr>
              <a:t>N</a:t>
            </a:r>
            <a:r>
              <a:rPr sz="4800" b="1" i="1" spc="-64" baseline="1706" dirty="0">
                <a:latin typeface="Calibri"/>
                <a:cs typeface="Calibri"/>
              </a:rPr>
              <a:t>E</a:t>
            </a:r>
            <a:r>
              <a:rPr sz="4800" b="1" i="1" spc="0" baseline="1706" dirty="0">
                <a:latin typeface="Calibri"/>
                <a:cs typeface="Calibri"/>
              </a:rPr>
              <a:t>O LMS) </a:t>
            </a:r>
            <a:r>
              <a:rPr sz="4800" b="1" spc="0" baseline="1706" dirty="0">
                <a:latin typeface="Calibri"/>
                <a:cs typeface="Calibri"/>
              </a:rPr>
              <a:t>fin</a:t>
            </a:r>
            <a:r>
              <a:rPr sz="4800" b="1" spc="-4" baseline="1706" dirty="0">
                <a:latin typeface="Calibri"/>
                <a:cs typeface="Calibri"/>
              </a:rPr>
              <a:t>d</a:t>
            </a:r>
            <a:r>
              <a:rPr sz="4800" b="1" spc="0" baseline="1706" dirty="0">
                <a:latin typeface="Calibri"/>
                <a:cs typeface="Calibri"/>
              </a:rPr>
              <a:t>en</a:t>
            </a:r>
            <a:r>
              <a:rPr sz="4800" b="1" spc="-9" baseline="1706" dirty="0">
                <a:latin typeface="Calibri"/>
                <a:cs typeface="Calibri"/>
              </a:rPr>
              <a:t> </a:t>
            </a:r>
            <a:r>
              <a:rPr sz="4800" b="1" spc="0" baseline="1706" dirty="0">
                <a:latin typeface="Calibri"/>
                <a:cs typeface="Calibri"/>
              </a:rPr>
              <a:t>Sie </a:t>
            </a:r>
            <a:r>
              <a:rPr sz="4800" b="1" spc="-50" baseline="1706" dirty="0">
                <a:latin typeface="Calibri"/>
                <a:cs typeface="Calibri"/>
              </a:rPr>
              <a:t>f</a:t>
            </a:r>
            <a:r>
              <a:rPr sz="4800" b="1" spc="0" baseline="1706" dirty="0">
                <a:latin typeface="Calibri"/>
                <a:cs typeface="Calibri"/>
              </a:rPr>
              <a:t>ol</a:t>
            </a:r>
            <a:r>
              <a:rPr sz="4800" b="1" spc="-19" baseline="1706" dirty="0">
                <a:latin typeface="Calibri"/>
                <a:cs typeface="Calibri"/>
              </a:rPr>
              <a:t>g</a:t>
            </a:r>
            <a:r>
              <a:rPr sz="4800" b="1" spc="0" baseline="1706" dirty="0">
                <a:latin typeface="Calibri"/>
                <a:cs typeface="Calibri"/>
              </a:rPr>
              <a:t>en</a:t>
            </a:r>
            <a:r>
              <a:rPr sz="4800" b="1" spc="-9" baseline="1706" dirty="0">
                <a:latin typeface="Calibri"/>
                <a:cs typeface="Calibri"/>
              </a:rPr>
              <a:t>d</a:t>
            </a:r>
            <a:r>
              <a:rPr sz="4800" b="1" spc="0" baseline="1706" dirty="0">
                <a:latin typeface="Calibri"/>
                <a:cs typeface="Calibri"/>
              </a:rPr>
              <a:t>e</a:t>
            </a:r>
            <a:r>
              <a:rPr sz="4800" b="1" spc="-14" baseline="1706" dirty="0"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Do</a:t>
            </a:r>
            <a:r>
              <a:rPr sz="4800" b="1" spc="-34" baseline="1706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ume</a:t>
            </a:r>
            <a:r>
              <a:rPr sz="4800" b="1" spc="-39" baseline="1706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800" b="1" spc="-29" baseline="1706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endParaRPr sz="3200">
              <a:latin typeface="Calibri"/>
              <a:cs typeface="Calibri"/>
            </a:endParaRPr>
          </a:p>
          <a:p>
            <a:pPr marL="12700" marR="61036">
              <a:lnSpc>
                <a:spcPts val="3840"/>
              </a:lnSpc>
            </a:pP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die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Plan</a:t>
            </a:r>
            <a:r>
              <a:rPr sz="4800" b="1" spc="-4" baseline="1706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ng</a:t>
            </a:r>
            <a:r>
              <a:rPr sz="4800" b="1" spc="-39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d D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-44" baseline="1706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4800" b="1" spc="-14" baseline="1706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ü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hr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ng</a:t>
            </a:r>
            <a:r>
              <a:rPr sz="4800" b="1" spc="-49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800" b="1" spc="-4" baseline="1706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800" b="1" spc="-34" baseline="1706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es BPG:</a:t>
            </a:r>
            <a:endParaRPr sz="3200">
              <a:latin typeface="Calibri"/>
              <a:cs typeface="Calibri"/>
            </a:endParaRPr>
          </a:p>
          <a:p>
            <a:pPr marL="38607" marR="61036">
              <a:lnSpc>
                <a:spcPct val="101725"/>
              </a:lnSpc>
              <a:spcBef>
                <a:spcPts val="892"/>
              </a:spcBef>
            </a:pPr>
            <a:r>
              <a:rPr sz="2800" b="1" spc="0" dirty="0">
                <a:latin typeface="Calibri"/>
                <a:cs typeface="Calibri"/>
              </a:rPr>
              <a:t>-</a:t>
            </a:r>
            <a:r>
              <a:rPr sz="2800" b="1" spc="1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All</a:t>
            </a:r>
            <a:r>
              <a:rPr sz="2800" b="1" spc="-34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emeine</a:t>
            </a:r>
            <a:r>
              <a:rPr sz="2800" b="1" spc="-56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Erläu</a:t>
            </a:r>
            <a:r>
              <a:rPr sz="2800" b="1" spc="-29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erun</a:t>
            </a:r>
            <a:r>
              <a:rPr sz="2800" b="1" spc="-2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en</a:t>
            </a:r>
            <a:r>
              <a:rPr sz="2800" b="1" spc="-61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zum</a:t>
            </a:r>
            <a:r>
              <a:rPr sz="2800" b="1" spc="-48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BPG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501672" y="2585974"/>
            <a:ext cx="578182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für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1828" y="4222242"/>
            <a:ext cx="187515" cy="1405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39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-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466"/>
              </a:spcBef>
            </a:pPr>
            <a:r>
              <a:rPr sz="2800" b="1" spc="0" dirty="0">
                <a:latin typeface="Calibri"/>
                <a:cs typeface="Calibri"/>
              </a:rPr>
              <a:t>-</a:t>
            </a:r>
            <a:endParaRPr sz="2800">
              <a:latin typeface="Calibri"/>
              <a:cs typeface="Calibri"/>
            </a:endParaRPr>
          </a:p>
          <a:p>
            <a:pPr marL="12700" marR="139">
              <a:lnSpc>
                <a:spcPct val="101725"/>
              </a:lnSpc>
              <a:spcBef>
                <a:spcPts val="617"/>
              </a:spcBef>
            </a:pPr>
            <a:r>
              <a:rPr sz="2800" b="1" spc="0" dirty="0">
                <a:latin typeface="Calibri"/>
                <a:cs typeface="Calibri"/>
              </a:rPr>
              <a:t>-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92328" y="4222242"/>
            <a:ext cx="1101764" cy="1405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2005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Anla</a:t>
            </a:r>
            <a:r>
              <a:rPr sz="4200" b="1" spc="-34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466"/>
              </a:spcBef>
            </a:pPr>
            <a:r>
              <a:rPr sz="2800" b="1" spc="0" dirty="0">
                <a:latin typeface="Calibri"/>
                <a:cs typeface="Calibri"/>
              </a:rPr>
              <a:t>An</a:t>
            </a:r>
            <a:r>
              <a:rPr sz="2800" b="1" spc="-4" dirty="0">
                <a:latin typeface="Calibri"/>
                <a:cs typeface="Calibri"/>
              </a:rPr>
              <a:t>l</a:t>
            </a:r>
            <a:r>
              <a:rPr sz="2800" b="1" spc="0" dirty="0">
                <a:latin typeface="Calibri"/>
                <a:cs typeface="Calibri"/>
              </a:rPr>
              <a:t>a</a:t>
            </a:r>
            <a:r>
              <a:rPr sz="2800" b="1" spc="-34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  <a:p>
            <a:pPr marL="12700" marR="12005">
              <a:lnSpc>
                <a:spcPct val="101725"/>
              </a:lnSpc>
              <a:spcBef>
                <a:spcPts val="617"/>
              </a:spcBef>
            </a:pPr>
            <a:r>
              <a:rPr sz="2800" b="1" spc="0" dirty="0">
                <a:latin typeface="Calibri"/>
                <a:cs typeface="Calibri"/>
              </a:rPr>
              <a:t>Anla</a:t>
            </a:r>
            <a:r>
              <a:rPr sz="2800" b="1" spc="-34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87786" y="4222242"/>
            <a:ext cx="4642932" cy="1405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837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I </a:t>
            </a:r>
            <a:r>
              <a:rPr sz="4200" b="1" spc="-34" baseline="2925" dirty="0">
                <a:latin typeface="Calibri"/>
                <a:cs typeface="Calibri"/>
              </a:rPr>
              <a:t>R</a:t>
            </a:r>
            <a:r>
              <a:rPr sz="4200" b="1" spc="-25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fl</a:t>
            </a:r>
            <a:r>
              <a:rPr sz="4200" b="1" spc="-50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xio</a:t>
            </a:r>
            <a:r>
              <a:rPr sz="4200" b="1" spc="-4" baseline="2925" dirty="0">
                <a:latin typeface="Calibri"/>
                <a:cs typeface="Calibri"/>
              </a:rPr>
              <a:t>n</a:t>
            </a:r>
            <a:r>
              <a:rPr sz="4200" b="1" spc="0" baseline="2925" dirty="0">
                <a:latin typeface="Calibri"/>
                <a:cs typeface="Calibri"/>
              </a:rPr>
              <a:t>san</a:t>
            </a:r>
            <a:r>
              <a:rPr sz="4200" b="1" spc="-34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eg</a:t>
            </a:r>
            <a:r>
              <a:rPr sz="4200" b="1" spc="-9" baseline="2925" dirty="0">
                <a:latin typeface="Calibri"/>
                <a:cs typeface="Calibri"/>
              </a:rPr>
              <a:t>u</a:t>
            </a:r>
            <a:r>
              <a:rPr sz="4200" b="1" spc="0" baseline="2925" dirty="0">
                <a:latin typeface="Calibri"/>
                <a:cs typeface="Calibri"/>
              </a:rPr>
              <a:t>n</a:t>
            </a:r>
            <a:r>
              <a:rPr sz="4200" b="1" spc="-1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-128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für</a:t>
            </a:r>
            <a:r>
              <a:rPr sz="4200" b="1" spc="-18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das</a:t>
            </a:r>
            <a:endParaRPr sz="2800">
              <a:latin typeface="Calibri"/>
              <a:cs typeface="Calibri"/>
            </a:endParaRPr>
          </a:p>
          <a:p>
            <a:pPr marL="12929" marR="53263">
              <a:lnSpc>
                <a:spcPct val="101725"/>
              </a:lnSpc>
              <a:spcBef>
                <a:spcPts val="466"/>
              </a:spcBef>
            </a:pPr>
            <a:r>
              <a:rPr sz="2800" b="1" spc="0" dirty="0">
                <a:latin typeface="Calibri"/>
                <a:cs typeface="Calibri"/>
              </a:rPr>
              <a:t>II</a:t>
            </a:r>
            <a:r>
              <a:rPr sz="2800" b="1" spc="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Ges</a:t>
            </a:r>
            <a:r>
              <a:rPr sz="2800" b="1" spc="-9" dirty="0">
                <a:latin typeface="Calibri"/>
                <a:cs typeface="Calibri"/>
              </a:rPr>
              <a:t>p</a:t>
            </a:r>
            <a:r>
              <a:rPr sz="2800" b="1" spc="-5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ächsle</a:t>
            </a:r>
            <a:r>
              <a:rPr sz="2800" b="1" spc="-9" dirty="0">
                <a:latin typeface="Calibri"/>
                <a:cs typeface="Calibri"/>
              </a:rPr>
              <a:t>i</a:t>
            </a:r>
            <a:r>
              <a:rPr sz="2800" b="1" spc="0" dirty="0">
                <a:latin typeface="Calibri"/>
                <a:cs typeface="Calibri"/>
              </a:rPr>
              <a:t>t</a:t>
            </a:r>
            <a:r>
              <a:rPr sz="2800" b="1" spc="-39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ad</a:t>
            </a:r>
            <a:r>
              <a:rPr sz="2800" b="1" spc="-9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n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617"/>
              </a:spcBef>
            </a:pPr>
            <a:r>
              <a:rPr sz="2800" b="1" spc="0" dirty="0">
                <a:latin typeface="Calibri"/>
                <a:cs typeface="Calibri"/>
              </a:rPr>
              <a:t>III</a:t>
            </a:r>
            <a:r>
              <a:rPr sz="2800" b="1" spc="9" dirty="0">
                <a:latin typeface="Calibri"/>
                <a:cs typeface="Calibri"/>
              </a:rPr>
              <a:t> </a:t>
            </a:r>
            <a:r>
              <a:rPr sz="2800" b="1" spc="-50" dirty="0">
                <a:latin typeface="Calibri"/>
                <a:cs typeface="Calibri"/>
              </a:rPr>
              <a:t>P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50" dirty="0">
                <a:latin typeface="Calibri"/>
                <a:cs typeface="Calibri"/>
              </a:rPr>
              <a:t>P</a:t>
            </a:r>
            <a:r>
              <a:rPr sz="2800" b="1" spc="4" dirty="0">
                <a:latin typeface="Calibri"/>
                <a:cs typeface="Calibri"/>
              </a:rPr>
              <a:t>e</a:t>
            </a:r>
            <a:r>
              <a:rPr sz="2800" b="1" spc="-4" dirty="0">
                <a:latin typeface="Calibri"/>
                <a:cs typeface="Calibri"/>
              </a:rPr>
              <a:t>-</a:t>
            </a:r>
            <a:r>
              <a:rPr sz="2800" b="1" spc="0" dirty="0">
                <a:latin typeface="Calibri"/>
                <a:cs typeface="Calibri"/>
              </a:rPr>
              <a:t>Do</a:t>
            </a:r>
            <a:r>
              <a:rPr sz="2800" b="1" spc="-34" dirty="0">
                <a:latin typeface="Calibri"/>
                <a:cs typeface="Calibri"/>
              </a:rPr>
              <a:t>k</a:t>
            </a:r>
            <a:r>
              <a:rPr sz="2800" b="1" spc="0" dirty="0">
                <a:latin typeface="Calibri"/>
                <a:cs typeface="Calibri"/>
              </a:rPr>
              <a:t>ume</a:t>
            </a:r>
            <a:r>
              <a:rPr sz="2800" b="1" spc="-25" dirty="0">
                <a:latin typeface="Calibri"/>
                <a:cs typeface="Calibri"/>
              </a:rPr>
              <a:t>n</a:t>
            </a:r>
            <a:r>
              <a:rPr sz="2800" b="1" spc="-19" dirty="0">
                <a:latin typeface="Calibri"/>
                <a:cs typeface="Calibri"/>
              </a:rPr>
              <a:t>t</a:t>
            </a:r>
            <a:r>
              <a:rPr sz="2800" b="1" spc="-25" dirty="0">
                <a:latin typeface="Calibri"/>
                <a:cs typeface="Calibri"/>
              </a:rPr>
              <a:t>a</a:t>
            </a:r>
            <a:r>
              <a:rPr sz="2800" b="1" spc="0" dirty="0">
                <a:latin typeface="Calibri"/>
                <a:cs typeface="Calibri"/>
              </a:rPr>
              <a:t>tions</a:t>
            </a:r>
            <a:r>
              <a:rPr sz="2800" b="1" spc="-4" dirty="0">
                <a:latin typeface="Calibri"/>
                <a:cs typeface="Calibri"/>
              </a:rPr>
              <a:t>b</a:t>
            </a:r>
            <a:r>
              <a:rPr sz="2800" b="1" spc="0" dirty="0">
                <a:latin typeface="Calibri"/>
                <a:cs typeface="Calibri"/>
              </a:rPr>
              <a:t>o</a:t>
            </a:r>
            <a:r>
              <a:rPr sz="2800" b="1" spc="-34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316752" y="4222242"/>
            <a:ext cx="109556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PS/das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415407" y="4222242"/>
            <a:ext cx="69296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BPG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34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428744" y="3212591"/>
            <a:ext cx="4535424" cy="31440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78740" y="201802"/>
            <a:ext cx="8602119" cy="17680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401275" marR="3018985" algn="ctr">
              <a:lnSpc>
                <a:spcPts val="3360"/>
              </a:lnSpc>
              <a:spcBef>
                <a:spcPts val="168"/>
              </a:spcBef>
            </a:pP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or</a:t>
            </a:r>
            <a:r>
              <a:rPr sz="48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tz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ng: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ts val="3020"/>
              </a:lnSpc>
              <a:spcBef>
                <a:spcPts val="1279"/>
              </a:spcBef>
            </a:pPr>
            <a:r>
              <a:rPr sz="2800" b="1" spc="0" dirty="0">
                <a:latin typeface="Calibri"/>
                <a:cs typeface="Calibri"/>
              </a:rPr>
              <a:t>Die</a:t>
            </a:r>
            <a:r>
              <a:rPr sz="2800" b="1" spc="-28" dirty="0">
                <a:latin typeface="Calibri"/>
                <a:cs typeface="Calibri"/>
              </a:rPr>
              <a:t> </a:t>
            </a:r>
            <a:r>
              <a:rPr sz="2800" b="1" spc="-39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-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fl</a:t>
            </a:r>
            <a:r>
              <a:rPr sz="2800" b="1" spc="-5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xio</a:t>
            </a:r>
            <a:r>
              <a:rPr sz="2800" b="1" spc="-4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san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eg</a:t>
            </a:r>
            <a:r>
              <a:rPr sz="2800" b="1" spc="-9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800" b="1" spc="-19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2800" b="1" spc="-13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für</a:t>
            </a:r>
            <a:r>
              <a:rPr sz="2800" b="1" spc="-3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das</a:t>
            </a:r>
            <a:r>
              <a:rPr sz="2800" b="1" spc="1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PS</a:t>
            </a:r>
            <a:r>
              <a:rPr sz="2800" b="1" spc="-28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und</a:t>
            </a:r>
            <a:r>
              <a:rPr sz="2800" b="1" spc="-4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das</a:t>
            </a:r>
            <a:r>
              <a:rPr sz="2800" b="1" spc="1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BPG</a:t>
            </a:r>
            <a:r>
              <a:rPr sz="2800" b="1" spc="-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(Anla</a:t>
            </a:r>
            <a:r>
              <a:rPr sz="2800" b="1" spc="-2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 der</a:t>
            </a:r>
            <a:r>
              <a:rPr sz="2800" b="1" spc="-2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BP</a:t>
            </a:r>
            <a:r>
              <a:rPr sz="2800" b="1" spc="4" dirty="0">
                <a:latin typeface="Calibri"/>
                <a:cs typeface="Calibri"/>
              </a:rPr>
              <a:t>G</a:t>
            </a:r>
            <a:r>
              <a:rPr sz="2800" b="1" spc="-4" dirty="0">
                <a:latin typeface="Calibri"/>
                <a:cs typeface="Calibri"/>
              </a:rPr>
              <a:t>-</a:t>
            </a:r>
            <a:r>
              <a:rPr sz="2800" b="1" spc="0" dirty="0">
                <a:latin typeface="Calibri"/>
                <a:cs typeface="Calibri"/>
              </a:rPr>
              <a:t>M</a:t>
            </a:r>
            <a:r>
              <a:rPr sz="2800" b="1" spc="-19" dirty="0">
                <a:latin typeface="Calibri"/>
                <a:cs typeface="Calibri"/>
              </a:rPr>
              <a:t>a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erial</a:t>
            </a:r>
            <a:r>
              <a:rPr sz="2800" b="1" spc="9" dirty="0">
                <a:latin typeface="Calibri"/>
                <a:cs typeface="Calibri"/>
              </a:rPr>
              <a:t>i</a:t>
            </a:r>
            <a:r>
              <a:rPr sz="2800" b="1" spc="0" dirty="0">
                <a:latin typeface="Calibri"/>
                <a:cs typeface="Calibri"/>
              </a:rPr>
              <a:t>en)</a:t>
            </a:r>
            <a:r>
              <a:rPr sz="2800" b="1" spc="-73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ei</a:t>
            </a:r>
            <a:r>
              <a:rPr sz="2800" b="1" spc="-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nen</a:t>
            </a:r>
            <a:r>
              <a:rPr sz="2800" b="1" spc="-58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sich besonde</a:t>
            </a:r>
            <a:r>
              <a:rPr sz="2800" b="1" spc="-3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s</a:t>
            </a:r>
            <a:r>
              <a:rPr sz="2800" b="1" spc="-9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gut</a:t>
            </a:r>
            <a:r>
              <a:rPr sz="2800" b="1" spc="-27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als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Stru</a:t>
            </a:r>
            <a:r>
              <a:rPr sz="2800" b="1" spc="-4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turierungsh</a:t>
            </a:r>
            <a:r>
              <a:rPr sz="2800" b="1" spc="-9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2800" b="1" spc="-50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,</a:t>
            </a:r>
            <a:r>
              <a:rPr sz="2800" b="1" spc="-95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um</a:t>
            </a:r>
            <a:r>
              <a:rPr sz="2800" b="1" spc="-37" dirty="0">
                <a:latin typeface="Calibri"/>
                <a:cs typeface="Calibri"/>
              </a:rPr>
              <a:t> </a:t>
            </a:r>
            <a:r>
              <a:rPr sz="2800" b="1" spc="-19" dirty="0">
                <a:latin typeface="Calibri"/>
                <a:cs typeface="Calibri"/>
              </a:rPr>
              <a:t>w</a:t>
            </a:r>
            <a:r>
              <a:rPr sz="2800" b="1" spc="0" dirty="0">
                <a:latin typeface="Calibri"/>
                <a:cs typeface="Calibri"/>
              </a:rPr>
              <a:t>äh</a:t>
            </a: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end</a:t>
            </a:r>
            <a:r>
              <a:rPr sz="2800" b="1" spc="-93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der</a:t>
            </a:r>
            <a:r>
              <a:rPr sz="2800" b="1" spc="-13" dirty="0">
                <a:latin typeface="Calibri"/>
                <a:cs typeface="Calibri"/>
              </a:rPr>
              <a:t> </a:t>
            </a:r>
            <a:r>
              <a:rPr sz="2800" b="1" spc="-2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esa</a:t>
            </a:r>
            <a:r>
              <a:rPr sz="2800" b="1" spc="-19" dirty="0">
                <a:latin typeface="Calibri"/>
                <a:cs typeface="Calibri"/>
              </a:rPr>
              <a:t>m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685990" y="821308"/>
            <a:ext cx="17333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I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8740" y="1973224"/>
            <a:ext cx="6075333" cy="7650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schulp</a:t>
            </a:r>
            <a:r>
              <a:rPr sz="4200" b="1" spc="-5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a</a:t>
            </a:r>
            <a:r>
              <a:rPr sz="4200" b="1" spc="-14" baseline="2925" dirty="0">
                <a:latin typeface="Calibri"/>
                <a:cs typeface="Calibri"/>
              </a:rPr>
              <a:t>k</a:t>
            </a:r>
            <a:r>
              <a:rPr sz="4200" b="1" spc="0" baseline="2925" dirty="0">
                <a:latin typeface="Calibri"/>
                <a:cs typeface="Calibri"/>
              </a:rPr>
              <a:t>tischen</a:t>
            </a:r>
            <a:r>
              <a:rPr sz="4200" b="1" spc="1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Phase Ih</a:t>
            </a:r>
            <a:r>
              <a:rPr sz="4200" b="1" spc="-3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1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Er</a:t>
            </a:r>
            <a:r>
              <a:rPr sz="4200" b="1" spc="-39" baseline="2925" dirty="0">
                <a:latin typeface="Calibri"/>
                <a:cs typeface="Calibri"/>
              </a:rPr>
              <a:t>f</a:t>
            </a:r>
            <a:r>
              <a:rPr sz="4200" b="1" spc="0" baseline="2925" dirty="0">
                <a:latin typeface="Calibri"/>
                <a:cs typeface="Calibri"/>
              </a:rPr>
              <a:t>ahrun</a:t>
            </a:r>
            <a:r>
              <a:rPr sz="4200" b="1" spc="-34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endParaRPr sz="2800">
              <a:latin typeface="Calibri"/>
              <a:cs typeface="Calibri"/>
            </a:endParaRPr>
          </a:p>
          <a:p>
            <a:pPr marL="12700" marR="53309">
              <a:lnSpc>
                <a:spcPts val="3025"/>
              </a:lnSpc>
              <a:spcBef>
                <a:spcPts val="3"/>
              </a:spcBef>
            </a:pPr>
            <a:r>
              <a:rPr sz="4200" b="1" spc="0" baseline="2925" dirty="0">
                <a:latin typeface="Calibri"/>
                <a:cs typeface="Calibri"/>
              </a:rPr>
              <a:t>P</a:t>
            </a:r>
            <a:r>
              <a:rPr sz="4200" b="1" spc="-34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o</a:t>
            </a:r>
            <a:r>
              <a:rPr sz="4200" b="1" spc="-9" baseline="2925" dirty="0">
                <a:latin typeface="Calibri"/>
                <a:cs typeface="Calibri"/>
              </a:rPr>
              <a:t>g</a:t>
            </a:r>
            <a:r>
              <a:rPr sz="4200" b="1" spc="-34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essi</a:t>
            </a:r>
            <a:r>
              <a:rPr sz="4200" b="1" spc="-4" baseline="2925" dirty="0">
                <a:latin typeface="Calibri"/>
                <a:cs typeface="Calibri"/>
              </a:rPr>
              <a:t>o</a:t>
            </a:r>
            <a:r>
              <a:rPr sz="4200" b="1" spc="0" baseline="2925" dirty="0">
                <a:latin typeface="Calibri"/>
                <a:cs typeface="Calibri"/>
              </a:rPr>
              <a:t>n</a:t>
            </a:r>
            <a:r>
              <a:rPr sz="4200" b="1" spc="-53" baseline="2925" dirty="0">
                <a:latin typeface="Calibri"/>
                <a:cs typeface="Calibri"/>
              </a:rPr>
              <a:t> </a:t>
            </a:r>
            <a:r>
              <a:rPr sz="4200" b="1" spc="-34" baseline="2925" dirty="0">
                <a:latin typeface="Calibri"/>
                <a:cs typeface="Calibri"/>
              </a:rPr>
              <a:t>r</a:t>
            </a:r>
            <a:r>
              <a:rPr sz="4200" b="1" spc="-25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fle</a:t>
            </a:r>
            <a:r>
              <a:rPr sz="4200" b="1" spc="-9" baseline="2925" dirty="0">
                <a:latin typeface="Calibri"/>
                <a:cs typeface="Calibri"/>
              </a:rPr>
              <a:t>k</a:t>
            </a:r>
            <a:r>
              <a:rPr sz="4200" b="1" spc="0" baseline="2925" dirty="0">
                <a:latin typeface="Calibri"/>
                <a:cs typeface="Calibri"/>
              </a:rPr>
              <a:t>tie</a:t>
            </a:r>
            <a:r>
              <a:rPr sz="4200" b="1" spc="-25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6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zu</a:t>
            </a:r>
            <a:r>
              <a:rPr sz="4200" b="1" spc="-26" baseline="2925" dirty="0">
                <a:latin typeface="Calibri"/>
                <a:cs typeface="Calibri"/>
              </a:rPr>
              <a:t> </a:t>
            </a:r>
            <a:r>
              <a:rPr sz="4200" b="1" spc="-84" baseline="2925" dirty="0">
                <a:latin typeface="Calibri"/>
                <a:cs typeface="Calibri"/>
              </a:rPr>
              <a:t>k</a:t>
            </a:r>
            <a:r>
              <a:rPr sz="4200" b="1" spc="0" baseline="2925" dirty="0">
                <a:latin typeface="Calibri"/>
                <a:cs typeface="Calibri"/>
              </a:rPr>
              <a:t>önn</a:t>
            </a:r>
            <a:r>
              <a:rPr sz="4200" b="1" spc="-4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n.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158157" y="1973224"/>
            <a:ext cx="650849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und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811021" y="1973224"/>
            <a:ext cx="66384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I</a:t>
            </a:r>
            <a:r>
              <a:rPr sz="4200" b="1" spc="-9" baseline="2925" dirty="0">
                <a:latin typeface="Calibri"/>
                <a:cs typeface="Calibri"/>
              </a:rPr>
              <a:t>h</a:t>
            </a:r>
            <a:r>
              <a:rPr sz="4200" b="1" spc="-34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8740" y="3296539"/>
            <a:ext cx="4166290" cy="17890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2412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Für</a:t>
            </a:r>
            <a:r>
              <a:rPr sz="4200" b="1" spc="1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Ihr</a:t>
            </a:r>
            <a:r>
              <a:rPr sz="4200" b="1" spc="1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P</a:t>
            </a:r>
            <a:r>
              <a:rPr sz="4200" b="1" spc="-59" baseline="2925" dirty="0">
                <a:latin typeface="Calibri"/>
                <a:cs typeface="Calibri"/>
              </a:rPr>
              <a:t>r</a:t>
            </a:r>
            <a:r>
              <a:rPr sz="4200" b="1" spc="-25" baseline="2925" dirty="0">
                <a:latin typeface="Calibri"/>
                <a:cs typeface="Calibri"/>
              </a:rPr>
              <a:t>a</a:t>
            </a:r>
            <a:r>
              <a:rPr sz="4200" b="1" spc="0" baseline="2925" dirty="0">
                <a:latin typeface="Calibri"/>
                <a:cs typeface="Calibri"/>
              </a:rPr>
              <a:t>xisseme</a:t>
            </a:r>
            <a:r>
              <a:rPr sz="4200" b="1" spc="-39" baseline="2925" dirty="0">
                <a:latin typeface="Calibri"/>
                <a:cs typeface="Calibri"/>
              </a:rPr>
              <a:t>s</a:t>
            </a:r>
            <a:r>
              <a:rPr sz="4200" b="1" spc="-34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er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  <a:spcBef>
                <a:spcPts val="132"/>
              </a:spcBef>
            </a:pP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el</a:t>
            </a:r>
            <a:r>
              <a:rPr sz="2800" b="1" spc="-19" dirty="0">
                <a:latin typeface="Calibri"/>
                <a:cs typeface="Calibri"/>
              </a:rPr>
              <a:t>e</a:t>
            </a:r>
            <a:r>
              <a:rPr sz="2800" b="1" spc="-39" dirty="0">
                <a:latin typeface="Calibri"/>
                <a:cs typeface="Calibri"/>
              </a:rPr>
              <a:t>v</a:t>
            </a:r>
            <a:r>
              <a:rPr sz="2800" b="1" spc="0" dirty="0">
                <a:latin typeface="Calibri"/>
                <a:cs typeface="Calibri"/>
              </a:rPr>
              <a:t>a</a:t>
            </a:r>
            <a:r>
              <a:rPr sz="2800" b="1" spc="-25" dirty="0">
                <a:latin typeface="Calibri"/>
                <a:cs typeface="Calibri"/>
              </a:rPr>
              <a:t>n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51" dirty="0">
                <a:latin typeface="Calibri"/>
                <a:cs typeface="Calibri"/>
              </a:rPr>
              <a:t> </a:t>
            </a:r>
            <a:r>
              <a:rPr sz="2800" b="1" spc="-39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-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fl</a:t>
            </a:r>
            <a:r>
              <a:rPr sz="2800" b="1" spc="-5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xio</a:t>
            </a:r>
            <a:r>
              <a:rPr sz="2800" b="1" spc="-4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800" b="1" spc="4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800" b="1" spc="-4" dirty="0">
                <a:solidFill>
                  <a:srgbClr val="006FC0"/>
                </a:solidFill>
                <a:latin typeface="Calibri"/>
                <a:cs typeface="Calibri"/>
              </a:rPr>
              <a:t>-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2800" b="1" spc="-54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800" b="1" spc="-29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en 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  <a:spcBef>
                <a:spcPts val="276"/>
              </a:spcBef>
            </a:pPr>
            <a:r>
              <a:rPr sz="2800" b="1" spc="0" dirty="0">
                <a:latin typeface="Calibri"/>
                <a:cs typeface="Calibri"/>
              </a:rPr>
              <a:t>sind in</a:t>
            </a:r>
            <a:r>
              <a:rPr sz="2800" b="1" spc="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dem</a:t>
            </a:r>
            <a:r>
              <a:rPr sz="2800" b="1" spc="-51" dirty="0">
                <a:latin typeface="Calibri"/>
                <a:cs typeface="Calibri"/>
              </a:rPr>
              <a:t> </a:t>
            </a:r>
            <a:r>
              <a:rPr sz="2800" b="1" spc="-54" dirty="0">
                <a:latin typeface="Calibri"/>
                <a:cs typeface="Calibri"/>
              </a:rPr>
              <a:t>P</a:t>
            </a:r>
            <a:r>
              <a:rPr sz="2800" b="1" spc="0" dirty="0">
                <a:latin typeface="Calibri"/>
                <a:cs typeface="Calibri"/>
              </a:rPr>
              <a:t>api</a:t>
            </a:r>
            <a:r>
              <a:rPr sz="2800" b="1" spc="-4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r</a:t>
            </a:r>
            <a:r>
              <a:rPr sz="2800" b="1" spc="-4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den</a:t>
            </a:r>
            <a:endParaRPr sz="2800">
              <a:latin typeface="Calibri"/>
              <a:cs typeface="Calibri"/>
            </a:endParaRPr>
          </a:p>
          <a:p>
            <a:pPr marL="12700" marR="52412">
              <a:lnSpc>
                <a:spcPct val="101725"/>
              </a:lnSpc>
              <a:spcBef>
                <a:spcPts val="276"/>
              </a:spcBef>
            </a:pP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Handl</a:t>
            </a:r>
            <a:r>
              <a:rPr sz="2800" b="1" spc="-4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ng</a:t>
            </a:r>
            <a:r>
              <a:rPr sz="2800" b="1" spc="-29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800" b="1" spc="-44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eld</a:t>
            </a:r>
            <a:r>
              <a:rPr sz="2800" b="1" spc="-9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rn</a:t>
            </a:r>
            <a:r>
              <a:rPr sz="2800" b="1" spc="-16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(HF)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740" y="5174259"/>
            <a:ext cx="3082109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des </a:t>
            </a:r>
            <a:r>
              <a:rPr sz="4200" b="1" spc="-54" baseline="2925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erncurriculums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45680" y="5174259"/>
            <a:ext cx="668959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(</a:t>
            </a:r>
            <a:r>
              <a:rPr sz="4200" b="1" spc="-109" baseline="2925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C)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740" y="5644159"/>
            <a:ext cx="114879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für</a:t>
            </a:r>
            <a:r>
              <a:rPr sz="4200" b="1" spc="-33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den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10554" y="5644159"/>
            <a:ext cx="306593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-125" baseline="2925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orbe</a:t>
            </a:r>
            <a:r>
              <a:rPr sz="4200" b="1" spc="-39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eitun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sdie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40" y="6113551"/>
            <a:ext cx="257552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(V</a:t>
            </a:r>
            <a:r>
              <a:rPr sz="4200" b="1" spc="4" baseline="2925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)</a:t>
            </a:r>
            <a:r>
              <a:rPr sz="4200" b="1" spc="-42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zu</a:t>
            </a:r>
            <a:r>
              <a:rPr sz="4200" b="1" spc="-34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eo</a:t>
            </a:r>
            <a:r>
              <a:rPr sz="4200" b="1" spc="-3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dn</a:t>
            </a:r>
            <a:r>
              <a:rPr sz="4200" b="1" spc="-25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t.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35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39752" y="0"/>
            <a:ext cx="6804248" cy="6858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3500" b="1" dirty="0">
                <a:solidFill>
                  <a:srgbClr val="0070C0"/>
                </a:solidFill>
              </a:rPr>
              <a:t>Fortsetzung:</a:t>
            </a:r>
          </a:p>
          <a:p>
            <a:pPr marL="0" indent="0">
              <a:buNone/>
            </a:pPr>
            <a:endParaRPr lang="de-DE" sz="1000" b="1" dirty="0">
              <a:solidFill>
                <a:srgbClr val="0070C0"/>
              </a:solidFill>
            </a:endParaRPr>
          </a:p>
          <a:p>
            <a:r>
              <a:rPr lang="de-DE" sz="2800" b="1" dirty="0"/>
              <a:t>Das </a:t>
            </a:r>
            <a:r>
              <a:rPr lang="de-DE" sz="2800" b="1" dirty="0">
                <a:solidFill>
                  <a:srgbClr val="0070C0"/>
                </a:solidFill>
              </a:rPr>
              <a:t>Bilanz- und Perspektivgespräch (BPG) </a:t>
            </a:r>
            <a:r>
              <a:rPr lang="de-DE" sz="2800" b="1" dirty="0"/>
              <a:t>erfordert eine </a:t>
            </a:r>
            <a:r>
              <a:rPr lang="de-DE" sz="2800" b="1" dirty="0">
                <a:solidFill>
                  <a:srgbClr val="0070C0"/>
                </a:solidFill>
              </a:rPr>
              <a:t>frühzeitige Abstimmung </a:t>
            </a:r>
            <a:r>
              <a:rPr lang="de-DE" sz="2800" b="1" dirty="0"/>
              <a:t>(per Mail) des Termins mit der Schulvertretung und Ihrer überfachlichen ZfsL-Begleitkraft. </a:t>
            </a:r>
          </a:p>
          <a:p>
            <a:r>
              <a:rPr lang="de-DE" sz="2800" b="1" dirty="0"/>
              <a:t>An Ihrem </a:t>
            </a:r>
            <a:r>
              <a:rPr lang="de-DE" sz="2800" b="1" dirty="0">
                <a:solidFill>
                  <a:srgbClr val="0070C0"/>
                </a:solidFill>
              </a:rPr>
              <a:t>i.d.R. 60-minütigen </a:t>
            </a:r>
            <a:r>
              <a:rPr lang="de-DE" sz="2800" b="1" dirty="0"/>
              <a:t>BPG nehmen eine </a:t>
            </a:r>
            <a:r>
              <a:rPr lang="de-DE" sz="2800" b="1" dirty="0">
                <a:solidFill>
                  <a:srgbClr val="0070C0"/>
                </a:solidFill>
              </a:rPr>
              <a:t>Schulvertretung</a:t>
            </a:r>
            <a:r>
              <a:rPr lang="de-DE" sz="2800" b="1" dirty="0"/>
              <a:t> und Ihre </a:t>
            </a:r>
            <a:r>
              <a:rPr lang="de-DE" sz="2800" b="1" dirty="0">
                <a:solidFill>
                  <a:srgbClr val="0070C0"/>
                </a:solidFill>
              </a:rPr>
              <a:t>überfachliche ZfsL-Begleitkraft (ÜFA) </a:t>
            </a:r>
            <a:r>
              <a:rPr lang="de-DE" sz="2800" b="1" dirty="0"/>
              <a:t>teil. </a:t>
            </a:r>
          </a:p>
          <a:p>
            <a:r>
              <a:rPr lang="de-DE" sz="2800" b="1" dirty="0"/>
              <a:t>Ggf.  kommt überdies eine </a:t>
            </a:r>
            <a:r>
              <a:rPr lang="de-DE" sz="2800" b="1" dirty="0">
                <a:solidFill>
                  <a:srgbClr val="0070C0"/>
                </a:solidFill>
              </a:rPr>
              <a:t>Vertretung der WWU </a:t>
            </a:r>
            <a:r>
              <a:rPr lang="de-DE" sz="2800" b="1" dirty="0"/>
              <a:t>hinzu (Nähere Information hierzu erhalten Sie von Ihrer überfachlichen ZfsL-Begleitkraft). </a:t>
            </a:r>
          </a:p>
          <a:p>
            <a:r>
              <a:rPr lang="de-DE" sz="2800" b="1" dirty="0"/>
              <a:t>Der Organisationskalender weist den </a:t>
            </a:r>
            <a:r>
              <a:rPr lang="de-DE" sz="2800" b="1" dirty="0">
                <a:solidFill>
                  <a:srgbClr val="0070C0"/>
                </a:solidFill>
              </a:rPr>
              <a:t>vorgegeben Zeitraum für die Durchführung </a:t>
            </a:r>
            <a:r>
              <a:rPr lang="de-DE" sz="2800" b="1" dirty="0"/>
              <a:t>der BPG aus. </a:t>
            </a:r>
          </a:p>
          <a:p>
            <a:r>
              <a:rPr lang="de-DE" sz="2800" b="1" dirty="0"/>
              <a:t>Ihre überfachliche ZfsL-Begleitkraft  (ÜFA)  bereitet das BPG mit Ihnen vor.</a:t>
            </a:r>
          </a:p>
          <a:p>
            <a:pPr marL="0" indent="0" algn="ctr">
              <a:buNone/>
            </a:pPr>
            <a:endParaRPr lang="de-DE" sz="3000" b="1" dirty="0">
              <a:solidFill>
                <a:schemeClr val="tx2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0" y="773722"/>
            <a:ext cx="2339752" cy="2223230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algn="ctr"/>
            <a:endParaRPr lang="de-DE" sz="200" dirty="0">
              <a:solidFill>
                <a:schemeClr val="tx1"/>
              </a:solidFill>
            </a:endParaRPr>
          </a:p>
          <a:p>
            <a:pPr algn="ctr"/>
            <a:r>
              <a:rPr lang="de-DE" sz="2000" b="1" dirty="0">
                <a:solidFill>
                  <a:schemeClr val="tx1"/>
                </a:solidFill>
              </a:rPr>
              <a:t>Ihr BPG</a:t>
            </a:r>
          </a:p>
          <a:p>
            <a:pPr algn="ctr"/>
            <a:r>
              <a:rPr lang="de-DE" sz="2000" dirty="0">
                <a:solidFill>
                  <a:schemeClr val="tx1"/>
                </a:solidFill>
              </a:rPr>
              <a:t> ist ein</a:t>
            </a:r>
          </a:p>
          <a:p>
            <a:pPr algn="ctr"/>
            <a:r>
              <a:rPr lang="de-DE" sz="2000" b="1" dirty="0"/>
              <a:t>nicht </a:t>
            </a:r>
            <a:r>
              <a:rPr lang="de-DE" sz="2000" b="1" dirty="0">
                <a:solidFill>
                  <a:schemeClr val="tx1"/>
                </a:solidFill>
              </a:rPr>
              <a:t>bewertetes</a:t>
            </a:r>
            <a:r>
              <a:rPr lang="de-DE" sz="2000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de-DE" sz="2000" dirty="0">
                <a:solidFill>
                  <a:schemeClr val="tx1"/>
                </a:solidFill>
              </a:rPr>
              <a:t>in einem</a:t>
            </a:r>
            <a:r>
              <a:rPr lang="de-DE" sz="2000" b="1" dirty="0">
                <a:solidFill>
                  <a:schemeClr val="tx1"/>
                </a:solidFill>
              </a:rPr>
              <a:t> geschützten Raum </a:t>
            </a:r>
            <a:r>
              <a:rPr lang="de-DE" sz="2000" dirty="0">
                <a:solidFill>
                  <a:schemeClr val="tx1"/>
                </a:solidFill>
              </a:rPr>
              <a:t>stattfindendes</a:t>
            </a:r>
          </a:p>
          <a:p>
            <a:pPr algn="ctr"/>
            <a:r>
              <a:rPr lang="de-DE" sz="2000" b="1" dirty="0">
                <a:solidFill>
                  <a:schemeClr val="tx1"/>
                </a:solidFill>
              </a:rPr>
              <a:t>Beratungsgespräch</a:t>
            </a:r>
          </a:p>
          <a:p>
            <a:pPr algn="ctr"/>
            <a:r>
              <a:rPr lang="de-DE" sz="2000" dirty="0">
                <a:solidFill>
                  <a:schemeClr val="tx1"/>
                </a:solidFill>
              </a:rPr>
              <a:t>(i.d.R.) zu </a:t>
            </a:r>
            <a:r>
              <a:rPr lang="de-DE" sz="2000" b="1" dirty="0">
                <a:solidFill>
                  <a:schemeClr val="tx1"/>
                </a:solidFill>
              </a:rPr>
              <a:t>dritt</a:t>
            </a:r>
            <a:r>
              <a:rPr lang="de-DE" sz="2000" dirty="0">
                <a:solidFill>
                  <a:schemeClr val="tx1"/>
                </a:solidFill>
              </a:rPr>
              <a:t>.</a:t>
            </a:r>
          </a:p>
          <a:p>
            <a:pPr algn="ctr"/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8D473CF-11CF-4DFD-B2FB-312D9CAB9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1F0E2C-DB56-4B79-B6EA-E929EA530B1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09720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0" y="1700783"/>
            <a:ext cx="2051304" cy="19446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130933" y="58165"/>
            <a:ext cx="2043649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55"/>
              </a:lnSpc>
              <a:spcBef>
                <a:spcPts val="157"/>
              </a:spcBef>
            </a:pPr>
            <a:r>
              <a:rPr sz="4500" b="1" spc="-34" baseline="2730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500" b="1" spc="0" baseline="2730" dirty="0">
                <a:solidFill>
                  <a:srgbClr val="006FC0"/>
                </a:solidFill>
                <a:latin typeface="Calibri"/>
                <a:cs typeface="Calibri"/>
              </a:rPr>
              <a:t>orts</a:t>
            </a:r>
            <a:r>
              <a:rPr sz="4500" b="1" spc="-19" baseline="273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500" b="1" spc="0" baseline="273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500" b="1" spc="-9" baseline="2730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4500" b="1" spc="0" baseline="2730" dirty="0">
                <a:solidFill>
                  <a:srgbClr val="006FC0"/>
                </a:solidFill>
                <a:latin typeface="Calibri"/>
                <a:cs typeface="Calibri"/>
              </a:rPr>
              <a:t>ung: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30933" y="1022254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73833" y="1040638"/>
            <a:ext cx="5972923" cy="13181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2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Im</a:t>
            </a:r>
            <a:r>
              <a:rPr sz="3600" b="1" spc="-14" baseline="3413" dirty="0">
                <a:latin typeface="Calibri"/>
                <a:cs typeface="Calibri"/>
              </a:rPr>
              <a:t> </a:t>
            </a:r>
            <a:r>
              <a:rPr sz="3600" b="1" spc="-29" baseline="3413" dirty="0">
                <a:latin typeface="Calibri"/>
                <a:cs typeface="Calibri"/>
              </a:rPr>
              <a:t>Z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-25" baseline="3413" dirty="0">
                <a:latin typeface="Calibri"/>
                <a:cs typeface="Calibri"/>
              </a:rPr>
              <a:t>n</a:t>
            </a:r>
            <a:r>
              <a:rPr sz="3600" b="1" spc="0" baseline="3413" dirty="0">
                <a:latin typeface="Calibri"/>
                <a:cs typeface="Calibri"/>
              </a:rPr>
              <a:t>tr</a:t>
            </a:r>
            <a:r>
              <a:rPr sz="3600" b="1" spc="-9" baseline="3413" dirty="0">
                <a:latin typeface="Calibri"/>
                <a:cs typeface="Calibri"/>
              </a:rPr>
              <a:t>u</a:t>
            </a:r>
            <a:r>
              <a:rPr sz="3600" b="1" spc="0" baseline="3413" dirty="0">
                <a:latin typeface="Calibri"/>
                <a:cs typeface="Calibri"/>
              </a:rPr>
              <a:t>m</a:t>
            </a:r>
            <a:r>
              <a:rPr sz="3600" b="1" spc="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I</a:t>
            </a:r>
            <a:r>
              <a:rPr sz="3600" b="1" spc="-9" baseline="3413" dirty="0">
                <a:latin typeface="Calibri"/>
                <a:cs typeface="Calibri"/>
              </a:rPr>
              <a:t>h</a:t>
            </a:r>
            <a:r>
              <a:rPr sz="3600" b="1" spc="-25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es BPG </a:t>
            </a:r>
            <a:r>
              <a:rPr sz="3600" b="1" spc="-19" baseline="3413" dirty="0">
                <a:latin typeface="Calibri"/>
                <a:cs typeface="Calibri"/>
              </a:rPr>
              <a:t>s</a:t>
            </a:r>
            <a:r>
              <a:rPr sz="3600" b="1" spc="-29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-25" baseline="3413" dirty="0">
                <a:latin typeface="Calibri"/>
                <a:cs typeface="Calibri"/>
              </a:rPr>
              <a:t>h</a:t>
            </a:r>
            <a:r>
              <a:rPr sz="3600" b="1" spc="0" baseline="3413" dirty="0">
                <a:latin typeface="Calibri"/>
                <a:cs typeface="Calibri"/>
              </a:rPr>
              <a:t>t</a:t>
            </a:r>
            <a:r>
              <a:rPr sz="3600" b="1" spc="14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36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 </a:t>
            </a:r>
            <a:r>
              <a:rPr sz="36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fl</a:t>
            </a:r>
            <a:r>
              <a:rPr sz="36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xi</a:t>
            </a:r>
            <a:r>
              <a:rPr sz="36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ts val="2590"/>
              </a:lnSpc>
              <a:spcBef>
                <a:spcPts val="2"/>
              </a:spcBef>
            </a:pP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3600" b="1" spc="-4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seinan</a:t>
            </a:r>
            <a:r>
              <a:rPr sz="3600" b="1" spc="-4" baseline="3413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se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ng</a:t>
            </a:r>
            <a:r>
              <a:rPr sz="36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4" baseline="3413" dirty="0">
                <a:latin typeface="Calibri"/>
                <a:cs typeface="Calibri"/>
              </a:rPr>
              <a:t>m</a:t>
            </a:r>
            <a:r>
              <a:rPr sz="3600" b="1" spc="0" baseline="3413" dirty="0">
                <a:latin typeface="Calibri"/>
                <a:cs typeface="Calibri"/>
              </a:rPr>
              <a:t>it</a:t>
            </a:r>
            <a:r>
              <a:rPr sz="3600" b="1" spc="-4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I</a:t>
            </a:r>
            <a:r>
              <a:rPr sz="3600" b="1" spc="-4" baseline="3413" dirty="0">
                <a:latin typeface="Calibri"/>
                <a:cs typeface="Calibri"/>
              </a:rPr>
              <a:t>h</a:t>
            </a:r>
            <a:r>
              <a:rPr sz="3600" b="1" spc="-25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em p</a:t>
            </a:r>
            <a:r>
              <a:rPr sz="3600" b="1" spc="-25" baseline="3413" dirty="0">
                <a:latin typeface="Calibri"/>
                <a:cs typeface="Calibri"/>
              </a:rPr>
              <a:t>r</a:t>
            </a:r>
            <a:r>
              <a:rPr sz="3600" b="1" spc="4" baseline="3413" dirty="0">
                <a:latin typeface="Calibri"/>
                <a:cs typeface="Calibri"/>
              </a:rPr>
              <a:t>o</a:t>
            </a:r>
            <a:r>
              <a:rPr sz="3600" b="1" spc="-39" baseline="3413" dirty="0">
                <a:latin typeface="Calibri"/>
                <a:cs typeface="Calibri"/>
              </a:rPr>
              <a:t>f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9" baseline="3413" dirty="0">
                <a:latin typeface="Calibri"/>
                <a:cs typeface="Calibri"/>
              </a:rPr>
              <a:t>s</a:t>
            </a:r>
            <a:r>
              <a:rPr sz="3600" b="1" spc="0" baseline="3413" dirty="0">
                <a:latin typeface="Calibri"/>
                <a:cs typeface="Calibri"/>
              </a:rPr>
              <a:t>si</a:t>
            </a:r>
            <a:r>
              <a:rPr sz="3600" b="1" spc="9" baseline="3413" dirty="0">
                <a:latin typeface="Calibri"/>
                <a:cs typeface="Calibri"/>
              </a:rPr>
              <a:t>o</a:t>
            </a:r>
            <a:r>
              <a:rPr sz="3600" b="1" spc="0" baseline="3413" dirty="0">
                <a:latin typeface="Calibri"/>
                <a:cs typeface="Calibri"/>
              </a:rPr>
              <a:t>nell</a:t>
            </a:r>
            <a:r>
              <a:rPr sz="3600" b="1" spc="4" baseline="3413" dirty="0">
                <a:latin typeface="Calibri"/>
                <a:cs typeface="Calibri"/>
              </a:rPr>
              <a:t>e</a:t>
            </a:r>
            <a:r>
              <a:rPr sz="3600" b="1" spc="0" baseline="3413" dirty="0">
                <a:latin typeface="Calibri"/>
                <a:cs typeface="Calibri"/>
              </a:rPr>
              <a:t>n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590"/>
              </a:lnSpc>
            </a:pPr>
            <a:r>
              <a:rPr sz="3600" b="1" spc="0" baseline="3413" dirty="0">
                <a:latin typeface="Calibri"/>
                <a:cs typeface="Calibri"/>
              </a:rPr>
              <a:t>S</a:t>
            </a:r>
            <a:r>
              <a:rPr sz="3600" b="1" spc="4" baseline="3413" dirty="0">
                <a:latin typeface="Calibri"/>
                <a:cs typeface="Calibri"/>
              </a:rPr>
              <a:t>e</a:t>
            </a:r>
            <a:r>
              <a:rPr sz="3600" b="1" spc="0" baseline="3413" dirty="0">
                <a:latin typeface="Calibri"/>
                <a:cs typeface="Calibri"/>
              </a:rPr>
              <a:t>l</a:t>
            </a:r>
            <a:r>
              <a:rPr sz="3600" b="1" spc="-14" baseline="3413" dirty="0">
                <a:latin typeface="Calibri"/>
                <a:cs typeface="Calibri"/>
              </a:rPr>
              <a:t>b</a:t>
            </a:r>
            <a:r>
              <a:rPr sz="3600" b="1" spc="-19" baseline="3413" dirty="0">
                <a:latin typeface="Calibri"/>
                <a:cs typeface="Calibri"/>
              </a:rPr>
              <a:t>s</a:t>
            </a:r>
            <a:r>
              <a:rPr sz="3600" b="1" spc="0" baseline="3413" dirty="0">
                <a:latin typeface="Calibri"/>
                <a:cs typeface="Calibri"/>
              </a:rPr>
              <a:t>t</a:t>
            </a:r>
            <a:r>
              <a:rPr sz="3600" b="1" spc="-75" baseline="3413" dirty="0">
                <a:latin typeface="Calibri"/>
                <a:cs typeface="Calibri"/>
              </a:rPr>
              <a:t>k</a:t>
            </a:r>
            <a:r>
              <a:rPr sz="3600" b="1" spc="0" baseline="3413" dirty="0">
                <a:latin typeface="Calibri"/>
                <a:cs typeface="Calibri"/>
              </a:rPr>
              <a:t>on</a:t>
            </a:r>
            <a:r>
              <a:rPr sz="3600" b="1" spc="-39" baseline="3413" dirty="0">
                <a:latin typeface="Calibri"/>
                <a:cs typeface="Calibri"/>
              </a:rPr>
              <a:t>z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-9" baseline="3413" dirty="0">
                <a:latin typeface="Calibri"/>
                <a:cs typeface="Calibri"/>
              </a:rPr>
              <a:t>p</a:t>
            </a:r>
            <a:r>
              <a:rPr sz="3600" b="1" spc="0" baseline="3413" dirty="0">
                <a:latin typeface="Calibri"/>
                <a:cs typeface="Calibri"/>
              </a:rPr>
              <a:t>t </a:t>
            </a:r>
            <a:r>
              <a:rPr sz="3600" b="1" spc="4" baseline="3413" dirty="0">
                <a:latin typeface="Calibri"/>
                <a:cs typeface="Calibri"/>
              </a:rPr>
              <a:t>s</a:t>
            </a:r>
            <a:r>
              <a:rPr sz="3600" b="1" spc="0" baseline="3413" dirty="0">
                <a:latin typeface="Calibri"/>
                <a:cs typeface="Calibri"/>
              </a:rPr>
              <a:t>owie</a:t>
            </a:r>
            <a:r>
              <a:rPr sz="3600" b="1" spc="-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mit </a:t>
            </a:r>
            <a:r>
              <a:rPr sz="3600" b="1" spc="-9" baseline="3413" dirty="0">
                <a:latin typeface="Calibri"/>
                <a:cs typeface="Calibri"/>
              </a:rPr>
              <a:t>I</a:t>
            </a:r>
            <a:r>
              <a:rPr sz="3600" b="1" spc="0" baseline="3413" dirty="0">
                <a:latin typeface="Calibri"/>
                <a:cs typeface="Calibri"/>
              </a:rPr>
              <a:t>h</a:t>
            </a:r>
            <a:r>
              <a:rPr sz="3600" b="1" spc="-29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er </a:t>
            </a:r>
            <a:r>
              <a:rPr sz="3600" b="1" spc="4" baseline="3413" dirty="0">
                <a:latin typeface="Calibri"/>
                <a:cs typeface="Calibri"/>
              </a:rPr>
              <a:t>e</a:t>
            </a:r>
            <a:r>
              <a:rPr sz="3600" b="1" spc="0" baseline="3413" dirty="0">
                <a:latin typeface="Calibri"/>
                <a:cs typeface="Calibri"/>
              </a:rPr>
              <a:t>i</a:t>
            </a:r>
            <a:r>
              <a:rPr sz="3600" b="1" spc="-25" baseline="3413" dirty="0">
                <a:latin typeface="Calibri"/>
                <a:cs typeface="Calibri"/>
              </a:rPr>
              <a:t>g</a:t>
            </a:r>
            <a:r>
              <a:rPr sz="3600" b="1" spc="0" baseline="3413" dirty="0">
                <a:latin typeface="Calibri"/>
                <a:cs typeface="Calibri"/>
              </a:rPr>
              <a:t>enen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595"/>
              </a:lnSpc>
              <a:spcBef>
                <a:spcPts val="0"/>
              </a:spcBef>
            </a:pPr>
            <a:r>
              <a:rPr sz="3600" b="1" spc="0" baseline="3413" dirty="0">
                <a:latin typeface="Calibri"/>
                <a:cs typeface="Calibri"/>
              </a:rPr>
              <a:t>Beru</a:t>
            </a:r>
            <a:r>
              <a:rPr sz="3600" b="1" spc="-29" baseline="3413" dirty="0">
                <a:latin typeface="Calibri"/>
                <a:cs typeface="Calibri"/>
              </a:rPr>
              <a:t>f</a:t>
            </a:r>
            <a:r>
              <a:rPr sz="3600" b="1" spc="-9" baseline="3413" dirty="0">
                <a:latin typeface="Calibri"/>
                <a:cs typeface="Calibri"/>
              </a:rPr>
              <a:t>s</a:t>
            </a:r>
            <a:r>
              <a:rPr sz="3600" b="1" spc="-25" baseline="3413" dirty="0">
                <a:latin typeface="Calibri"/>
                <a:cs typeface="Calibri"/>
              </a:rPr>
              <a:t>w</a:t>
            </a:r>
            <a:r>
              <a:rPr sz="3600" b="1" spc="0" baseline="3413" dirty="0">
                <a:latin typeface="Calibri"/>
                <a:cs typeface="Calibri"/>
              </a:rPr>
              <a:t>ahle</a:t>
            </a:r>
            <a:r>
              <a:rPr sz="3600" b="1" spc="-25" baseline="3413" dirty="0">
                <a:latin typeface="Calibri"/>
                <a:cs typeface="Calibri"/>
              </a:rPr>
              <a:t>n</a:t>
            </a:r>
            <a:r>
              <a:rPr sz="3600" b="1" spc="0" baseline="3413" dirty="0">
                <a:latin typeface="Calibri"/>
                <a:cs typeface="Calibri"/>
              </a:rPr>
              <a:t>tscheid</a:t>
            </a:r>
            <a:r>
              <a:rPr sz="3600" b="1" spc="-4" baseline="3413" dirty="0">
                <a:latin typeface="Calibri"/>
                <a:cs typeface="Calibri"/>
              </a:rPr>
              <a:t>u</a:t>
            </a:r>
            <a:r>
              <a:rPr sz="3600" b="1" spc="0" baseline="3413" dirty="0">
                <a:latin typeface="Calibri"/>
                <a:cs typeface="Calibri"/>
              </a:rPr>
              <a:t>ng.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130933" y="2814859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473833" y="2833242"/>
            <a:ext cx="5882259" cy="13180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Das BPG zi</a:t>
            </a:r>
            <a:r>
              <a:rPr sz="3600" b="1" spc="4" baseline="3413" dirty="0">
                <a:latin typeface="Calibri"/>
                <a:cs typeface="Calibri"/>
              </a:rPr>
              <a:t>e</a:t>
            </a:r>
            <a:r>
              <a:rPr sz="3600" b="1" spc="0" baseline="3413" dirty="0">
                <a:latin typeface="Calibri"/>
                <a:cs typeface="Calibri"/>
              </a:rPr>
              <a:t>lt</a:t>
            </a:r>
            <a:r>
              <a:rPr sz="3600" b="1" spc="-1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deshalb n</a:t>
            </a:r>
            <a:r>
              <a:rPr sz="3600" b="1" spc="-4" baseline="3413" dirty="0">
                <a:latin typeface="Calibri"/>
                <a:cs typeface="Calibri"/>
              </a:rPr>
              <a:t>i</a:t>
            </a:r>
            <a:r>
              <a:rPr sz="3600" b="1" spc="0" baseline="3413" dirty="0">
                <a:latin typeface="Calibri"/>
                <a:cs typeface="Calibri"/>
              </a:rPr>
              <a:t>c</a:t>
            </a:r>
            <a:r>
              <a:rPr sz="3600" b="1" spc="-25" baseline="3413" dirty="0">
                <a:latin typeface="Calibri"/>
                <a:cs typeface="Calibri"/>
              </a:rPr>
              <a:t>h</a:t>
            </a:r>
            <a:r>
              <a:rPr sz="3600" b="1" spc="0" baseline="3413" dirty="0">
                <a:latin typeface="Calibri"/>
                <a:cs typeface="Calibri"/>
              </a:rPr>
              <a:t>t auf </a:t>
            </a:r>
            <a:r>
              <a:rPr sz="3600" b="1" spc="-4" baseline="3413" dirty="0">
                <a:latin typeface="Calibri"/>
                <a:cs typeface="Calibri"/>
              </a:rPr>
              <a:t>d</a:t>
            </a:r>
            <a:r>
              <a:rPr sz="3600" b="1" spc="0" baseline="3413" dirty="0">
                <a:latin typeface="Calibri"/>
                <a:cs typeface="Calibri"/>
              </a:rPr>
              <a:t>ie d</a:t>
            </a:r>
            <a:r>
              <a:rPr sz="3600" b="1" spc="-9" baseline="3413" dirty="0">
                <a:latin typeface="Calibri"/>
                <a:cs typeface="Calibri"/>
              </a:rPr>
              <a:t>e</a:t>
            </a:r>
            <a:r>
              <a:rPr sz="3600" b="1" spc="-29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aill</a:t>
            </a:r>
            <a:r>
              <a:rPr sz="3600" b="1" spc="-4" baseline="3413" dirty="0">
                <a:latin typeface="Calibri"/>
                <a:cs typeface="Calibri"/>
              </a:rPr>
              <a:t>i</a:t>
            </a:r>
            <a:r>
              <a:rPr sz="3600" b="1" spc="0" baseline="3413" dirty="0">
                <a:latin typeface="Calibri"/>
                <a:cs typeface="Calibri"/>
              </a:rPr>
              <a:t>er</a:t>
            </a:r>
            <a:r>
              <a:rPr sz="3600" b="1" spc="-25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590"/>
              </a:lnSpc>
              <a:spcBef>
                <a:spcPts val="2"/>
              </a:spcBef>
            </a:pPr>
            <a:r>
              <a:rPr sz="3600" b="1" spc="0" baseline="3413" dirty="0">
                <a:latin typeface="Calibri"/>
                <a:cs typeface="Calibri"/>
              </a:rPr>
              <a:t>i</a:t>
            </a:r>
            <a:r>
              <a:rPr sz="3600" b="1" spc="-4" baseline="3413" dirty="0">
                <a:latin typeface="Calibri"/>
                <a:cs typeface="Calibri"/>
              </a:rPr>
              <a:t>n</a:t>
            </a:r>
            <a:r>
              <a:rPr sz="3600" b="1" spc="0" baseline="3413" dirty="0">
                <a:latin typeface="Calibri"/>
                <a:cs typeface="Calibri"/>
              </a:rPr>
              <a:t>hal</a:t>
            </a:r>
            <a:r>
              <a:rPr sz="3600" b="1" spc="-4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liche</a:t>
            </a:r>
            <a:r>
              <a:rPr sz="3600" b="1" spc="9" baseline="3413" dirty="0">
                <a:latin typeface="Calibri"/>
                <a:cs typeface="Calibri"/>
              </a:rPr>
              <a:t> </a:t>
            </a:r>
            <a:r>
              <a:rPr sz="3600" b="1" spc="-54" baseline="3413" dirty="0">
                <a:latin typeface="Calibri"/>
                <a:cs typeface="Calibri"/>
              </a:rPr>
              <a:t>E</a:t>
            </a:r>
            <a:r>
              <a:rPr sz="3600" b="1" spc="-29" baseline="3413" dirty="0">
                <a:latin typeface="Calibri"/>
                <a:cs typeface="Calibri"/>
              </a:rPr>
              <a:t>v</a:t>
            </a:r>
            <a:r>
              <a:rPr sz="3600" b="1" spc="0" baseline="3413" dirty="0">
                <a:latin typeface="Calibri"/>
                <a:cs typeface="Calibri"/>
              </a:rPr>
              <a:t>alu</a:t>
            </a:r>
            <a:r>
              <a:rPr sz="3600" b="1" spc="-25" baseline="3413" dirty="0">
                <a:latin typeface="Calibri"/>
                <a:cs typeface="Calibri"/>
              </a:rPr>
              <a:t>a</a:t>
            </a:r>
            <a:r>
              <a:rPr sz="3600" b="1" spc="0" baseline="3413" dirty="0">
                <a:latin typeface="Calibri"/>
                <a:cs typeface="Calibri"/>
              </a:rPr>
              <a:t>t</a:t>
            </a:r>
            <a:r>
              <a:rPr sz="3600" b="1" spc="-4" baseline="3413" dirty="0">
                <a:latin typeface="Calibri"/>
                <a:cs typeface="Calibri"/>
              </a:rPr>
              <a:t>i</a:t>
            </a:r>
            <a:r>
              <a:rPr sz="3600" b="1" spc="0" baseline="3413" dirty="0">
                <a:latin typeface="Calibri"/>
                <a:cs typeface="Calibri"/>
              </a:rPr>
              <a:t>on ein</a:t>
            </a:r>
            <a:r>
              <a:rPr sz="3600" b="1" spc="-44" baseline="3413" dirty="0">
                <a:latin typeface="Calibri"/>
                <a:cs typeface="Calibri"/>
              </a:rPr>
              <a:t>z</a:t>
            </a:r>
            <a:r>
              <a:rPr sz="3600" b="1" spc="0" baseline="3413" dirty="0">
                <a:latin typeface="Calibri"/>
                <a:cs typeface="Calibri"/>
              </a:rPr>
              <a:t>elner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590"/>
              </a:lnSpc>
            </a:pPr>
            <a:r>
              <a:rPr sz="3600" b="1" spc="0" baseline="3413" dirty="0">
                <a:latin typeface="Calibri"/>
                <a:cs typeface="Calibri"/>
              </a:rPr>
              <a:t>U</a:t>
            </a:r>
            <a:r>
              <a:rPr sz="3600" b="1" spc="-25" baseline="3413" dirty="0">
                <a:latin typeface="Calibri"/>
                <a:cs typeface="Calibri"/>
              </a:rPr>
              <a:t>n</a:t>
            </a:r>
            <a:r>
              <a:rPr sz="3600" b="1" spc="-29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erric</a:t>
            </a:r>
            <a:r>
              <a:rPr sz="3600" b="1" spc="-29" baseline="3413" dirty="0">
                <a:latin typeface="Calibri"/>
                <a:cs typeface="Calibri"/>
              </a:rPr>
              <a:t>h</a:t>
            </a:r>
            <a:r>
              <a:rPr sz="3600" b="1" spc="0" baseline="3413" dirty="0">
                <a:latin typeface="Calibri"/>
                <a:cs typeface="Calibri"/>
              </a:rPr>
              <a:t>t</a:t>
            </a:r>
            <a:r>
              <a:rPr sz="3600" b="1" spc="-39" baseline="3413" dirty="0">
                <a:latin typeface="Calibri"/>
                <a:cs typeface="Calibri"/>
              </a:rPr>
              <a:t>s</a:t>
            </a:r>
            <a:r>
              <a:rPr sz="3600" b="1" spc="-19" baseline="3413" dirty="0">
                <a:latin typeface="Calibri"/>
                <a:cs typeface="Calibri"/>
              </a:rPr>
              <a:t>v</a:t>
            </a:r>
            <a:r>
              <a:rPr sz="3600" b="1" spc="0" baseline="3413" dirty="0">
                <a:latin typeface="Calibri"/>
                <a:cs typeface="Calibri"/>
              </a:rPr>
              <a:t>orha</a:t>
            </a:r>
            <a:r>
              <a:rPr sz="3600" b="1" spc="-4" baseline="3413" dirty="0">
                <a:latin typeface="Calibri"/>
                <a:cs typeface="Calibri"/>
              </a:rPr>
              <a:t>b</a:t>
            </a:r>
            <a:r>
              <a:rPr sz="3600" b="1" spc="0" baseline="3413" dirty="0">
                <a:latin typeface="Calibri"/>
                <a:cs typeface="Calibri"/>
              </a:rPr>
              <a:t>en </a:t>
            </a:r>
            <a:r>
              <a:rPr sz="3600" b="1" spc="-9" baseline="3413" dirty="0">
                <a:latin typeface="Calibri"/>
                <a:cs typeface="Calibri"/>
              </a:rPr>
              <a:t>u</a:t>
            </a:r>
            <a:r>
              <a:rPr sz="3600" b="1" spc="0" baseline="3413" dirty="0">
                <a:latin typeface="Calibri"/>
                <a:cs typeface="Calibri"/>
              </a:rPr>
              <a:t>nd d</a:t>
            </a:r>
            <a:r>
              <a:rPr sz="3600" b="1" spc="-9" baseline="3413" dirty="0">
                <a:latin typeface="Calibri"/>
                <a:cs typeface="Calibri"/>
              </a:rPr>
              <a:t>i</a:t>
            </a:r>
            <a:r>
              <a:rPr sz="3600" b="1" spc="0" baseline="3413" dirty="0">
                <a:latin typeface="Calibri"/>
                <a:cs typeface="Calibri"/>
              </a:rPr>
              <a:t>e gleichmäßi</a:t>
            </a:r>
            <a:r>
              <a:rPr sz="3600" b="1" spc="-25" baseline="3413" dirty="0">
                <a:latin typeface="Calibri"/>
                <a:cs typeface="Calibri"/>
              </a:rPr>
              <a:t>g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595"/>
              </a:lnSpc>
              <a:spcBef>
                <a:spcPts val="0"/>
              </a:spcBef>
            </a:pPr>
            <a:r>
              <a:rPr sz="3600" b="1" spc="0" baseline="3413" dirty="0">
                <a:latin typeface="Calibri"/>
                <a:cs typeface="Calibri"/>
              </a:rPr>
              <a:t>A</a:t>
            </a:r>
            <a:r>
              <a:rPr sz="3600" b="1" spc="-4" baseline="3413" dirty="0">
                <a:latin typeface="Calibri"/>
                <a:cs typeface="Calibri"/>
              </a:rPr>
              <a:t>b</a:t>
            </a:r>
            <a:r>
              <a:rPr sz="3600" b="1" spc="0" baseline="3413" dirty="0">
                <a:latin typeface="Calibri"/>
                <a:cs typeface="Calibri"/>
              </a:rPr>
              <a:t>dec</a:t>
            </a:r>
            <a:r>
              <a:rPr sz="3600" b="1" spc="-19" baseline="3413" dirty="0">
                <a:latin typeface="Calibri"/>
                <a:cs typeface="Calibri"/>
              </a:rPr>
              <a:t>k</a:t>
            </a:r>
            <a:r>
              <a:rPr sz="3600" b="1" spc="0" baseline="3413" dirty="0">
                <a:latin typeface="Calibri"/>
                <a:cs typeface="Calibri"/>
              </a:rPr>
              <a:t>u</a:t>
            </a:r>
            <a:r>
              <a:rPr sz="3600" b="1" spc="-9" baseline="3413" dirty="0">
                <a:latin typeface="Calibri"/>
                <a:cs typeface="Calibri"/>
              </a:rPr>
              <a:t>n</a:t>
            </a:r>
            <a:r>
              <a:rPr sz="3600" b="1" spc="0" baseline="3413" dirty="0">
                <a:latin typeface="Calibri"/>
                <a:cs typeface="Calibri"/>
              </a:rPr>
              <a:t>g</a:t>
            </a:r>
            <a:r>
              <a:rPr sz="3600" b="1" spc="-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aller Han</a:t>
            </a:r>
            <a:r>
              <a:rPr sz="3600" b="1" spc="-4" baseline="3413" dirty="0">
                <a:latin typeface="Calibri"/>
                <a:cs typeface="Calibri"/>
              </a:rPr>
              <a:t>d</a:t>
            </a:r>
            <a:r>
              <a:rPr sz="3600" b="1" spc="0" baseline="3413" dirty="0">
                <a:latin typeface="Calibri"/>
                <a:cs typeface="Calibri"/>
              </a:rPr>
              <a:t>l</a:t>
            </a:r>
            <a:r>
              <a:rPr sz="3600" b="1" spc="-4" baseline="3413" dirty="0">
                <a:latin typeface="Calibri"/>
                <a:cs typeface="Calibri"/>
              </a:rPr>
              <a:t>u</a:t>
            </a:r>
            <a:r>
              <a:rPr sz="3600" b="1" spc="0" baseline="3413" dirty="0">
                <a:latin typeface="Calibri"/>
                <a:cs typeface="Calibri"/>
              </a:rPr>
              <a:t>ng</a:t>
            </a:r>
            <a:r>
              <a:rPr sz="3600" b="1" spc="-25" baseline="3413" dirty="0">
                <a:latin typeface="Calibri"/>
                <a:cs typeface="Calibri"/>
              </a:rPr>
              <a:t>s</a:t>
            </a:r>
            <a:r>
              <a:rPr sz="3600" b="1" spc="-39" baseline="3413" dirty="0">
                <a:latin typeface="Calibri"/>
                <a:cs typeface="Calibri"/>
              </a:rPr>
              <a:t>f</a:t>
            </a:r>
            <a:r>
              <a:rPr sz="3600" b="1" spc="0" baseline="3413" dirty="0">
                <a:latin typeface="Calibri"/>
                <a:cs typeface="Calibri"/>
              </a:rPr>
              <a:t>elde</a:t>
            </a:r>
            <a:r>
              <a:rPr sz="3600" b="1" spc="-214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30933" y="4607337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73833" y="4625721"/>
            <a:ext cx="4704399" cy="659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Das BPG b</a:t>
            </a:r>
            <a:r>
              <a:rPr sz="3600" b="1" spc="-4" baseline="3413" dirty="0">
                <a:latin typeface="Calibri"/>
                <a:cs typeface="Calibri"/>
              </a:rPr>
              <a:t>i</a:t>
            </a:r>
            <a:r>
              <a:rPr sz="3600" b="1" spc="0" baseline="3413" dirty="0">
                <a:latin typeface="Calibri"/>
                <a:cs typeface="Calibri"/>
              </a:rPr>
              <a:t>l</a:t>
            </a:r>
            <a:r>
              <a:rPr sz="3600" b="1" spc="-4" baseline="3413" dirty="0">
                <a:latin typeface="Calibri"/>
                <a:cs typeface="Calibri"/>
              </a:rPr>
              <a:t>d</a:t>
            </a:r>
            <a:r>
              <a:rPr sz="3600" b="1" spc="-9" baseline="3413" dirty="0">
                <a:latin typeface="Calibri"/>
                <a:cs typeface="Calibri"/>
              </a:rPr>
              <a:t>e</a:t>
            </a:r>
            <a:r>
              <a:rPr sz="3600" b="1" spc="0" baseline="3413" dirty="0">
                <a:latin typeface="Calibri"/>
                <a:cs typeface="Calibri"/>
              </a:rPr>
              <a:t>t</a:t>
            </a:r>
            <a:r>
              <a:rPr sz="3600" b="1" spc="-4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das</a:t>
            </a:r>
            <a:r>
              <a:rPr sz="3600" b="1" spc="14" baseline="3413" dirty="0">
                <a:latin typeface="Calibri"/>
                <a:cs typeface="Calibri"/>
              </a:rPr>
              <a:t> </a:t>
            </a:r>
            <a:r>
              <a:rPr sz="3600" b="1" spc="-39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or</a:t>
            </a:r>
            <a:r>
              <a:rPr sz="36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ale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Ende </a:t>
            </a:r>
            <a:r>
              <a:rPr sz="3600" b="1" spc="0" baseline="3413" dirty="0">
                <a:latin typeface="Calibri"/>
                <a:cs typeface="Calibri"/>
              </a:rPr>
              <a:t>des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590"/>
              </a:lnSpc>
              <a:spcBef>
                <a:spcPts val="2"/>
              </a:spcBef>
            </a:pPr>
            <a:r>
              <a:rPr sz="3600" b="1" spc="0" baseline="3413" dirty="0">
                <a:latin typeface="Calibri"/>
                <a:cs typeface="Calibri"/>
              </a:rPr>
              <a:t>schu</a:t>
            </a:r>
            <a:r>
              <a:rPr sz="3600" b="1" spc="-9" baseline="3413" dirty="0">
                <a:latin typeface="Calibri"/>
                <a:cs typeface="Calibri"/>
              </a:rPr>
              <a:t>l</a:t>
            </a:r>
            <a:r>
              <a:rPr sz="3600" b="1" spc="0" baseline="3413" dirty="0">
                <a:latin typeface="Calibri"/>
                <a:cs typeface="Calibri"/>
              </a:rPr>
              <a:t>p</a:t>
            </a:r>
            <a:r>
              <a:rPr sz="3600" b="1" spc="-54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a</a:t>
            </a:r>
            <a:r>
              <a:rPr sz="3600" b="1" spc="-9" baseline="3413" dirty="0">
                <a:latin typeface="Calibri"/>
                <a:cs typeface="Calibri"/>
              </a:rPr>
              <a:t>k</a:t>
            </a:r>
            <a:r>
              <a:rPr sz="3600" b="1" spc="0" baseline="3413" dirty="0">
                <a:latin typeface="Calibri"/>
                <a:cs typeface="Calibri"/>
              </a:rPr>
              <a:t>t</a:t>
            </a:r>
            <a:r>
              <a:rPr sz="3600" b="1" spc="-9" baseline="3413" dirty="0">
                <a:latin typeface="Calibri"/>
                <a:cs typeface="Calibri"/>
              </a:rPr>
              <a:t>i</a:t>
            </a:r>
            <a:r>
              <a:rPr sz="3600" b="1" spc="0" baseline="3413" dirty="0">
                <a:latin typeface="Calibri"/>
                <a:cs typeface="Calibri"/>
              </a:rPr>
              <a:t>schen </a:t>
            </a:r>
            <a:r>
              <a:rPr sz="3600" b="1" spc="-209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eils.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30933" y="5741523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473833" y="5759907"/>
            <a:ext cx="4904156" cy="659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Über</a:t>
            </a:r>
            <a:r>
              <a:rPr sz="3600" b="1" spc="-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das ein</a:t>
            </a:r>
            <a:r>
              <a:rPr sz="3600" b="1" spc="-25" baseline="3413" dirty="0">
                <a:latin typeface="Calibri"/>
                <a:cs typeface="Calibri"/>
              </a:rPr>
              <a:t>s</a:t>
            </a:r>
            <a:r>
              <a:rPr sz="3600" b="1" spc="0" baseline="3413" dirty="0">
                <a:latin typeface="Calibri"/>
                <a:cs typeface="Calibri"/>
              </a:rPr>
              <a:t>t</a:t>
            </a:r>
            <a:r>
              <a:rPr sz="3600" b="1" spc="-9" baseline="3413" dirty="0">
                <a:latin typeface="Calibri"/>
                <a:cs typeface="Calibri"/>
              </a:rPr>
              <a:t>ü</a:t>
            </a:r>
            <a:r>
              <a:rPr sz="3600" b="1" spc="0" baseline="3413" dirty="0">
                <a:latin typeface="Calibri"/>
                <a:cs typeface="Calibri"/>
              </a:rPr>
              <a:t>n</a:t>
            </a:r>
            <a:r>
              <a:rPr sz="3600" b="1" spc="-9" baseline="3413" dirty="0">
                <a:latin typeface="Calibri"/>
                <a:cs typeface="Calibri"/>
              </a:rPr>
              <a:t>d</a:t>
            </a:r>
            <a:r>
              <a:rPr sz="3600" b="1" spc="0" baseline="3413" dirty="0">
                <a:latin typeface="Calibri"/>
                <a:cs typeface="Calibri"/>
              </a:rPr>
              <a:t>i</a:t>
            </a:r>
            <a:r>
              <a:rPr sz="3600" b="1" spc="-25" baseline="3413" dirty="0">
                <a:latin typeface="Calibri"/>
                <a:cs typeface="Calibri"/>
              </a:rPr>
              <a:t>g</a:t>
            </a:r>
            <a:r>
              <a:rPr sz="3600" b="1" spc="0" baseline="3413" dirty="0">
                <a:latin typeface="Calibri"/>
                <a:cs typeface="Calibri"/>
              </a:rPr>
              <a:t>e,</a:t>
            </a:r>
            <a:r>
              <a:rPr sz="3600" b="1" spc="25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n</a:t>
            </a:r>
            <a:r>
              <a:rPr sz="3600" b="1" spc="-4" baseline="3413" dirty="0">
                <a:latin typeface="Calibri"/>
                <a:cs typeface="Calibri"/>
              </a:rPr>
              <a:t>i</a:t>
            </a:r>
            <a:r>
              <a:rPr sz="3600" b="1" spc="0" baseline="3413" dirty="0">
                <a:latin typeface="Calibri"/>
                <a:cs typeface="Calibri"/>
              </a:rPr>
              <a:t>c</a:t>
            </a:r>
            <a:r>
              <a:rPr sz="3600" b="1" spc="-25" baseline="3413" dirty="0">
                <a:latin typeface="Calibri"/>
                <a:cs typeface="Calibri"/>
              </a:rPr>
              <a:t>h</a:t>
            </a:r>
            <a:r>
              <a:rPr sz="3600" b="1" spc="0" baseline="3413" dirty="0">
                <a:latin typeface="Calibri"/>
                <a:cs typeface="Calibri"/>
              </a:rPr>
              <a:t>t</a:t>
            </a:r>
            <a:r>
              <a:rPr sz="3600" b="1" spc="-4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b</a:t>
            </a:r>
            <a:r>
              <a:rPr sz="3600" b="1" spc="-9" baseline="3413" dirty="0">
                <a:latin typeface="Calibri"/>
                <a:cs typeface="Calibri"/>
              </a:rPr>
              <a:t>e</a:t>
            </a:r>
            <a:r>
              <a:rPr sz="3600" b="1" spc="-25" baseline="3413" dirty="0">
                <a:latin typeface="Calibri"/>
                <a:cs typeface="Calibri"/>
              </a:rPr>
              <a:t>w</a:t>
            </a:r>
            <a:r>
              <a:rPr sz="3600" b="1" spc="0" baseline="3413" dirty="0">
                <a:latin typeface="Calibri"/>
                <a:cs typeface="Calibri"/>
              </a:rPr>
              <a:t>er</a:t>
            </a:r>
            <a:r>
              <a:rPr sz="3600" b="1" spc="-25" baseline="3413" dirty="0">
                <a:latin typeface="Calibri"/>
                <a:cs typeface="Calibri"/>
              </a:rPr>
              <a:t>t</a:t>
            </a:r>
            <a:r>
              <a:rPr sz="3600" b="1" spc="-9" baseline="3413" dirty="0">
                <a:latin typeface="Calibri"/>
                <a:cs typeface="Calibri"/>
              </a:rPr>
              <a:t>e</a:t>
            </a:r>
            <a:r>
              <a:rPr sz="3600" b="1" spc="-29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590"/>
              </a:lnSpc>
              <a:spcBef>
                <a:spcPts val="2"/>
              </a:spcBef>
            </a:pP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-19" baseline="3413" dirty="0">
                <a:latin typeface="Calibri"/>
                <a:cs typeface="Calibri"/>
              </a:rPr>
              <a:t>rs</a:t>
            </a:r>
            <a:r>
              <a:rPr sz="3600" b="1" spc="-29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ellt </a:t>
            </a:r>
            <a:r>
              <a:rPr sz="3600" b="1" spc="-9" baseline="3413" dirty="0">
                <a:latin typeface="Calibri"/>
                <a:cs typeface="Calibri"/>
              </a:rPr>
              <a:t>d</a:t>
            </a:r>
            <a:r>
              <a:rPr sz="3600" b="1" spc="0" baseline="3413" dirty="0">
                <a:latin typeface="Calibri"/>
                <a:cs typeface="Calibri"/>
              </a:rPr>
              <a:t>as </a:t>
            </a:r>
            <a:r>
              <a:rPr sz="3600" b="1" spc="4" baseline="3413" dirty="0">
                <a:latin typeface="Calibri"/>
                <a:cs typeface="Calibri"/>
              </a:rPr>
              <a:t>Z</a:t>
            </a:r>
            <a:r>
              <a:rPr sz="3600" b="1" spc="-25" baseline="3413" dirty="0">
                <a:latin typeface="Calibri"/>
                <a:cs typeface="Calibri"/>
              </a:rPr>
              <a:t>f</a:t>
            </a:r>
            <a:r>
              <a:rPr sz="3600" b="1" spc="0" baseline="3413" dirty="0">
                <a:latin typeface="Calibri"/>
                <a:cs typeface="Calibri"/>
              </a:rPr>
              <a:t>sL </a:t>
            </a:r>
            <a:r>
              <a:rPr sz="3600" b="1" spc="4" baseline="3413" dirty="0">
                <a:latin typeface="Calibri"/>
                <a:cs typeface="Calibri"/>
              </a:rPr>
              <a:t>e</a:t>
            </a:r>
            <a:r>
              <a:rPr sz="3600" b="1" spc="0" baseline="3413" dirty="0">
                <a:latin typeface="Calibri"/>
                <a:cs typeface="Calibri"/>
              </a:rPr>
              <a:t>i</a:t>
            </a:r>
            <a:r>
              <a:rPr sz="3600" b="1" spc="-4" baseline="3413" dirty="0">
                <a:latin typeface="Calibri"/>
                <a:cs typeface="Calibri"/>
              </a:rPr>
              <a:t>n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B</a:t>
            </a:r>
            <a:r>
              <a:rPr sz="36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6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heinigung.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377150" y="5759907"/>
            <a:ext cx="124726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Gesp</a:t>
            </a:r>
            <a:r>
              <a:rPr sz="3600" b="1" spc="-50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äch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37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C915B1-2B32-4E10-94E3-93D58ACE3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Wie wird der erfolgreich absolvierte schulpraktische Teil meines Praxissemesters bescheinigt? – </a:t>
            </a:r>
            <a:r>
              <a:rPr lang="de-DE" sz="2800" b="1" dirty="0">
                <a:solidFill>
                  <a:srgbClr val="0070C0"/>
                </a:solidFill>
              </a:rPr>
              <a:t/>
            </a:r>
            <a:br>
              <a:rPr lang="de-DE" sz="2800" b="1" dirty="0">
                <a:solidFill>
                  <a:srgbClr val="0070C0"/>
                </a:solidFill>
              </a:rPr>
            </a:br>
            <a:r>
              <a:rPr lang="de-DE" sz="2800" b="1" dirty="0">
                <a:solidFill>
                  <a:srgbClr val="0070C0"/>
                </a:solidFill>
              </a:rPr>
              <a:t>Die Doppelbescheinigung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D75BC5C-6CE9-4005-93DC-B50FBF55F7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de-DE" sz="9600" b="1" dirty="0"/>
          </a:p>
          <a:p>
            <a:pPr marL="0" indent="0">
              <a:buNone/>
            </a:pPr>
            <a:r>
              <a:rPr lang="de-DE" sz="9600" b="1" dirty="0"/>
              <a:t>Am Ende Ihres erfolgreich absolvierten schulpraktischen Teils im Praxissemester erhalten Sie eine </a:t>
            </a:r>
            <a:r>
              <a:rPr lang="de-DE" sz="9600" b="1" dirty="0">
                <a:solidFill>
                  <a:srgbClr val="0070C0"/>
                </a:solidFill>
              </a:rPr>
              <a:t>Doppelbescheinigung: </a:t>
            </a:r>
          </a:p>
          <a:p>
            <a:pPr marL="0" indent="0">
              <a:buNone/>
            </a:pPr>
            <a:endParaRPr lang="de-DE" sz="9600" b="1" dirty="0"/>
          </a:p>
          <a:p>
            <a:r>
              <a:rPr lang="de-DE" sz="9600" b="1" dirty="0"/>
              <a:t>Das ZfsL bescheinigt Ihnen die</a:t>
            </a:r>
            <a:r>
              <a:rPr lang="de-DE" sz="9600" b="1" dirty="0">
                <a:solidFill>
                  <a:srgbClr val="0070C0"/>
                </a:solidFill>
              </a:rPr>
              <a:t> ordnungsgemäße Durchführung und Teilnahme am BPG.</a:t>
            </a:r>
          </a:p>
          <a:p>
            <a:r>
              <a:rPr lang="de-DE" sz="9600" b="1" dirty="0"/>
              <a:t>Die Schule bescheinigt Ihnen die </a:t>
            </a:r>
            <a:r>
              <a:rPr lang="de-DE" sz="9600" b="1" dirty="0">
                <a:solidFill>
                  <a:srgbClr val="0070C0"/>
                </a:solidFill>
              </a:rPr>
              <a:t>ordnungsgemäße Erbringung aller lt. Erlass geforderten schulischen Anwesenheitszeiten. </a:t>
            </a:r>
          </a:p>
          <a:p>
            <a:pPr marL="0" indent="0">
              <a:buNone/>
            </a:pPr>
            <a:endParaRPr lang="de-DE" sz="9600" dirty="0"/>
          </a:p>
          <a:p>
            <a:pPr marL="0" indent="0">
              <a:buNone/>
            </a:pPr>
            <a:r>
              <a:rPr lang="de-DE" sz="9600" b="1" dirty="0"/>
              <a:t>Die Doppelbescheinigung hinterlegen Sie bitte in Ihrem </a:t>
            </a:r>
            <a:r>
              <a:rPr lang="de-DE" sz="9600" b="1" dirty="0">
                <a:solidFill>
                  <a:srgbClr val="0070C0"/>
                </a:solidFill>
              </a:rPr>
              <a:t>Portfolio</a:t>
            </a:r>
            <a:r>
              <a:rPr lang="de-DE" sz="9600" b="1" dirty="0"/>
              <a:t>.</a:t>
            </a:r>
          </a:p>
          <a:p>
            <a:pPr marL="0" indent="0">
              <a:buNone/>
            </a:pPr>
            <a:r>
              <a:rPr lang="de-DE" sz="9600" b="1" dirty="0"/>
              <a:t>Sie muss nicht eingereicht/vorgelegt (aber natürlich aufbewahrt) werden, um Ihre </a:t>
            </a:r>
            <a:r>
              <a:rPr lang="de-DE" sz="9600" b="1" dirty="0">
                <a:solidFill>
                  <a:srgbClr val="0070C0"/>
                </a:solidFill>
              </a:rPr>
              <a:t>Leistungspunkte für den schulpraktischen Teil des PS </a:t>
            </a:r>
            <a:r>
              <a:rPr lang="de-DE" sz="9600" b="1" dirty="0"/>
              <a:t>zu erhalten.</a:t>
            </a:r>
          </a:p>
          <a:p>
            <a:pPr marL="0" indent="0">
              <a:buNone/>
            </a:pPr>
            <a:r>
              <a:rPr lang="de-DE" sz="9600" b="1" dirty="0"/>
              <a:t>Die Verbuchung Ihrer Leistungspunkte erfolgt über die </a:t>
            </a:r>
            <a:r>
              <a:rPr lang="de-DE" sz="9600" b="1" dirty="0" err="1"/>
              <a:t>Prabas</a:t>
            </a:r>
            <a:r>
              <a:rPr lang="de-DE" sz="9600" b="1" dirty="0"/>
              <a:t>/das </a:t>
            </a:r>
            <a:r>
              <a:rPr lang="de-DE" sz="9600" b="1" dirty="0" err="1"/>
              <a:t>ZfL</a:t>
            </a:r>
            <a:r>
              <a:rPr lang="de-DE" sz="9600" b="1" dirty="0"/>
              <a:t> auf volldigitalem Wege. </a:t>
            </a:r>
            <a:r>
              <a:rPr lang="de-DE" sz="9600" b="1" dirty="0">
                <a:highlight>
                  <a:srgbClr val="FFFF00"/>
                </a:highlight>
              </a:rPr>
              <a:t>Die Leistungspunkte werden am Ende Ihres gesamten Praxissemesters (auch des universitären Teils!) verbucht.</a:t>
            </a:r>
            <a:endParaRPr lang="de-DE" sz="9600" dirty="0">
              <a:highlight>
                <a:srgbClr val="FFFF00"/>
              </a:highlight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10290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620012" y="1341120"/>
            <a:ext cx="5903976" cy="46085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846226" y="309752"/>
            <a:ext cx="401352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6.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53134" y="309752"/>
            <a:ext cx="80323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-119" baseline="3413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62067" y="309752"/>
            <a:ext cx="959039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uss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23998" y="309752"/>
            <a:ext cx="575003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ich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03028" y="309752"/>
            <a:ext cx="123837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wi</a:t>
            </a: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sen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44504" y="309752"/>
            <a:ext cx="79571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um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42857" y="309752"/>
            <a:ext cx="1330803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Lernort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979143" y="309752"/>
            <a:ext cx="1379084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Schule?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39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8740" y="421894"/>
            <a:ext cx="8342732" cy="251180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829932" marR="187427" algn="ctr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Mit </a:t>
            </a:r>
            <a:r>
              <a:rPr sz="48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elchen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-50" baseline="3413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-39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nen</a:t>
            </a:r>
            <a:r>
              <a:rPr sz="4800" b="1" spc="-3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habe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ich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am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Lernort</a:t>
            </a:r>
            <a:endParaRPr sz="3200">
              <a:latin typeface="Calibri"/>
              <a:cs typeface="Calibri"/>
            </a:endParaRPr>
          </a:p>
          <a:p>
            <a:pPr marL="2697187" marR="2052628" algn="ctr">
              <a:lnSpc>
                <a:spcPts val="3840"/>
              </a:lnSpc>
              <a:spcBef>
                <a:spcPts val="23"/>
              </a:spcBef>
            </a:pP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Schule</a:t>
            </a:r>
            <a:r>
              <a:rPr sz="4800" b="1" spc="-19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näh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r </a:t>
            </a:r>
            <a:r>
              <a:rPr sz="4800" b="1" spc="-14" baseline="1706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u tu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?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99995"/>
              </a:lnSpc>
              <a:spcBef>
                <a:spcPts val="2240"/>
              </a:spcBef>
            </a:pPr>
            <a:r>
              <a:rPr sz="2800" b="1" spc="0" dirty="0">
                <a:latin typeface="Calibri"/>
                <a:cs typeface="Calibri"/>
              </a:rPr>
              <a:t>Die</a:t>
            </a:r>
            <a:r>
              <a:rPr sz="2800" b="1" spc="4" dirty="0"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Ausb</a:t>
            </a:r>
            <a:r>
              <a:rPr sz="2800" b="1" spc="-9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ld</a:t>
            </a:r>
            <a:r>
              <a:rPr sz="2800" b="1" spc="-9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800" b="1" spc="-9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sbe</a:t>
            </a:r>
            <a:r>
              <a:rPr sz="2800" b="1" spc="-4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uft</a:t>
            </a:r>
            <a:r>
              <a:rPr sz="2800" b="1" spc="-54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gt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2800" b="1" spc="5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(Abbas</a:t>
            </a:r>
            <a:r>
              <a:rPr sz="2800" b="1" spc="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im P</a:t>
            </a:r>
            <a:r>
              <a:rPr sz="2800" b="1" spc="-5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-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xiss</a:t>
            </a:r>
            <a:r>
              <a:rPr sz="2800" b="1" spc="-9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me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st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er) </a:t>
            </a:r>
            <a:r>
              <a:rPr sz="2800" b="1" spc="0" dirty="0">
                <a:latin typeface="Calibri"/>
                <a:cs typeface="Calibri"/>
              </a:rPr>
              <a:t>sind Ih</a:t>
            </a:r>
            <a:r>
              <a:rPr sz="2800" b="1" spc="-3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übe</a:t>
            </a:r>
            <a:r>
              <a:rPr sz="2800" b="1" spc="-39" dirty="0">
                <a:latin typeface="Calibri"/>
                <a:cs typeface="Calibri"/>
              </a:rPr>
              <a:t>r</a:t>
            </a:r>
            <a:r>
              <a:rPr sz="2800" b="1" spc="-2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eo</a:t>
            </a:r>
            <a:r>
              <a:rPr sz="2800" b="1" spc="-3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dn</a:t>
            </a:r>
            <a:r>
              <a:rPr sz="2800" b="1" spc="-25" dirty="0">
                <a:latin typeface="Calibri"/>
                <a:cs typeface="Calibri"/>
              </a:rPr>
              <a:t>e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en</a:t>
            </a:r>
            <a:r>
              <a:rPr sz="2800" b="1" spc="-11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Ansp</a:t>
            </a: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echpe</a:t>
            </a: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sonen</a:t>
            </a:r>
            <a:r>
              <a:rPr sz="2800" b="1" spc="-120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in</a:t>
            </a:r>
            <a:r>
              <a:rPr sz="2800" b="1" spc="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al</a:t>
            </a:r>
            <a:r>
              <a:rPr sz="2800" b="1" spc="-4" dirty="0">
                <a:latin typeface="Calibri"/>
                <a:cs typeface="Calibri"/>
              </a:rPr>
              <a:t>l</a:t>
            </a:r>
            <a:r>
              <a:rPr sz="2800" b="1" spc="0" dirty="0">
                <a:latin typeface="Calibri"/>
                <a:cs typeface="Calibri"/>
              </a:rPr>
              <a:t>en schulischen</a:t>
            </a:r>
            <a:r>
              <a:rPr sz="2800" b="1" spc="1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Belan</a:t>
            </a:r>
            <a:r>
              <a:rPr sz="2800" b="1" spc="-2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en.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40" y="3577590"/>
            <a:ext cx="8481195" cy="12339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In</a:t>
            </a:r>
            <a:r>
              <a:rPr sz="4200" b="1" spc="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der</a:t>
            </a:r>
            <a:r>
              <a:rPr sz="4200" b="1" spc="-29" baseline="2925" dirty="0">
                <a:latin typeface="Calibri"/>
                <a:cs typeface="Calibri"/>
              </a:rPr>
              <a:t> </a:t>
            </a:r>
            <a:r>
              <a:rPr sz="4200" b="1" spc="-3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2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el</a:t>
            </a:r>
            <a:r>
              <a:rPr sz="4200" b="1" spc="-43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i</a:t>
            </a:r>
            <a:r>
              <a:rPr sz="4200" b="1" spc="-39" baseline="2925" dirty="0">
                <a:latin typeface="Calibri"/>
                <a:cs typeface="Calibri"/>
              </a:rPr>
              <a:t>s</a:t>
            </a:r>
            <a:r>
              <a:rPr sz="4200" b="1" spc="0" baseline="2925" dirty="0">
                <a:latin typeface="Calibri"/>
                <a:cs typeface="Calibri"/>
              </a:rPr>
              <a:t>t</a:t>
            </a:r>
            <a:r>
              <a:rPr sz="4200" b="1" spc="1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je</a:t>
            </a:r>
            <a:r>
              <a:rPr sz="4200" b="1" spc="-29" baseline="2925" dirty="0">
                <a:latin typeface="Calibri"/>
                <a:cs typeface="Calibri"/>
              </a:rPr>
              <a:t>w</a:t>
            </a:r>
            <a:r>
              <a:rPr sz="4200" b="1" spc="0" baseline="2925" dirty="0">
                <a:latin typeface="Calibri"/>
                <a:cs typeface="Calibri"/>
              </a:rPr>
              <a:t>ei</a:t>
            </a:r>
            <a:r>
              <a:rPr sz="4200" b="1" spc="-9" baseline="2925" dirty="0">
                <a:latin typeface="Calibri"/>
                <a:cs typeface="Calibri"/>
              </a:rPr>
              <a:t>l</a:t>
            </a:r>
            <a:r>
              <a:rPr sz="4200" b="1" spc="0" baseline="2925" dirty="0">
                <a:latin typeface="Calibri"/>
                <a:cs typeface="Calibri"/>
              </a:rPr>
              <a:t>s</a:t>
            </a:r>
            <a:r>
              <a:rPr sz="4200" b="1" spc="-12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eine</a:t>
            </a:r>
            <a:r>
              <a:rPr sz="4200" b="1" spc="-35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-75" baseline="2925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achlehrk</a:t>
            </a:r>
            <a:r>
              <a:rPr sz="4200" b="1" spc="-54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-14" baseline="29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ft</a:t>
            </a:r>
            <a:r>
              <a:rPr sz="4200" b="1" spc="-78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-75" baseline="2925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ach </a:t>
            </a:r>
            <a:r>
              <a:rPr sz="4200" b="1" spc="0" baseline="2925" dirty="0">
                <a:latin typeface="Calibri"/>
                <a:cs typeface="Calibri"/>
              </a:rPr>
              <a:t>für</a:t>
            </a:r>
            <a:r>
              <a:rPr sz="4200" b="1" spc="-33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Sie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360"/>
              </a:lnSpc>
              <a:spcBef>
                <a:spcPts val="20"/>
              </a:spcBef>
            </a:pPr>
            <a:r>
              <a:rPr sz="4200" b="1" spc="0" baseline="1950" dirty="0">
                <a:latin typeface="Calibri"/>
                <a:cs typeface="Calibri"/>
              </a:rPr>
              <a:t>zu</a:t>
            </a:r>
            <a:r>
              <a:rPr sz="4200" b="1" spc="-39" baseline="1950" dirty="0">
                <a:latin typeface="Calibri"/>
                <a:cs typeface="Calibri"/>
              </a:rPr>
              <a:t>s</a:t>
            </a:r>
            <a:r>
              <a:rPr sz="4200" b="1" spc="-19" baseline="1950" dirty="0">
                <a:latin typeface="Calibri"/>
                <a:cs typeface="Calibri"/>
              </a:rPr>
              <a:t>t</a:t>
            </a:r>
            <a:r>
              <a:rPr sz="4200" b="1" spc="0" baseline="1950" dirty="0">
                <a:latin typeface="Calibri"/>
                <a:cs typeface="Calibri"/>
              </a:rPr>
              <a:t>ändig</a:t>
            </a:r>
            <a:r>
              <a:rPr sz="4200" b="1" spc="-63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und</a:t>
            </a:r>
            <a:r>
              <a:rPr sz="4200" b="1" spc="-45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be</a:t>
            </a:r>
            <a:r>
              <a:rPr sz="4200" b="1" spc="-9" baseline="1950" dirty="0">
                <a:latin typeface="Calibri"/>
                <a:cs typeface="Calibri"/>
              </a:rPr>
              <a:t>g</a:t>
            </a:r>
            <a:r>
              <a:rPr sz="4200" b="1" spc="0" baseline="1950" dirty="0">
                <a:latin typeface="Calibri"/>
                <a:cs typeface="Calibri"/>
              </a:rPr>
              <a:t>le</a:t>
            </a:r>
            <a:r>
              <a:rPr sz="4200" b="1" spc="-9" baseline="1950" dirty="0">
                <a:latin typeface="Calibri"/>
                <a:cs typeface="Calibri"/>
              </a:rPr>
              <a:t>i</a:t>
            </a:r>
            <a:r>
              <a:rPr sz="4200" b="1" spc="-34" baseline="1950" dirty="0">
                <a:latin typeface="Calibri"/>
                <a:cs typeface="Calibri"/>
              </a:rPr>
              <a:t>t</a:t>
            </a:r>
            <a:r>
              <a:rPr sz="4200" b="1" spc="-25" baseline="1950" dirty="0">
                <a:latin typeface="Calibri"/>
                <a:cs typeface="Calibri"/>
              </a:rPr>
              <a:t>e</a:t>
            </a:r>
            <a:r>
              <a:rPr sz="4200" b="1" spc="0" baseline="1950" dirty="0">
                <a:latin typeface="Calibri"/>
                <a:cs typeface="Calibri"/>
              </a:rPr>
              <a:t>t</a:t>
            </a:r>
            <a:r>
              <a:rPr sz="4200" b="1" spc="8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Sie</a:t>
            </a:r>
            <a:r>
              <a:rPr sz="4200" b="1" spc="-34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beso</a:t>
            </a:r>
            <a:r>
              <a:rPr sz="4200" b="1" spc="-4" baseline="1950" dirty="0">
                <a:latin typeface="Calibri"/>
                <a:cs typeface="Calibri"/>
              </a:rPr>
              <a:t>n</a:t>
            </a:r>
            <a:r>
              <a:rPr sz="4200" b="1" spc="0" baseline="1950" dirty="0">
                <a:latin typeface="Calibri"/>
                <a:cs typeface="Calibri"/>
              </a:rPr>
              <a:t>de</a:t>
            </a:r>
            <a:r>
              <a:rPr sz="4200" b="1" spc="-39" baseline="1950" dirty="0">
                <a:latin typeface="Calibri"/>
                <a:cs typeface="Calibri"/>
              </a:rPr>
              <a:t>r</a:t>
            </a:r>
            <a:r>
              <a:rPr sz="4200" b="1" spc="0" baseline="1950" dirty="0">
                <a:latin typeface="Calibri"/>
                <a:cs typeface="Calibri"/>
              </a:rPr>
              <a:t>s</a:t>
            </a:r>
            <a:r>
              <a:rPr sz="4200" b="1" spc="-84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i</a:t>
            </a:r>
            <a:r>
              <a:rPr sz="4200" b="1" spc="-25" baseline="1950" dirty="0">
                <a:latin typeface="Calibri"/>
                <a:cs typeface="Calibri"/>
              </a:rPr>
              <a:t>n</a:t>
            </a:r>
            <a:r>
              <a:rPr sz="4200" b="1" spc="-34" baseline="1950" dirty="0">
                <a:latin typeface="Calibri"/>
                <a:cs typeface="Calibri"/>
              </a:rPr>
              <a:t>t</a:t>
            </a:r>
            <a:r>
              <a:rPr sz="4200" b="1" spc="0" baseline="1950" dirty="0">
                <a:latin typeface="Calibri"/>
                <a:cs typeface="Calibri"/>
              </a:rPr>
              <a:t>ensi</a:t>
            </a:r>
            <a:r>
              <a:rPr sz="4200" b="1" spc="-200" baseline="1950" dirty="0">
                <a:latin typeface="Calibri"/>
                <a:cs typeface="Calibri"/>
              </a:rPr>
              <a:t>v</a:t>
            </a:r>
            <a:r>
              <a:rPr sz="4200" b="1" spc="0" baseline="1950" dirty="0">
                <a:latin typeface="Calibri"/>
                <a:cs typeface="Calibri"/>
              </a:rPr>
              <a:t>.</a:t>
            </a:r>
            <a:r>
              <a:rPr sz="4200" b="1" spc="-10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An</a:t>
            </a:r>
            <a:r>
              <a:rPr sz="4200" b="1" spc="-21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vi</a:t>
            </a:r>
            <a:r>
              <a:rPr sz="4200" b="1" spc="-9" baseline="1950" dirty="0">
                <a:latin typeface="Calibri"/>
                <a:cs typeface="Calibri"/>
              </a:rPr>
              <a:t>e</a:t>
            </a:r>
            <a:r>
              <a:rPr sz="4200" b="1" spc="0" baseline="1950" dirty="0">
                <a:latin typeface="Calibri"/>
                <a:cs typeface="Calibri"/>
              </a:rPr>
              <a:t>len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360"/>
              </a:lnSpc>
            </a:pPr>
            <a:r>
              <a:rPr sz="4200" b="1" spc="0" baseline="1950" dirty="0">
                <a:latin typeface="Calibri"/>
                <a:cs typeface="Calibri"/>
              </a:rPr>
              <a:t>Schulen</a:t>
            </a:r>
            <a:r>
              <a:rPr sz="4200" b="1" spc="-80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hei</a:t>
            </a:r>
            <a:r>
              <a:rPr sz="4200" b="1" spc="-9" baseline="1950" dirty="0">
                <a:latin typeface="Calibri"/>
                <a:cs typeface="Calibri"/>
              </a:rPr>
              <a:t>ß</a:t>
            </a:r>
            <a:r>
              <a:rPr sz="4200" b="1" spc="0" baseline="1950" dirty="0">
                <a:latin typeface="Calibri"/>
                <a:cs typeface="Calibri"/>
              </a:rPr>
              <a:t>en</a:t>
            </a:r>
            <a:r>
              <a:rPr sz="4200" b="1" spc="-60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diese</a:t>
            </a:r>
            <a:r>
              <a:rPr sz="4200" b="1" spc="-46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Lehrk</a:t>
            </a:r>
            <a:r>
              <a:rPr sz="4200" b="1" spc="-54" baseline="1950" dirty="0">
                <a:latin typeface="Calibri"/>
                <a:cs typeface="Calibri"/>
              </a:rPr>
              <a:t>r</a:t>
            </a:r>
            <a:r>
              <a:rPr sz="4200" b="1" spc="-14" baseline="1950" dirty="0">
                <a:latin typeface="Calibri"/>
                <a:cs typeface="Calibri"/>
              </a:rPr>
              <a:t>ä</a:t>
            </a:r>
            <a:r>
              <a:rPr sz="4200" b="1" spc="0" baseline="1950" dirty="0">
                <a:latin typeface="Calibri"/>
                <a:cs typeface="Calibri"/>
              </a:rPr>
              <a:t>f</a:t>
            </a:r>
            <a:r>
              <a:rPr sz="4200" b="1" spc="-29" baseline="1950" dirty="0">
                <a:latin typeface="Calibri"/>
                <a:cs typeface="Calibri"/>
              </a:rPr>
              <a:t>t</a:t>
            </a:r>
            <a:r>
              <a:rPr sz="4200" b="1" spc="0" baseline="1950" dirty="0">
                <a:latin typeface="Calibri"/>
                <a:cs typeface="Calibri"/>
              </a:rPr>
              <a:t>e</a:t>
            </a:r>
            <a:r>
              <a:rPr sz="4200" b="1" spc="22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Me</a:t>
            </a:r>
            <a:r>
              <a:rPr sz="4200" b="1" spc="-25" baseline="1950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200" b="1" spc="-19" baseline="195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or*inn</a:t>
            </a:r>
            <a:r>
              <a:rPr sz="4200" b="1" spc="-9" baseline="195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200" b="1" spc="0" baseline="1950" dirty="0"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8740" y="5455488"/>
            <a:ext cx="8734075" cy="12340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309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Ihr</a:t>
            </a:r>
            <a:r>
              <a:rPr sz="4200" b="1" spc="-75" baseline="2925" dirty="0">
                <a:latin typeface="Calibri"/>
                <a:cs typeface="Calibri"/>
              </a:rPr>
              <a:t>/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Abba</a:t>
            </a:r>
            <a:r>
              <a:rPr sz="4200" b="1" spc="-50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und</a:t>
            </a:r>
            <a:r>
              <a:rPr sz="4200" b="1" spc="-3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Ih</a:t>
            </a:r>
            <a:r>
              <a:rPr sz="4200" b="1" spc="-34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Me</a:t>
            </a:r>
            <a:r>
              <a:rPr sz="4200" b="1" spc="-25" baseline="2925" dirty="0">
                <a:latin typeface="Calibri"/>
                <a:cs typeface="Calibri"/>
              </a:rPr>
              <a:t>n</a:t>
            </a:r>
            <a:r>
              <a:rPr sz="4200" b="1" spc="-19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or*inn</a:t>
            </a:r>
            <a:r>
              <a:rPr sz="4200" b="1" spc="-9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n</a:t>
            </a:r>
            <a:r>
              <a:rPr sz="4200" b="1" spc="-133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sind Ihn</a:t>
            </a:r>
            <a:r>
              <a:rPr sz="4200" b="1" spc="-9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n</a:t>
            </a:r>
            <a:r>
              <a:rPr sz="4200" b="1" spc="-41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dabei</a:t>
            </a:r>
            <a:endParaRPr sz="2800">
              <a:latin typeface="Calibri"/>
              <a:cs typeface="Calibri"/>
            </a:endParaRPr>
          </a:p>
          <a:p>
            <a:pPr marL="12700" marR="53309">
              <a:lnSpc>
                <a:spcPts val="3360"/>
              </a:lnSpc>
              <a:spcBef>
                <a:spcPts val="20"/>
              </a:spcBef>
            </a:pPr>
            <a:r>
              <a:rPr sz="4200" b="1" spc="0" baseline="1950" dirty="0">
                <a:latin typeface="Calibri"/>
                <a:cs typeface="Calibri"/>
              </a:rPr>
              <a:t>beh</a:t>
            </a:r>
            <a:r>
              <a:rPr sz="4200" b="1" spc="-4" baseline="1950" dirty="0">
                <a:latin typeface="Calibri"/>
                <a:cs typeface="Calibri"/>
              </a:rPr>
              <a:t>i</a:t>
            </a:r>
            <a:r>
              <a:rPr sz="4200" b="1" spc="0" baseline="1950" dirty="0">
                <a:latin typeface="Calibri"/>
                <a:cs typeface="Calibri"/>
              </a:rPr>
              <a:t>lflich,</a:t>
            </a:r>
            <a:r>
              <a:rPr sz="4200" b="1" spc="-25" baseline="1950" dirty="0">
                <a:latin typeface="Calibri"/>
                <a:cs typeface="Calibri"/>
              </a:rPr>
              <a:t> </a:t>
            </a:r>
            <a:r>
              <a:rPr sz="4200" b="1" spc="-54" baseline="1950" dirty="0">
                <a:latin typeface="Calibri"/>
                <a:cs typeface="Calibri"/>
              </a:rPr>
              <a:t>K</a:t>
            </a:r>
            <a:r>
              <a:rPr sz="4200" b="1" spc="0" baseline="1950" dirty="0">
                <a:latin typeface="Calibri"/>
                <a:cs typeface="Calibri"/>
              </a:rPr>
              <a:t>o</a:t>
            </a:r>
            <a:r>
              <a:rPr sz="4200" b="1" spc="-29" baseline="1950" dirty="0">
                <a:latin typeface="Calibri"/>
                <a:cs typeface="Calibri"/>
              </a:rPr>
              <a:t>n</a:t>
            </a:r>
            <a:r>
              <a:rPr sz="4200" b="1" spc="-19" baseline="1950" dirty="0">
                <a:latin typeface="Calibri"/>
                <a:cs typeface="Calibri"/>
              </a:rPr>
              <a:t>t</a:t>
            </a:r>
            <a:r>
              <a:rPr sz="4200" b="1" spc="0" baseline="1950" dirty="0">
                <a:latin typeface="Calibri"/>
                <a:cs typeface="Calibri"/>
              </a:rPr>
              <a:t>a</a:t>
            </a:r>
            <a:r>
              <a:rPr sz="4200" b="1" spc="-9" baseline="1950" dirty="0">
                <a:latin typeface="Calibri"/>
                <a:cs typeface="Calibri"/>
              </a:rPr>
              <a:t>k</a:t>
            </a:r>
            <a:r>
              <a:rPr sz="4200" b="1" spc="-34" baseline="1950" dirty="0">
                <a:latin typeface="Calibri"/>
                <a:cs typeface="Calibri"/>
              </a:rPr>
              <a:t>t</a:t>
            </a:r>
            <a:r>
              <a:rPr sz="4200" b="1" spc="0" baseline="1950" dirty="0">
                <a:latin typeface="Calibri"/>
                <a:cs typeface="Calibri"/>
              </a:rPr>
              <a:t>e zu</a:t>
            </a:r>
            <a:r>
              <a:rPr sz="4200" b="1" spc="-31" baseline="1950" dirty="0">
                <a:latin typeface="Calibri"/>
                <a:cs typeface="Calibri"/>
              </a:rPr>
              <a:t> </a:t>
            </a:r>
            <a:r>
              <a:rPr sz="4200" b="1" spc="-19" baseline="1950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ei</a:t>
            </a:r>
            <a:r>
              <a:rPr sz="4200" b="1" spc="-39" baseline="195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-39" baseline="195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4200" b="1" spc="-29" baseline="195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-75" baseline="1950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achlehrk</a:t>
            </a:r>
            <a:r>
              <a:rPr sz="4200" b="1" spc="-54" baseline="195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-14" baseline="1950" dirty="0">
                <a:solidFill>
                  <a:srgbClr val="006FC0"/>
                </a:solidFill>
                <a:latin typeface="Calibri"/>
                <a:cs typeface="Calibri"/>
              </a:rPr>
              <a:t>ä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200" b="1" spc="-29" baseline="195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340"/>
              </a:lnSpc>
            </a:pPr>
            <a:r>
              <a:rPr sz="2800" b="1" spc="0" dirty="0">
                <a:latin typeface="Calibri"/>
                <a:cs typeface="Calibri"/>
              </a:rPr>
              <a:t>her</a:t>
            </a:r>
            <a:r>
              <a:rPr sz="2800" b="1" spc="-14" dirty="0">
                <a:latin typeface="Calibri"/>
                <a:cs typeface="Calibri"/>
              </a:rPr>
              <a:t>z</a:t>
            </a:r>
            <a:r>
              <a:rPr sz="2800" b="1" spc="0" dirty="0">
                <a:latin typeface="Calibri"/>
                <a:cs typeface="Calibri"/>
              </a:rPr>
              <a:t>u</a:t>
            </a:r>
            <a:r>
              <a:rPr sz="2800" b="1" spc="-39" dirty="0">
                <a:latin typeface="Calibri"/>
                <a:cs typeface="Calibri"/>
              </a:rPr>
              <a:t>s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el</a:t>
            </a:r>
            <a:r>
              <a:rPr sz="2800" b="1" spc="-9" dirty="0">
                <a:latin typeface="Calibri"/>
                <a:cs typeface="Calibri"/>
              </a:rPr>
              <a:t>l</a:t>
            </a:r>
            <a:r>
              <a:rPr sz="2800" b="1" spc="0" dirty="0">
                <a:latin typeface="Calibri"/>
                <a:cs typeface="Calibri"/>
              </a:rPr>
              <a:t>en,</a:t>
            </a:r>
            <a:r>
              <a:rPr sz="2800" b="1" spc="3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um </a:t>
            </a:r>
            <a:r>
              <a:rPr sz="2800" b="1" spc="-34" dirty="0">
                <a:latin typeface="Calibri"/>
                <a:cs typeface="Calibri"/>
              </a:rPr>
              <a:t>v</a:t>
            </a:r>
            <a:r>
              <a:rPr sz="2800" b="1" spc="0" dirty="0">
                <a:latin typeface="Calibri"/>
                <a:cs typeface="Calibri"/>
              </a:rPr>
              <a:t>on</a:t>
            </a:r>
            <a:r>
              <a:rPr sz="2800" b="1" spc="-13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diesen eb</a:t>
            </a:r>
            <a:r>
              <a:rPr sz="2800" b="1" spc="-9" dirty="0">
                <a:latin typeface="Calibri"/>
                <a:cs typeface="Calibri"/>
              </a:rPr>
              <a:t>e</a:t>
            </a:r>
            <a:r>
              <a:rPr sz="2800" b="1" spc="-14" dirty="0">
                <a:latin typeface="Calibri"/>
                <a:cs typeface="Calibri"/>
              </a:rPr>
              <a:t>n</a:t>
            </a:r>
            <a:r>
              <a:rPr sz="2800" b="1" spc="-44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al</a:t>
            </a:r>
            <a:r>
              <a:rPr sz="2800" b="1" spc="-9" dirty="0">
                <a:latin typeface="Calibri"/>
                <a:cs typeface="Calibri"/>
              </a:rPr>
              <a:t>l</a:t>
            </a:r>
            <a:r>
              <a:rPr sz="2800" b="1" spc="0" dirty="0">
                <a:latin typeface="Calibri"/>
                <a:cs typeface="Calibri"/>
              </a:rPr>
              <a:t>s</a:t>
            </a:r>
            <a:r>
              <a:rPr sz="2800" b="1" spc="3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be</a:t>
            </a:r>
            <a:r>
              <a:rPr sz="2800" b="1" spc="-14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le</a:t>
            </a:r>
            <a:r>
              <a:rPr sz="2800" b="1" spc="-9" dirty="0">
                <a:latin typeface="Calibri"/>
                <a:cs typeface="Calibri"/>
              </a:rPr>
              <a:t>i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-29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t</a:t>
            </a:r>
            <a:r>
              <a:rPr sz="2800" b="1" spc="4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zu</a:t>
            </a:r>
            <a:r>
              <a:rPr sz="2800" b="1" spc="-9" dirty="0">
                <a:latin typeface="Calibri"/>
                <a:cs typeface="Calibri"/>
              </a:rPr>
              <a:t> </a:t>
            </a:r>
            <a:r>
              <a:rPr sz="2800" b="1" spc="-14" dirty="0">
                <a:latin typeface="Calibri"/>
                <a:cs typeface="Calibri"/>
              </a:rPr>
              <a:t>w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3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d</a:t>
            </a:r>
            <a:r>
              <a:rPr sz="2800" b="1" spc="-175" dirty="0">
                <a:latin typeface="Calibri"/>
                <a:cs typeface="Calibri"/>
              </a:rPr>
              <a:t>e</a:t>
            </a:r>
            <a:r>
              <a:rPr sz="1800" spc="-434" baseline="2275" dirty="0">
                <a:solidFill>
                  <a:srgbClr val="888888"/>
                </a:solidFill>
                <a:latin typeface="Calibri"/>
                <a:cs typeface="Calibri"/>
              </a:rPr>
              <a:t>4</a:t>
            </a:r>
            <a:r>
              <a:rPr sz="2800" b="1" spc="-1064" dirty="0">
                <a:latin typeface="Calibri"/>
                <a:cs typeface="Calibri"/>
              </a:rPr>
              <a:t>n</a:t>
            </a: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0</a:t>
            </a:r>
            <a:r>
              <a:rPr sz="1800" spc="155" baseline="2275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783324" y="2200275"/>
            <a:ext cx="80772" cy="434339"/>
          </a:xfrm>
          <a:custGeom>
            <a:avLst/>
            <a:gdLst/>
            <a:ahLst/>
            <a:cxnLst/>
            <a:rect l="l" t="t" r="r" b="b"/>
            <a:pathLst>
              <a:path w="80772" h="434339">
                <a:moveTo>
                  <a:pt x="0" y="434339"/>
                </a:moveTo>
                <a:lnTo>
                  <a:pt x="80772" y="434339"/>
                </a:lnTo>
                <a:lnTo>
                  <a:pt x="80772" y="0"/>
                </a:lnTo>
                <a:lnTo>
                  <a:pt x="0" y="0"/>
                </a:lnTo>
                <a:lnTo>
                  <a:pt x="0" y="434339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64096" y="2200275"/>
            <a:ext cx="1630679" cy="434339"/>
          </a:xfrm>
          <a:custGeom>
            <a:avLst/>
            <a:gdLst/>
            <a:ahLst/>
            <a:cxnLst/>
            <a:rect l="l" t="t" r="r" b="b"/>
            <a:pathLst>
              <a:path w="1630679" h="434339">
                <a:moveTo>
                  <a:pt x="0" y="434339"/>
                </a:moveTo>
                <a:lnTo>
                  <a:pt x="1630679" y="434339"/>
                </a:lnTo>
                <a:lnTo>
                  <a:pt x="1630679" y="0"/>
                </a:lnTo>
                <a:lnTo>
                  <a:pt x="0" y="0"/>
                </a:lnTo>
                <a:lnTo>
                  <a:pt x="0" y="434339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21640" y="512064"/>
            <a:ext cx="8327213" cy="13618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9717" marR="52412">
              <a:lnSpc>
                <a:spcPts val="3360"/>
              </a:lnSpc>
              <a:spcBef>
                <a:spcPts val="168"/>
              </a:spcBef>
            </a:pPr>
            <a:r>
              <a:rPr sz="4800" b="1" spc="-119" baseline="3413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ann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st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ar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ich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an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meiner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800" b="1" spc="-75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ti</a:t>
            </a:r>
            <a:r>
              <a:rPr sz="48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umssc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ule?</a:t>
            </a:r>
            <a:endParaRPr sz="3200" dirty="0">
              <a:latin typeface="Calibri"/>
              <a:cs typeface="Calibri"/>
            </a:endParaRPr>
          </a:p>
          <a:p>
            <a:pPr marL="12700">
              <a:lnSpc>
                <a:spcPts val="3020"/>
              </a:lnSpc>
              <a:spcBef>
                <a:spcPts val="1104"/>
              </a:spcBef>
            </a:pPr>
            <a:r>
              <a:rPr sz="2800" b="1" spc="0" dirty="0">
                <a:latin typeface="Calibri"/>
                <a:cs typeface="Calibri"/>
              </a:rPr>
              <a:t>An</a:t>
            </a:r>
            <a:r>
              <a:rPr sz="2800" b="1" spc="-21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Ih</a:t>
            </a: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er</a:t>
            </a:r>
            <a:r>
              <a:rPr sz="2800" b="1" spc="-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P</a:t>
            </a:r>
            <a:r>
              <a:rPr sz="2800" b="1" spc="-5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a</a:t>
            </a:r>
            <a:r>
              <a:rPr sz="2800" b="1" spc="-9" dirty="0">
                <a:latin typeface="Calibri"/>
                <a:cs typeface="Calibri"/>
              </a:rPr>
              <a:t>k</a:t>
            </a:r>
            <a:r>
              <a:rPr sz="2800" b="1" spc="0" dirty="0">
                <a:latin typeface="Calibri"/>
                <a:cs typeface="Calibri"/>
              </a:rPr>
              <a:t>ti</a:t>
            </a:r>
            <a:r>
              <a:rPr sz="2800" b="1" spc="-34" dirty="0">
                <a:latin typeface="Calibri"/>
                <a:cs typeface="Calibri"/>
              </a:rPr>
              <a:t>k</a:t>
            </a:r>
            <a:r>
              <a:rPr sz="2800" b="1" spc="0" dirty="0">
                <a:latin typeface="Calibri"/>
                <a:cs typeface="Calibri"/>
              </a:rPr>
              <a:t>umss</a:t>
            </a:r>
            <a:r>
              <a:rPr sz="2800" b="1" spc="9" dirty="0">
                <a:latin typeface="Calibri"/>
                <a:cs typeface="Calibri"/>
              </a:rPr>
              <a:t>c</a:t>
            </a:r>
            <a:r>
              <a:rPr sz="2800" b="1" spc="0" dirty="0">
                <a:latin typeface="Calibri"/>
                <a:cs typeface="Calibri"/>
              </a:rPr>
              <a:t>hule</a:t>
            </a:r>
            <a:r>
              <a:rPr sz="2800" b="1" spc="-117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müssen</a:t>
            </a:r>
            <a:r>
              <a:rPr sz="2800" b="1" spc="-8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</a:t>
            </a:r>
            <a:r>
              <a:rPr sz="2800" b="1" spc="-9" dirty="0">
                <a:latin typeface="Calibri"/>
                <a:cs typeface="Calibri"/>
              </a:rPr>
              <a:t>i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sich </a:t>
            </a:r>
            <a:r>
              <a:rPr sz="2800" b="1" spc="-34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ormal</a:t>
            </a:r>
            <a:r>
              <a:rPr sz="2800" b="1" spc="-62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bis </a:t>
            </a:r>
            <a:r>
              <a:rPr sz="2800" b="1" spc="0" dirty="0" err="1">
                <a:latin typeface="Calibri"/>
                <a:cs typeface="Calibri"/>
              </a:rPr>
              <a:t>sp</a:t>
            </a:r>
            <a:r>
              <a:rPr sz="2800" b="1" spc="-25" dirty="0" err="1">
                <a:latin typeface="Calibri"/>
                <a:cs typeface="Calibri"/>
              </a:rPr>
              <a:t>ä</a:t>
            </a:r>
            <a:r>
              <a:rPr sz="2800" b="1" spc="-34" dirty="0" err="1">
                <a:latin typeface="Calibri"/>
                <a:cs typeface="Calibri"/>
              </a:rPr>
              <a:t>t</a:t>
            </a:r>
            <a:r>
              <a:rPr sz="2800" b="1" spc="0" dirty="0" err="1">
                <a:latin typeface="Calibri"/>
                <a:cs typeface="Calibri"/>
              </a:rPr>
              <a:t>e</a:t>
            </a:r>
            <a:r>
              <a:rPr sz="2800" b="1" spc="-39" dirty="0" err="1">
                <a:latin typeface="Calibri"/>
                <a:cs typeface="Calibri"/>
              </a:rPr>
              <a:t>s</a:t>
            </a:r>
            <a:r>
              <a:rPr sz="2800" b="1" spc="-34" dirty="0" err="1">
                <a:latin typeface="Calibri"/>
                <a:cs typeface="Calibri"/>
              </a:rPr>
              <a:t>t</a:t>
            </a:r>
            <a:r>
              <a:rPr sz="2800" b="1" spc="0" dirty="0" err="1">
                <a:latin typeface="Calibri"/>
                <a:cs typeface="Calibri"/>
              </a:rPr>
              <a:t>ens</a:t>
            </a:r>
            <a:r>
              <a:rPr sz="2800" b="1" spc="-38" dirty="0">
                <a:latin typeface="Calibri"/>
                <a:cs typeface="Calibri"/>
              </a:rPr>
              <a:t> </a:t>
            </a:r>
            <a:r>
              <a:rPr sz="2800" b="1" spc="-60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lang="de-DE" sz="2800" b="1" dirty="0">
                <a:solidFill>
                  <a:srgbClr val="006FC0"/>
                </a:solidFill>
                <a:highlight>
                  <a:srgbClr val="FFFF00"/>
                </a:highlight>
                <a:latin typeface="Calibri"/>
                <a:cs typeface="Calibri"/>
              </a:rPr>
              <a:t>06</a:t>
            </a:r>
            <a:r>
              <a:rPr sz="2800" b="1" spc="0" dirty="0">
                <a:solidFill>
                  <a:srgbClr val="006FC0"/>
                </a:solidFill>
                <a:highlight>
                  <a:srgbClr val="FFFF00"/>
                </a:highlight>
                <a:latin typeface="Calibri"/>
                <a:cs typeface="Calibri"/>
              </a:rPr>
              <a:t>.0</a:t>
            </a:r>
            <a:r>
              <a:rPr lang="de-DE" sz="2800" b="1" spc="-4" dirty="0">
                <a:solidFill>
                  <a:srgbClr val="006FC0"/>
                </a:solidFill>
                <a:highlight>
                  <a:srgbClr val="FFFF00"/>
                </a:highlight>
                <a:latin typeface="Calibri"/>
                <a:cs typeface="Calibri"/>
              </a:rPr>
              <a:t>9</a:t>
            </a:r>
            <a:r>
              <a:rPr sz="2800" b="1" spc="0" dirty="0">
                <a:solidFill>
                  <a:srgbClr val="006FC0"/>
                </a:solidFill>
                <a:highlight>
                  <a:srgbClr val="FFFF00"/>
                </a:highlight>
                <a:latin typeface="Calibri"/>
                <a:cs typeface="Calibri"/>
              </a:rPr>
              <a:t>.2</a:t>
            </a:r>
            <a:r>
              <a:rPr sz="2800" b="1" spc="14" dirty="0">
                <a:solidFill>
                  <a:srgbClr val="006FC0"/>
                </a:solidFill>
                <a:highlight>
                  <a:srgbClr val="FFFF00"/>
                </a:highlight>
                <a:latin typeface="Calibri"/>
                <a:cs typeface="Calibri"/>
              </a:rPr>
              <a:t>0</a:t>
            </a:r>
            <a:r>
              <a:rPr sz="2800" b="1" spc="0" dirty="0">
                <a:solidFill>
                  <a:srgbClr val="006FC0"/>
                </a:solidFill>
                <a:highlight>
                  <a:srgbClr val="FFFF00"/>
                </a:highlight>
                <a:latin typeface="Calibri"/>
                <a:cs typeface="Calibri"/>
              </a:rPr>
              <a:t>24</a:t>
            </a:r>
            <a:r>
              <a:rPr sz="2800" b="1" spc="29" dirty="0">
                <a:solidFill>
                  <a:srgbClr val="006FC0"/>
                </a:solidFill>
                <a:highlight>
                  <a:srgbClr val="FFFF00"/>
                </a:highlight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pe</a:t>
            </a:r>
            <a:r>
              <a:rPr sz="2800" b="1" spc="-3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sön</a:t>
            </a:r>
            <a:r>
              <a:rPr sz="2800" b="1" spc="-4" dirty="0">
                <a:latin typeface="Calibri"/>
                <a:cs typeface="Calibri"/>
              </a:rPr>
              <a:t>l</a:t>
            </a:r>
            <a:r>
              <a:rPr sz="2800" b="1" spc="0" dirty="0">
                <a:latin typeface="Calibri"/>
                <a:cs typeface="Calibri"/>
              </a:rPr>
              <a:t>ich</a:t>
            </a:r>
            <a:r>
              <a:rPr sz="2800" b="1" spc="-42" dirty="0">
                <a:latin typeface="Calibri"/>
                <a:cs typeface="Calibri"/>
              </a:rPr>
              <a:t> </a:t>
            </a:r>
            <a:r>
              <a:rPr sz="2800" b="1" spc="-25" dirty="0">
                <a:latin typeface="Calibri"/>
                <a:cs typeface="Calibri"/>
              </a:rPr>
              <a:t>v</a:t>
            </a:r>
            <a:r>
              <a:rPr sz="2800" b="1" spc="0" dirty="0">
                <a:latin typeface="Calibri"/>
                <a:cs typeface="Calibri"/>
              </a:rPr>
              <a:t>o</a:t>
            </a:r>
            <a:r>
              <a:rPr sz="2800" b="1" spc="-34" dirty="0">
                <a:latin typeface="Calibri"/>
                <a:cs typeface="Calibri"/>
              </a:rPr>
              <a:t>rst</a:t>
            </a:r>
            <a:r>
              <a:rPr sz="2800" b="1" spc="0" dirty="0">
                <a:latin typeface="Calibri"/>
                <a:cs typeface="Calibri"/>
              </a:rPr>
              <a:t>el</a:t>
            </a:r>
            <a:r>
              <a:rPr sz="2800" b="1" spc="-9" dirty="0">
                <a:latin typeface="Calibri"/>
                <a:cs typeface="Calibri"/>
              </a:rPr>
              <a:t>l</a:t>
            </a:r>
            <a:r>
              <a:rPr sz="2800" b="1" spc="0" dirty="0">
                <a:latin typeface="Calibri"/>
                <a:cs typeface="Calibri"/>
              </a:rPr>
              <a:t>en.</a:t>
            </a:r>
            <a:r>
              <a:rPr sz="2800" b="1" spc="-3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Ih</a:t>
            </a: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Schule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8740" y="1087927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1640" y="1877441"/>
            <a:ext cx="862402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-79" baseline="2925" dirty="0">
                <a:latin typeface="Calibri"/>
                <a:cs typeface="Calibri"/>
              </a:rPr>
              <a:t>k</a:t>
            </a:r>
            <a:r>
              <a:rPr sz="4200" b="1" spc="0" baseline="2925" dirty="0">
                <a:latin typeface="Calibri"/>
                <a:cs typeface="Calibri"/>
              </a:rPr>
              <a:t>o</a:t>
            </a:r>
            <a:r>
              <a:rPr sz="4200" b="1" spc="-29" baseline="2925" dirty="0">
                <a:latin typeface="Calibri"/>
                <a:cs typeface="Calibri"/>
              </a:rPr>
              <a:t>n</a:t>
            </a:r>
            <a:r>
              <a:rPr sz="4200" b="1" spc="-19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a</a:t>
            </a:r>
            <a:r>
              <a:rPr sz="4200" b="1" spc="-9" baseline="2925" dirty="0">
                <a:latin typeface="Calibri"/>
                <a:cs typeface="Calibri"/>
              </a:rPr>
              <a:t>k</a:t>
            </a:r>
            <a:r>
              <a:rPr sz="4200" b="1" spc="0" baseline="2925" dirty="0">
                <a:latin typeface="Calibri"/>
                <a:cs typeface="Calibri"/>
              </a:rPr>
              <a:t>tiert</a:t>
            </a:r>
            <a:r>
              <a:rPr sz="4200" b="1" spc="1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und</a:t>
            </a:r>
            <a:r>
              <a:rPr sz="4200" b="1" spc="-4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lädt</a:t>
            </a:r>
            <a:r>
              <a:rPr sz="4200" b="1" spc="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Sie</a:t>
            </a:r>
            <a:r>
              <a:rPr sz="4200" b="1" spc="-1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ein, sie</a:t>
            </a:r>
            <a:r>
              <a:rPr sz="4200" b="1" spc="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29" baseline="2925" dirty="0">
                <a:latin typeface="Calibri"/>
                <a:cs typeface="Calibri"/>
              </a:rPr>
              <a:t>n</a:t>
            </a:r>
            <a:r>
              <a:rPr sz="4200" b="1" spc="0" baseline="2925" dirty="0">
                <a:latin typeface="Calibri"/>
                <a:cs typeface="Calibri"/>
              </a:rPr>
              <a:t>ts</a:t>
            </a:r>
            <a:r>
              <a:rPr sz="4200" b="1" spc="4" baseline="2925" dirty="0">
                <a:latin typeface="Calibri"/>
                <a:cs typeface="Calibri"/>
              </a:rPr>
              <a:t>c</a:t>
            </a:r>
            <a:r>
              <a:rPr sz="4200" b="1" spc="0" baseline="2925" dirty="0">
                <a:latin typeface="Calibri"/>
                <a:cs typeface="Calibri"/>
              </a:rPr>
              <a:t>hei</a:t>
            </a:r>
            <a:r>
              <a:rPr sz="4200" b="1" spc="-4" baseline="2925" dirty="0">
                <a:latin typeface="Calibri"/>
                <a:cs typeface="Calibri"/>
              </a:rPr>
              <a:t>d</a:t>
            </a:r>
            <a:r>
              <a:rPr sz="4200" b="1" spc="-25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t</a:t>
            </a:r>
            <a:r>
              <a:rPr sz="4200" b="1" spc="-5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auch</a:t>
            </a:r>
            <a:r>
              <a:rPr sz="4200" b="1" spc="-3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über</a:t>
            </a:r>
            <a:r>
              <a:rPr sz="4200" b="1" spc="-4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das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1640" y="2261743"/>
            <a:ext cx="634517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-34" baseline="2925" dirty="0">
                <a:latin typeface="Calibri"/>
                <a:cs typeface="Calibri"/>
              </a:rPr>
              <a:t>F</a:t>
            </a:r>
            <a:r>
              <a:rPr sz="4200" b="1" spc="0" baseline="2925" dirty="0">
                <a:latin typeface="Calibri"/>
                <a:cs typeface="Calibri"/>
              </a:rPr>
              <a:t>orm</a:t>
            </a:r>
            <a:r>
              <a:rPr sz="4200" b="1" spc="-19" baseline="2925" dirty="0">
                <a:latin typeface="Calibri"/>
                <a:cs typeface="Calibri"/>
              </a:rPr>
              <a:t>a</a:t>
            </a:r>
            <a:r>
              <a:rPr sz="4200" b="1" spc="0" baseline="2925" dirty="0">
                <a:latin typeface="Calibri"/>
                <a:cs typeface="Calibri"/>
              </a:rPr>
              <a:t>t</a:t>
            </a:r>
            <a:r>
              <a:rPr sz="4200" b="1" spc="-46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der</a:t>
            </a:r>
            <a:r>
              <a:rPr sz="4200" b="1" spc="-2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Be</a:t>
            </a:r>
            <a:r>
              <a:rPr sz="4200" b="1" spc="-2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eg</a:t>
            </a:r>
            <a:r>
              <a:rPr sz="4200" b="1" spc="-9" baseline="2925" dirty="0">
                <a:latin typeface="Calibri"/>
                <a:cs typeface="Calibri"/>
              </a:rPr>
              <a:t>n</a:t>
            </a:r>
            <a:r>
              <a:rPr sz="4200" b="1" spc="0" baseline="2925" dirty="0">
                <a:latin typeface="Calibri"/>
                <a:cs typeface="Calibri"/>
              </a:rPr>
              <a:t>ung.</a:t>
            </a:r>
            <a:r>
              <a:rPr sz="4200" b="1" spc="-111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So</a:t>
            </a:r>
            <a:r>
              <a:rPr sz="4200" b="1" spc="-9" baseline="2925" dirty="0">
                <a:latin typeface="Calibri"/>
                <a:cs typeface="Calibri"/>
              </a:rPr>
              <a:t>l</a:t>
            </a:r>
            <a:r>
              <a:rPr sz="4200" b="1" spc="0" baseline="2925" dirty="0">
                <a:latin typeface="Calibri"/>
                <a:cs typeface="Calibri"/>
              </a:rPr>
              <a:t>l</a:t>
            </a:r>
            <a:r>
              <a:rPr sz="4200" b="1" spc="-34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Sie</a:t>
            </a:r>
            <a:r>
              <a:rPr sz="4200" b="1" spc="-3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bis zum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1640" y="2645791"/>
            <a:ext cx="7432057" cy="7645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-69" baseline="2925" dirty="0">
                <a:latin typeface="Calibri"/>
                <a:cs typeface="Calibri"/>
              </a:rPr>
              <a:t>k</a:t>
            </a:r>
            <a:r>
              <a:rPr sz="4200" b="1" spc="0" baseline="2925" dirty="0">
                <a:latin typeface="Calibri"/>
                <a:cs typeface="Calibri"/>
              </a:rPr>
              <a:t>eine</a:t>
            </a:r>
            <a:r>
              <a:rPr sz="4200" b="1" spc="-3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Einladung</a:t>
            </a:r>
            <a:r>
              <a:rPr sz="4200" b="1" spc="-28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erhal</a:t>
            </a:r>
            <a:r>
              <a:rPr sz="4200" b="1" spc="-39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-63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haben,</a:t>
            </a:r>
            <a:r>
              <a:rPr sz="4200" b="1" spc="-60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nehmen</a:t>
            </a:r>
            <a:r>
              <a:rPr sz="4200" b="1" spc="-8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Sie</a:t>
            </a:r>
            <a:r>
              <a:rPr sz="4200" b="1" spc="-1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bi</a:t>
            </a:r>
            <a:r>
              <a:rPr sz="4200" b="1" spc="-34" baseline="2925" dirty="0">
                <a:latin typeface="Calibri"/>
                <a:cs typeface="Calibri"/>
              </a:rPr>
              <a:t>tt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endParaRPr sz="2800" dirty="0">
              <a:latin typeface="Calibri"/>
              <a:cs typeface="Calibri"/>
            </a:endParaRPr>
          </a:p>
          <a:p>
            <a:pPr marL="12700" marR="53263">
              <a:lnSpc>
                <a:spcPts val="3025"/>
              </a:lnSpc>
              <a:spcBef>
                <a:spcPts val="3"/>
              </a:spcBef>
            </a:pPr>
            <a:r>
              <a:rPr sz="4200" b="1" spc="0" baseline="2925" dirty="0">
                <a:latin typeface="Calibri"/>
                <a:cs typeface="Calibri"/>
              </a:rPr>
              <a:t>ei</a:t>
            </a:r>
            <a:r>
              <a:rPr sz="4200" b="1" spc="-34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eni</a:t>
            </a:r>
            <a:r>
              <a:rPr sz="4200" b="1" spc="-4" baseline="2925" dirty="0">
                <a:latin typeface="Calibri"/>
                <a:cs typeface="Calibri"/>
              </a:rPr>
              <a:t>n</a:t>
            </a:r>
            <a:r>
              <a:rPr sz="4200" b="1" spc="0" baseline="2925" dirty="0">
                <a:latin typeface="Calibri"/>
                <a:cs typeface="Calibri"/>
              </a:rPr>
              <a:t>iti</a:t>
            </a:r>
            <a:r>
              <a:rPr sz="4200" b="1" spc="-25" baseline="2925" dirty="0">
                <a:latin typeface="Calibri"/>
                <a:cs typeface="Calibri"/>
              </a:rPr>
              <a:t>a</a:t>
            </a:r>
            <a:r>
              <a:rPr sz="4200" b="1" spc="0" baseline="2925" dirty="0">
                <a:latin typeface="Calibri"/>
                <a:cs typeface="Calibri"/>
              </a:rPr>
              <a:t>tiv</a:t>
            </a:r>
            <a:r>
              <a:rPr sz="4200" b="1" spc="-70" baseline="2925" dirty="0">
                <a:latin typeface="Calibri"/>
                <a:cs typeface="Calibri"/>
              </a:rPr>
              <a:t> </a:t>
            </a:r>
            <a:r>
              <a:rPr sz="4200" b="1" spc="-54" baseline="2925" dirty="0">
                <a:latin typeface="Calibri"/>
                <a:cs typeface="Calibri"/>
              </a:rPr>
              <a:t>K</a:t>
            </a:r>
            <a:r>
              <a:rPr sz="4200" b="1" spc="0" baseline="2925" dirty="0">
                <a:latin typeface="Calibri"/>
                <a:cs typeface="Calibri"/>
              </a:rPr>
              <a:t>o</a:t>
            </a:r>
            <a:r>
              <a:rPr sz="4200" b="1" spc="-29" baseline="2925" dirty="0">
                <a:latin typeface="Calibri"/>
                <a:cs typeface="Calibri"/>
              </a:rPr>
              <a:t>n</a:t>
            </a:r>
            <a:r>
              <a:rPr sz="4200" b="1" spc="-19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a</a:t>
            </a:r>
            <a:r>
              <a:rPr sz="4200" b="1" spc="-9" baseline="2925" dirty="0">
                <a:latin typeface="Calibri"/>
                <a:cs typeface="Calibri"/>
              </a:rPr>
              <a:t>k</a:t>
            </a:r>
            <a:r>
              <a:rPr sz="4200" b="1" spc="0" baseline="2925" dirty="0">
                <a:latin typeface="Calibri"/>
                <a:cs typeface="Calibri"/>
              </a:rPr>
              <a:t>t</a:t>
            </a:r>
            <a:r>
              <a:rPr sz="4200" b="1" spc="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zu</a:t>
            </a:r>
            <a:r>
              <a:rPr sz="4200" b="1" spc="-26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Ih</a:t>
            </a:r>
            <a:r>
              <a:rPr sz="4200" b="1" spc="-3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er</a:t>
            </a:r>
            <a:r>
              <a:rPr sz="4200" b="1" spc="-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Schule</a:t>
            </a:r>
            <a:r>
              <a:rPr sz="4200" b="1" spc="-6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au</a:t>
            </a:r>
            <a:r>
              <a:rPr sz="4200" b="1" spc="-154" baseline="2925" dirty="0">
                <a:latin typeface="Calibri"/>
                <a:cs typeface="Calibri"/>
              </a:rPr>
              <a:t>f</a:t>
            </a:r>
            <a:r>
              <a:rPr sz="4200" b="1" spc="0" baseline="2925" dirty="0">
                <a:latin typeface="Calibri"/>
                <a:cs typeface="Calibri"/>
              </a:rPr>
              <a:t>.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740" y="3947586"/>
            <a:ext cx="20294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1640" y="3969004"/>
            <a:ext cx="8186369" cy="267378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Bi</a:t>
            </a:r>
            <a:r>
              <a:rPr sz="4200" b="1" spc="-29" baseline="2925" dirty="0">
                <a:latin typeface="Calibri"/>
                <a:cs typeface="Calibri"/>
              </a:rPr>
              <a:t>t</a:t>
            </a:r>
            <a:r>
              <a:rPr sz="4200" b="1" spc="-34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beac</a:t>
            </a:r>
            <a:r>
              <a:rPr sz="4200" b="1" spc="-19" baseline="2925" dirty="0">
                <a:latin typeface="Calibri"/>
                <a:cs typeface="Calibri"/>
              </a:rPr>
              <a:t>h</a:t>
            </a:r>
            <a:r>
              <a:rPr sz="4200" b="1" spc="-34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-63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Si</a:t>
            </a:r>
            <a:r>
              <a:rPr sz="4200" b="1" spc="-4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,</a:t>
            </a:r>
            <a:r>
              <a:rPr sz="4200" b="1" spc="-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dass</a:t>
            </a:r>
            <a:r>
              <a:rPr sz="4200" b="1" spc="1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alle</a:t>
            </a:r>
            <a:r>
              <a:rPr sz="4200" b="1" spc="19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4200" b="1" spc="-39" baseline="2925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derli</a:t>
            </a:r>
            <a:r>
              <a:rPr sz="4200" b="1" spc="4" baseline="2925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hen</a:t>
            </a:r>
            <a:r>
              <a:rPr sz="4200" b="1" spc="-116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Do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200" b="1" spc="9" baseline="2925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-19" baseline="29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025"/>
              </a:lnSpc>
              <a:spcBef>
                <a:spcPts val="3"/>
              </a:spcBef>
            </a:pPr>
            <a:r>
              <a:rPr sz="4200" b="1" spc="0" baseline="2925" dirty="0">
                <a:latin typeface="Calibri"/>
                <a:cs typeface="Calibri"/>
              </a:rPr>
              <a:t>(Maserns</a:t>
            </a:r>
            <a:r>
              <a:rPr sz="4200" b="1" spc="9" baseline="2925" dirty="0">
                <a:latin typeface="Calibri"/>
                <a:cs typeface="Calibri"/>
              </a:rPr>
              <a:t>c</a:t>
            </a:r>
            <a:r>
              <a:rPr sz="4200" b="1" spc="0" baseline="2925" dirty="0">
                <a:latin typeface="Calibri"/>
                <a:cs typeface="Calibri"/>
              </a:rPr>
              <a:t>hut</a:t>
            </a:r>
            <a:r>
              <a:rPr sz="4200" b="1" spc="14" baseline="2925" dirty="0">
                <a:latin typeface="Calibri"/>
                <a:cs typeface="Calibri"/>
              </a:rPr>
              <a:t>z</a:t>
            </a:r>
            <a:r>
              <a:rPr sz="4200" b="1" spc="-4" baseline="2925" dirty="0">
                <a:latin typeface="Calibri"/>
                <a:cs typeface="Calibri"/>
              </a:rPr>
              <a:t>-</a:t>
            </a:r>
            <a:r>
              <a:rPr sz="4200" b="1" spc="0" baseline="2925" dirty="0">
                <a:latin typeface="Calibri"/>
                <a:cs typeface="Calibri"/>
              </a:rPr>
              <a:t>Nac</a:t>
            </a:r>
            <a:r>
              <a:rPr sz="4200" b="1" spc="-25" baseline="2925" dirty="0">
                <a:latin typeface="Calibri"/>
                <a:cs typeface="Calibri"/>
              </a:rPr>
              <a:t>h</a:t>
            </a:r>
            <a:r>
              <a:rPr sz="4200" b="1" spc="-19" baseline="2925" dirty="0">
                <a:latin typeface="Calibri"/>
                <a:cs typeface="Calibri"/>
              </a:rPr>
              <a:t>w</a:t>
            </a:r>
            <a:r>
              <a:rPr sz="4200" b="1" spc="0" baseline="2925" dirty="0">
                <a:latin typeface="Calibri"/>
                <a:cs typeface="Calibri"/>
              </a:rPr>
              <a:t>eis,</a:t>
            </a:r>
            <a:r>
              <a:rPr sz="4200" b="1" spc="-20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I</a:t>
            </a:r>
            <a:r>
              <a:rPr sz="4200" b="1" spc="-14" baseline="2925" dirty="0">
                <a:latin typeface="Calibri"/>
                <a:cs typeface="Calibri"/>
              </a:rPr>
              <a:t>n</a:t>
            </a:r>
            <a:r>
              <a:rPr sz="4200" b="1" spc="-44" baseline="2925" dirty="0">
                <a:latin typeface="Calibri"/>
                <a:cs typeface="Calibri"/>
              </a:rPr>
              <a:t>f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9" baseline="2925" dirty="0">
                <a:latin typeface="Calibri"/>
                <a:cs typeface="Calibri"/>
              </a:rPr>
              <a:t>k</a:t>
            </a:r>
            <a:r>
              <a:rPr sz="4200" b="1" spc="0" baseline="2925" dirty="0">
                <a:latin typeface="Calibri"/>
                <a:cs typeface="Calibri"/>
              </a:rPr>
              <a:t>tionsschutz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025"/>
              </a:lnSpc>
            </a:pPr>
            <a:r>
              <a:rPr sz="4200" b="1" spc="-139" baseline="2925" dirty="0">
                <a:latin typeface="Calibri"/>
                <a:cs typeface="Calibri"/>
              </a:rPr>
              <a:t>V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3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sc</a:t>
            </a:r>
            <a:r>
              <a:rPr sz="4200" b="1" spc="-14" baseline="2925" dirty="0">
                <a:latin typeface="Calibri"/>
                <a:cs typeface="Calibri"/>
              </a:rPr>
              <a:t>h</a:t>
            </a:r>
            <a:r>
              <a:rPr sz="4200" b="1" spc="0" baseline="2925" dirty="0">
                <a:latin typeface="Calibri"/>
                <a:cs typeface="Calibri"/>
              </a:rPr>
              <a:t>wie</a:t>
            </a:r>
            <a:r>
              <a:rPr sz="4200" b="1" spc="-2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enhe</a:t>
            </a:r>
            <a:r>
              <a:rPr sz="4200" b="1" spc="-9" baseline="2925" dirty="0">
                <a:latin typeface="Calibri"/>
                <a:cs typeface="Calibri"/>
              </a:rPr>
              <a:t>i</a:t>
            </a:r>
            <a:r>
              <a:rPr sz="4200" b="1" spc="0" baseline="2925" dirty="0">
                <a:latin typeface="Calibri"/>
                <a:cs typeface="Calibri"/>
              </a:rPr>
              <a:t>tserk</a:t>
            </a:r>
            <a:r>
              <a:rPr sz="4200" b="1" spc="9" baseline="2925" dirty="0">
                <a:latin typeface="Calibri"/>
                <a:cs typeface="Calibri"/>
              </a:rPr>
              <a:t>l</a:t>
            </a:r>
            <a:r>
              <a:rPr sz="4200" b="1" spc="0" baseline="2925" dirty="0">
                <a:latin typeface="Calibri"/>
                <a:cs typeface="Calibri"/>
              </a:rPr>
              <a:t>äru</a:t>
            </a:r>
            <a:r>
              <a:rPr sz="4200" b="1" spc="9" baseline="2925" dirty="0">
                <a:latin typeface="Calibri"/>
                <a:cs typeface="Calibri"/>
              </a:rPr>
              <a:t>n</a:t>
            </a:r>
            <a:r>
              <a:rPr sz="4200" b="1" spc="2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,</a:t>
            </a:r>
            <a:r>
              <a:rPr sz="4200" b="1" spc="-167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hi</a:t>
            </a:r>
            <a:r>
              <a:rPr sz="4200" b="1" spc="-29" baseline="2925" dirty="0">
                <a:latin typeface="Calibri"/>
                <a:cs typeface="Calibri"/>
              </a:rPr>
              <a:t>n</a:t>
            </a:r>
            <a:r>
              <a:rPr sz="4200" b="1" spc="-34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erle</a:t>
            </a:r>
            <a:r>
              <a:rPr sz="4200" b="1" spc="-34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t</a:t>
            </a:r>
            <a:r>
              <a:rPr sz="4200" b="1" spc="-4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auf</a:t>
            </a:r>
            <a:r>
              <a:rPr sz="4200" b="1" spc="-22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der</a:t>
            </a:r>
            <a:r>
              <a:rPr sz="4200" b="1" spc="-2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Z</a:t>
            </a:r>
            <a:r>
              <a:rPr sz="4200" b="1" spc="-25" baseline="2925" dirty="0">
                <a:latin typeface="Calibri"/>
                <a:cs typeface="Calibri"/>
              </a:rPr>
              <a:t>f</a:t>
            </a:r>
            <a:r>
              <a:rPr sz="4200" b="1" spc="0" baseline="2925" dirty="0">
                <a:latin typeface="Calibri"/>
                <a:cs typeface="Calibri"/>
              </a:rPr>
              <a:t>s</a:t>
            </a:r>
            <a:r>
              <a:rPr sz="4200" b="1" spc="39" baseline="2925" dirty="0">
                <a:latin typeface="Calibri"/>
                <a:cs typeface="Calibri"/>
              </a:rPr>
              <a:t>L</a:t>
            </a:r>
            <a:r>
              <a:rPr sz="4200" b="1" spc="0" baseline="2925" dirty="0">
                <a:latin typeface="Calibri"/>
                <a:cs typeface="Calibri"/>
              </a:rPr>
              <a:t>-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025"/>
              </a:lnSpc>
            </a:pPr>
            <a:r>
              <a:rPr sz="4200" b="1" spc="0" baseline="2925" dirty="0">
                <a:latin typeface="Calibri"/>
                <a:cs typeface="Calibri"/>
              </a:rPr>
              <a:t>Home</a:t>
            </a:r>
            <a:r>
              <a:rPr sz="4200" b="1" spc="-9" baseline="2925" dirty="0">
                <a:latin typeface="Calibri"/>
                <a:cs typeface="Calibri"/>
              </a:rPr>
              <a:t>p</a:t>
            </a:r>
            <a:r>
              <a:rPr sz="4200" b="1" spc="0" baseline="2925" dirty="0">
                <a:latin typeface="Calibri"/>
                <a:cs typeface="Calibri"/>
              </a:rPr>
              <a:t>a</a:t>
            </a:r>
            <a:r>
              <a:rPr sz="4200" b="1" spc="-34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e)</a:t>
            </a:r>
            <a:r>
              <a:rPr sz="4200" b="1" spc="1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der</a:t>
            </a:r>
            <a:r>
              <a:rPr sz="4200" b="1" spc="19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Schule z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m </a:t>
            </a:r>
            <a:r>
              <a:rPr sz="4200" b="1" spc="-250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ermin</a:t>
            </a:r>
            <a:r>
              <a:rPr sz="4200" b="1" spc="6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der</a:t>
            </a:r>
            <a:r>
              <a:rPr sz="4200" b="1" spc="4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pe</a:t>
            </a:r>
            <a:r>
              <a:rPr sz="4200" b="1" spc="-39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sö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chen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025"/>
              </a:lnSpc>
            </a:pPr>
            <a:r>
              <a:rPr sz="4200" b="1" spc="-129" baseline="2925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rst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el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ung</a:t>
            </a:r>
            <a:r>
              <a:rPr sz="4200" b="1" spc="-54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orl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4200" b="1" spc="-39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14" baseline="2925" dirty="0">
                <a:latin typeface="Calibri"/>
                <a:cs typeface="Calibri"/>
              </a:rPr>
              <a:t>(g</a:t>
            </a:r>
            <a:r>
              <a:rPr sz="4200" b="1" spc="0" baseline="2925" dirty="0">
                <a:latin typeface="Calibri"/>
                <a:cs typeface="Calibri"/>
              </a:rPr>
              <a:t>g</a:t>
            </a:r>
            <a:r>
              <a:rPr sz="4200" b="1" spc="-154" baseline="2925" dirty="0">
                <a:latin typeface="Calibri"/>
                <a:cs typeface="Calibri"/>
              </a:rPr>
              <a:t>f</a:t>
            </a:r>
            <a:r>
              <a:rPr sz="4200" b="1" spc="0" baseline="2925" dirty="0">
                <a:latin typeface="Calibri"/>
                <a:cs typeface="Calibri"/>
              </a:rPr>
              <a:t>.</a:t>
            </a:r>
            <a:r>
              <a:rPr sz="4200" b="1" spc="-22" baseline="2925" dirty="0">
                <a:latin typeface="Calibri"/>
                <a:cs typeface="Calibri"/>
              </a:rPr>
              <a:t> </a:t>
            </a:r>
            <a:r>
              <a:rPr sz="4200" b="1" spc="-19" baseline="2925" dirty="0">
                <a:latin typeface="Calibri"/>
                <a:cs typeface="Calibri"/>
              </a:rPr>
              <a:t>w</a:t>
            </a:r>
            <a:r>
              <a:rPr sz="4200" b="1" spc="0" baseline="2925" dirty="0">
                <a:latin typeface="Calibri"/>
                <a:cs typeface="Calibri"/>
              </a:rPr>
              <a:t>ä</a:t>
            </a:r>
            <a:r>
              <a:rPr sz="4200" b="1" spc="-34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-53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die</a:t>
            </a:r>
            <a:r>
              <a:rPr sz="4200" b="1" spc="-3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Do</a:t>
            </a:r>
            <a:r>
              <a:rPr sz="4200" b="1" spc="-34" baseline="2925" dirty="0">
                <a:latin typeface="Calibri"/>
                <a:cs typeface="Calibri"/>
              </a:rPr>
              <a:t>k</a:t>
            </a:r>
            <a:r>
              <a:rPr sz="4200" b="1" spc="0" baseline="2925" dirty="0">
                <a:latin typeface="Calibri"/>
                <a:cs typeface="Calibri"/>
              </a:rPr>
              <a:t>ume</a:t>
            </a:r>
            <a:r>
              <a:rPr sz="4200" b="1" spc="-25" baseline="2925" dirty="0">
                <a:latin typeface="Calibri"/>
                <a:cs typeface="Calibri"/>
              </a:rPr>
              <a:t>n</a:t>
            </a:r>
            <a:r>
              <a:rPr sz="4200" b="1" spc="-34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107" baseline="2925" dirty="0">
                <a:latin typeface="Calibri"/>
                <a:cs typeface="Calibri"/>
              </a:rPr>
              <a:t> </a:t>
            </a:r>
            <a:r>
              <a:rPr sz="4200" b="1" spc="-25" baseline="2925" dirty="0">
                <a:latin typeface="Calibri"/>
                <a:cs typeface="Calibri"/>
              </a:rPr>
              <a:t>v</a:t>
            </a:r>
            <a:r>
              <a:rPr sz="4200" b="1" spc="0" baseline="2925" dirty="0">
                <a:latin typeface="Calibri"/>
                <a:cs typeface="Calibri"/>
              </a:rPr>
              <a:t>o</a:t>
            </a:r>
            <a:r>
              <a:rPr sz="4200" b="1" spc="-5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ab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025"/>
              </a:lnSpc>
            </a:pPr>
            <a:r>
              <a:rPr sz="4200" b="1" spc="0" baseline="2925" dirty="0">
                <a:latin typeface="Calibri"/>
                <a:cs typeface="Calibri"/>
              </a:rPr>
              <a:t>zu</a:t>
            </a:r>
            <a:r>
              <a:rPr sz="4200" b="1" spc="-14" baseline="2925" dirty="0">
                <a:latin typeface="Calibri"/>
                <a:cs typeface="Calibri"/>
              </a:rPr>
              <a:t>z</a:t>
            </a:r>
            <a:r>
              <a:rPr sz="4200" b="1" spc="0" baseline="2925" dirty="0">
                <a:latin typeface="Calibri"/>
                <a:cs typeface="Calibri"/>
              </a:rPr>
              <a:t>usend</a:t>
            </a:r>
            <a:r>
              <a:rPr sz="4200" b="1" spc="-4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n).</a:t>
            </a:r>
            <a:endParaRPr sz="2800">
              <a:latin typeface="Calibri"/>
              <a:cs typeface="Calibri"/>
            </a:endParaRPr>
          </a:p>
          <a:p>
            <a:pPr marR="12700" algn="r">
              <a:lnSpc>
                <a:spcPct val="101725"/>
              </a:lnSpc>
              <a:spcBef>
                <a:spcPts val="1287"/>
              </a:spcBef>
            </a:pPr>
            <a:r>
              <a:rPr sz="1200" spc="0" dirty="0">
                <a:solidFill>
                  <a:srgbClr val="888888"/>
                </a:solidFill>
                <a:latin typeface="Calibri"/>
                <a:cs typeface="Calibri"/>
              </a:rPr>
              <a:t>41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783324" y="2200275"/>
            <a:ext cx="1778155" cy="4343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82042">
              <a:lnSpc>
                <a:spcPts val="3404"/>
              </a:lnSpc>
              <a:spcBef>
                <a:spcPts val="185"/>
              </a:spcBef>
            </a:pPr>
            <a:r>
              <a:rPr lang="de-DE" sz="2800" b="1" dirty="0">
                <a:solidFill>
                  <a:srgbClr val="006FC0"/>
                </a:solidFill>
                <a:latin typeface="Calibri"/>
                <a:cs typeface="Calibri"/>
              </a:rPr>
              <a:t>30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.0</a:t>
            </a:r>
            <a:r>
              <a:rPr lang="de-DE" sz="2800" b="1" dirty="0">
                <a:solidFill>
                  <a:srgbClr val="006FC0"/>
                </a:solidFill>
                <a:latin typeface="Calibri"/>
                <a:cs typeface="Calibri"/>
              </a:rPr>
              <a:t>8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.2</a:t>
            </a:r>
            <a:r>
              <a:rPr sz="2800" b="1" spc="9" dirty="0">
                <a:solidFill>
                  <a:srgbClr val="006FC0"/>
                </a:solidFill>
                <a:latin typeface="Calibri"/>
                <a:cs typeface="Calibri"/>
              </a:rPr>
              <a:t>0</a:t>
            </a:r>
            <a:r>
              <a:rPr sz="2800" b="1" spc="4" dirty="0">
                <a:solidFill>
                  <a:srgbClr val="006FC0"/>
                </a:solidFill>
                <a:latin typeface="Calibri"/>
                <a:cs typeface="Calibri"/>
              </a:rPr>
              <a:t>2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4</a:t>
            </a:r>
            <a:endParaRPr sz="2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436108" y="1191768"/>
            <a:ext cx="3528060" cy="27355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431542" y="101853"/>
            <a:ext cx="4341140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-104" baseline="3413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elche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-64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ol</a:t>
            </a:r>
            <a:r>
              <a:rPr sz="4800" b="1" spc="14" baseline="3413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 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abe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ich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als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26186" y="589788"/>
            <a:ext cx="4969158" cy="31979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800" b="1" spc="-75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xi</a:t>
            </a:r>
            <a:r>
              <a:rPr sz="4800" b="1" spc="14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me</a:t>
            </a:r>
            <a:r>
              <a:rPr sz="4800" b="1" spc="-39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-50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-39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e/r</a:t>
            </a:r>
            <a:endParaRPr sz="3200" dirty="0">
              <a:latin typeface="Calibri"/>
              <a:cs typeface="Calibri"/>
            </a:endParaRPr>
          </a:p>
          <a:p>
            <a:pPr marL="43484" marR="915851" indent="44195">
              <a:lnSpc>
                <a:spcPts val="3173"/>
              </a:lnSpc>
              <a:spcBef>
                <a:spcPts val="1259"/>
              </a:spcBef>
            </a:pPr>
            <a:r>
              <a:rPr sz="2600" b="1" dirty="0"/>
              <a:t>D</a:t>
            </a:r>
            <a:r>
              <a:rPr lang="de-DE" sz="2600" b="1" dirty="0" err="1"/>
              <a:t>ie</a:t>
            </a:r>
            <a:r>
              <a:rPr lang="de-DE" sz="2600" b="1" dirty="0"/>
              <a:t> Teilnahme</a:t>
            </a:r>
            <a:r>
              <a:rPr sz="2600" b="1" dirty="0"/>
              <a:t> </a:t>
            </a:r>
            <a:r>
              <a:rPr sz="2600" b="1" spc="0" dirty="0">
                <a:latin typeface="Calibri"/>
                <a:cs typeface="Calibri"/>
              </a:rPr>
              <a:t>an a</a:t>
            </a:r>
            <a:r>
              <a:rPr sz="2600" b="1" spc="-4" dirty="0">
                <a:latin typeface="Calibri"/>
                <a:cs typeface="Calibri"/>
              </a:rPr>
              <a:t>l</a:t>
            </a:r>
            <a:r>
              <a:rPr sz="2600" b="1" spc="0" dirty="0">
                <a:latin typeface="Calibri"/>
                <a:cs typeface="Calibri"/>
              </a:rPr>
              <a:t>l</a:t>
            </a:r>
            <a:r>
              <a:rPr sz="2600" b="1" spc="-9" dirty="0">
                <a:latin typeface="Calibri"/>
                <a:cs typeface="Calibri"/>
              </a:rPr>
              <a:t>e</a:t>
            </a:r>
            <a:r>
              <a:rPr sz="2600" b="1" spc="0" dirty="0">
                <a:latin typeface="Calibri"/>
                <a:cs typeface="Calibri"/>
              </a:rPr>
              <a:t>n </a:t>
            </a:r>
            <a:endParaRPr sz="2600" dirty="0">
              <a:latin typeface="Calibri"/>
              <a:cs typeface="Calibri"/>
            </a:endParaRPr>
          </a:p>
          <a:p>
            <a:pPr marL="43484" marR="915851">
              <a:lnSpc>
                <a:spcPts val="3173"/>
              </a:lnSpc>
              <a:spcBef>
                <a:spcPts val="260"/>
              </a:spcBef>
            </a:pP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Begle</a:t>
            </a:r>
            <a:r>
              <a:rPr sz="2600" b="1" spc="-4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600" b="1" spc="-34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or</a:t>
            </a:r>
            <a:r>
              <a:rPr sz="2600" b="1" spc="4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2600" b="1" spc="-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600" b="1" spc="-3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2600" b="1" spc="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d</a:t>
            </a:r>
            <a:r>
              <a:rPr sz="2600" b="1" spc="-9" dirty="0">
                <a:latin typeface="Calibri"/>
                <a:cs typeface="Calibri"/>
              </a:rPr>
              <a:t>e</a:t>
            </a:r>
            <a:r>
              <a:rPr sz="2600" b="1" spc="0" dirty="0">
                <a:latin typeface="Calibri"/>
                <a:cs typeface="Calibri"/>
              </a:rPr>
              <a:t>r</a:t>
            </a:r>
            <a:r>
              <a:rPr sz="2600" b="1" spc="4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S</a:t>
            </a:r>
            <a:r>
              <a:rPr sz="2600" b="1" spc="4" dirty="0">
                <a:latin typeface="Calibri"/>
                <a:cs typeface="Calibri"/>
              </a:rPr>
              <a:t>c</a:t>
            </a:r>
            <a:r>
              <a:rPr sz="2600" b="1" spc="0" dirty="0">
                <a:latin typeface="Calibri"/>
                <a:cs typeface="Calibri"/>
              </a:rPr>
              <a:t>h</a:t>
            </a:r>
            <a:r>
              <a:rPr sz="2600" b="1" spc="-9" dirty="0">
                <a:latin typeface="Calibri"/>
                <a:cs typeface="Calibri"/>
              </a:rPr>
              <a:t>u</a:t>
            </a:r>
            <a:r>
              <a:rPr sz="2600" b="1" spc="0" dirty="0">
                <a:latin typeface="Calibri"/>
                <a:cs typeface="Calibri"/>
              </a:rPr>
              <a:t>le </a:t>
            </a:r>
            <a:endParaRPr sz="2600" dirty="0">
              <a:latin typeface="Calibri"/>
              <a:cs typeface="Calibri"/>
            </a:endParaRPr>
          </a:p>
          <a:p>
            <a:pPr marL="43484" marR="915851">
              <a:lnSpc>
                <a:spcPts val="3173"/>
              </a:lnSpc>
              <a:spcBef>
                <a:spcPts val="260"/>
              </a:spcBef>
            </a:pPr>
            <a:r>
              <a:rPr sz="2600" b="1" spc="0" dirty="0">
                <a:latin typeface="Calibri"/>
                <a:cs typeface="Calibri"/>
              </a:rPr>
              <a:t>i</a:t>
            </a:r>
            <a:r>
              <a:rPr sz="2600" b="1" spc="-19" dirty="0">
                <a:latin typeface="Calibri"/>
                <a:cs typeface="Calibri"/>
              </a:rPr>
              <a:t>s</a:t>
            </a:r>
            <a:r>
              <a:rPr sz="2600" b="1" spc="0" dirty="0">
                <a:latin typeface="Calibri"/>
                <a:cs typeface="Calibri"/>
              </a:rPr>
              <a:t>t</a:t>
            </a:r>
            <a:r>
              <a:rPr sz="2600" b="1" spc="-14" dirty="0">
                <a:latin typeface="Calibri"/>
                <a:cs typeface="Calibri"/>
              </a:rPr>
              <a:t> </a:t>
            </a:r>
            <a:r>
              <a:rPr sz="2600" b="1" spc="-19" dirty="0">
                <a:latin typeface="Calibri"/>
                <a:cs typeface="Calibri"/>
              </a:rPr>
              <a:t>v</a:t>
            </a:r>
            <a:r>
              <a:rPr sz="2600" b="1" spc="0" dirty="0">
                <a:latin typeface="Calibri"/>
                <a:cs typeface="Calibri"/>
              </a:rPr>
              <a:t>er</a:t>
            </a:r>
            <a:r>
              <a:rPr sz="2600" b="1" spc="-19" dirty="0">
                <a:latin typeface="Calibri"/>
                <a:cs typeface="Calibri"/>
              </a:rPr>
              <a:t>p</a:t>
            </a:r>
            <a:r>
              <a:rPr sz="2600" b="1" spc="0" dirty="0">
                <a:latin typeface="Calibri"/>
                <a:cs typeface="Calibri"/>
              </a:rPr>
              <a:t>flic</a:t>
            </a:r>
            <a:r>
              <a:rPr sz="2600" b="1" spc="-29" dirty="0">
                <a:latin typeface="Calibri"/>
                <a:cs typeface="Calibri"/>
              </a:rPr>
              <a:t>h</a:t>
            </a:r>
            <a:r>
              <a:rPr sz="2600" b="1" spc="-39" dirty="0">
                <a:latin typeface="Calibri"/>
                <a:cs typeface="Calibri"/>
              </a:rPr>
              <a:t>t</a:t>
            </a:r>
            <a:r>
              <a:rPr sz="2600" b="1" spc="0" dirty="0">
                <a:latin typeface="Calibri"/>
                <a:cs typeface="Calibri"/>
              </a:rPr>
              <a:t>e</a:t>
            </a:r>
            <a:r>
              <a:rPr sz="2600" b="1" spc="-9" dirty="0">
                <a:latin typeface="Calibri"/>
                <a:cs typeface="Calibri"/>
              </a:rPr>
              <a:t>n</a:t>
            </a:r>
            <a:r>
              <a:rPr sz="2600" b="1" spc="0" dirty="0">
                <a:latin typeface="Calibri"/>
                <a:cs typeface="Calibri"/>
              </a:rPr>
              <a:t>d,</a:t>
            </a:r>
            <a:r>
              <a:rPr sz="2600" b="1" spc="29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e</a:t>
            </a:r>
            <a:r>
              <a:rPr sz="2600" b="1" spc="-9" dirty="0">
                <a:latin typeface="Calibri"/>
                <a:cs typeface="Calibri"/>
              </a:rPr>
              <a:t>b</a:t>
            </a:r>
            <a:r>
              <a:rPr sz="2600" b="1" spc="0" dirty="0">
                <a:latin typeface="Calibri"/>
                <a:cs typeface="Calibri"/>
              </a:rPr>
              <a:t>e</a:t>
            </a:r>
            <a:r>
              <a:rPr sz="2600" b="1" spc="-9" dirty="0">
                <a:latin typeface="Calibri"/>
                <a:cs typeface="Calibri"/>
              </a:rPr>
              <a:t>n</a:t>
            </a:r>
            <a:r>
              <a:rPr sz="2600" b="1" spc="0" dirty="0">
                <a:latin typeface="Calibri"/>
                <a:cs typeface="Calibri"/>
              </a:rPr>
              <a:t>so</a:t>
            </a:r>
            <a:r>
              <a:rPr sz="2600" b="1" spc="14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wie</a:t>
            </a:r>
            <a:endParaRPr sz="2600" dirty="0">
              <a:latin typeface="Calibri"/>
              <a:cs typeface="Calibri"/>
            </a:endParaRPr>
          </a:p>
          <a:p>
            <a:pPr marL="43484" marR="61036">
              <a:lnSpc>
                <a:spcPts val="3170"/>
              </a:lnSpc>
              <a:spcBef>
                <a:spcPts val="418"/>
              </a:spcBef>
            </a:pPr>
            <a:r>
              <a:rPr sz="3900" b="1" spc="0" baseline="1050" dirty="0">
                <a:latin typeface="Calibri"/>
                <a:cs typeface="Calibri"/>
              </a:rPr>
              <a:t>d</a:t>
            </a:r>
            <a:r>
              <a:rPr sz="3900" b="1" spc="-9" baseline="1050" dirty="0">
                <a:latin typeface="Calibri"/>
                <a:cs typeface="Calibri"/>
              </a:rPr>
              <a:t>i</a:t>
            </a:r>
            <a:r>
              <a:rPr sz="3900" b="1" spc="0" baseline="1050" dirty="0">
                <a:latin typeface="Calibri"/>
                <a:cs typeface="Calibri"/>
              </a:rPr>
              <a:t>e</a:t>
            </a:r>
            <a:r>
              <a:rPr sz="3900" b="1" spc="9" baseline="1050" dirty="0">
                <a:latin typeface="Calibri"/>
                <a:cs typeface="Calibri"/>
              </a:rPr>
              <a:t> </a:t>
            </a:r>
            <a:r>
              <a:rPr sz="3900" b="1" spc="0" baseline="1050" dirty="0">
                <a:latin typeface="Calibri"/>
                <a:cs typeface="Calibri"/>
              </a:rPr>
              <a:t>Ei</a:t>
            </a:r>
            <a:r>
              <a:rPr sz="3900" b="1" spc="-9" baseline="1050" dirty="0">
                <a:latin typeface="Calibri"/>
                <a:cs typeface="Calibri"/>
              </a:rPr>
              <a:t>n</a:t>
            </a:r>
            <a:r>
              <a:rPr sz="3900" b="1" spc="0" baseline="1050" dirty="0">
                <a:latin typeface="Calibri"/>
                <a:cs typeface="Calibri"/>
              </a:rPr>
              <a:t>h</a:t>
            </a:r>
            <a:r>
              <a:rPr sz="3900" b="1" spc="-4" baseline="1050" dirty="0">
                <a:latin typeface="Calibri"/>
                <a:cs typeface="Calibri"/>
              </a:rPr>
              <a:t>a</a:t>
            </a:r>
            <a:r>
              <a:rPr sz="3900" b="1" spc="0" baseline="1050" dirty="0">
                <a:latin typeface="Calibri"/>
                <a:cs typeface="Calibri"/>
              </a:rPr>
              <a:t>l</a:t>
            </a:r>
            <a:r>
              <a:rPr sz="3900" b="1" spc="-4" baseline="1050" dirty="0">
                <a:latin typeface="Calibri"/>
                <a:cs typeface="Calibri"/>
              </a:rPr>
              <a:t>t</a:t>
            </a:r>
            <a:r>
              <a:rPr sz="3900" b="1" spc="0" baseline="1050" dirty="0">
                <a:latin typeface="Calibri"/>
                <a:cs typeface="Calibri"/>
              </a:rPr>
              <a:t>u</a:t>
            </a:r>
            <a:r>
              <a:rPr sz="3900" b="1" spc="-9" baseline="1050" dirty="0">
                <a:latin typeface="Calibri"/>
                <a:cs typeface="Calibri"/>
              </a:rPr>
              <a:t>n</a:t>
            </a:r>
            <a:r>
              <a:rPr sz="3900" b="1" spc="0" baseline="1050" dirty="0">
                <a:latin typeface="Calibri"/>
                <a:cs typeface="Calibri"/>
              </a:rPr>
              <a:t>g</a:t>
            </a:r>
            <a:r>
              <a:rPr sz="3900" b="1" spc="25" baseline="1050" dirty="0">
                <a:latin typeface="Calibri"/>
                <a:cs typeface="Calibri"/>
              </a:rPr>
              <a:t> </a:t>
            </a:r>
            <a:r>
              <a:rPr sz="3900" b="1" spc="0" baseline="1050" dirty="0">
                <a:latin typeface="Calibri"/>
                <a:cs typeface="Calibri"/>
              </a:rPr>
              <a:t>d</a:t>
            </a:r>
            <a:r>
              <a:rPr sz="3900" b="1" spc="-9" baseline="1050" dirty="0">
                <a:latin typeface="Calibri"/>
                <a:cs typeface="Calibri"/>
              </a:rPr>
              <a:t>e</a:t>
            </a:r>
            <a:r>
              <a:rPr sz="3900" b="1" spc="0" baseline="1050" dirty="0">
                <a:latin typeface="Calibri"/>
                <a:cs typeface="Calibri"/>
              </a:rPr>
              <a:t>r</a:t>
            </a:r>
            <a:r>
              <a:rPr sz="3900" b="1" spc="19" baseline="1050" dirty="0">
                <a:latin typeface="Calibri"/>
                <a:cs typeface="Calibri"/>
              </a:rPr>
              <a:t> </a:t>
            </a:r>
            <a:r>
              <a:rPr sz="3900" b="1" spc="-19" baseline="1050" dirty="0">
                <a:latin typeface="Calibri"/>
                <a:cs typeface="Calibri"/>
              </a:rPr>
              <a:t>v</a:t>
            </a:r>
            <a:r>
              <a:rPr sz="3900" b="1" spc="0" baseline="1050" dirty="0">
                <a:latin typeface="Calibri"/>
                <a:cs typeface="Calibri"/>
              </a:rPr>
              <a:t>e</a:t>
            </a:r>
            <a:r>
              <a:rPr sz="3900" b="1" spc="-29" baseline="1050" dirty="0">
                <a:latin typeface="Calibri"/>
                <a:cs typeface="Calibri"/>
              </a:rPr>
              <a:t>r</a:t>
            </a:r>
            <a:r>
              <a:rPr sz="3900" b="1" spc="0" baseline="1050" dirty="0">
                <a:latin typeface="Calibri"/>
                <a:cs typeface="Calibri"/>
              </a:rPr>
              <a:t>ei</a:t>
            </a:r>
            <a:r>
              <a:rPr sz="3900" b="1" spc="-9" baseline="1050" dirty="0">
                <a:latin typeface="Calibri"/>
                <a:cs typeface="Calibri"/>
              </a:rPr>
              <a:t>n</a:t>
            </a:r>
            <a:r>
              <a:rPr sz="3900" b="1" spc="0" baseline="1050" dirty="0">
                <a:latin typeface="Calibri"/>
                <a:cs typeface="Calibri"/>
              </a:rPr>
              <a:t>b</a:t>
            </a:r>
            <a:r>
              <a:rPr sz="3900" b="1" spc="-4" baseline="1050" dirty="0">
                <a:latin typeface="Calibri"/>
                <a:cs typeface="Calibri"/>
              </a:rPr>
              <a:t>a</a:t>
            </a:r>
            <a:r>
              <a:rPr sz="3900" b="1" spc="0" baseline="1050" dirty="0">
                <a:latin typeface="Calibri"/>
                <a:cs typeface="Calibri"/>
              </a:rPr>
              <a:t>r</a:t>
            </a:r>
            <a:r>
              <a:rPr sz="3900" b="1" spc="-39" baseline="1050" dirty="0">
                <a:latin typeface="Calibri"/>
                <a:cs typeface="Calibri"/>
              </a:rPr>
              <a:t>t</a:t>
            </a:r>
            <a:r>
              <a:rPr sz="3900" b="1" spc="0" baseline="1050" dirty="0">
                <a:latin typeface="Calibri"/>
                <a:cs typeface="Calibri"/>
              </a:rPr>
              <a:t>en</a:t>
            </a:r>
            <a:endParaRPr sz="2600" dirty="0">
              <a:latin typeface="Calibri"/>
              <a:cs typeface="Calibri"/>
            </a:endParaRPr>
          </a:p>
          <a:p>
            <a:pPr marL="43484" marR="61036">
              <a:lnSpc>
                <a:spcPct val="101725"/>
              </a:lnSpc>
              <a:spcBef>
                <a:spcPts val="101"/>
              </a:spcBef>
            </a:pP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600" b="1" spc="4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600" b="1" spc="-9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2600" b="1" spc="-9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600" b="1" spc="4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600" b="1" spc="-9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n </a:t>
            </a:r>
            <a:r>
              <a:rPr sz="2600" b="1" spc="9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600" b="1" spc="-29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600" b="1" spc="-19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esen</a:t>
            </a:r>
            <a:r>
              <a:rPr sz="2600" b="1" spc="-9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ei</a:t>
            </a:r>
            <a:r>
              <a:rPr sz="2600" b="1" spc="-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600" b="1" spc="-19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600" b="1" spc="-50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ei</a:t>
            </a:r>
            <a:r>
              <a:rPr sz="2600" b="1" spc="-44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endParaRPr sz="2600" dirty="0">
              <a:latin typeface="Calibri"/>
              <a:cs typeface="Calibri"/>
            </a:endParaRPr>
          </a:p>
          <a:p>
            <a:pPr marL="43484" marR="61036">
              <a:lnSpc>
                <a:spcPct val="101725"/>
              </a:lnSpc>
              <a:spcBef>
                <a:spcPts val="254"/>
              </a:spcBef>
            </a:pPr>
            <a:r>
              <a:rPr sz="2600" b="1" spc="0" dirty="0">
                <a:latin typeface="Calibri"/>
                <a:cs typeface="Calibri"/>
              </a:rPr>
              <a:t>(i.d.R.</a:t>
            </a:r>
            <a:r>
              <a:rPr sz="2600" b="1" spc="14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vier U</a:t>
            </a:r>
            <a:r>
              <a:rPr sz="2600" b="1" spc="-25" dirty="0">
                <a:latin typeface="Calibri"/>
                <a:cs typeface="Calibri"/>
              </a:rPr>
              <a:t>n</a:t>
            </a:r>
            <a:r>
              <a:rPr sz="2600" b="1" spc="-39" dirty="0">
                <a:latin typeface="Calibri"/>
                <a:cs typeface="Calibri"/>
              </a:rPr>
              <a:t>t</a:t>
            </a:r>
            <a:r>
              <a:rPr sz="2600" b="1" spc="0" dirty="0">
                <a:latin typeface="Calibri"/>
                <a:cs typeface="Calibri"/>
              </a:rPr>
              <a:t>erric</a:t>
            </a:r>
            <a:r>
              <a:rPr sz="2600" b="1" spc="-34" dirty="0">
                <a:latin typeface="Calibri"/>
                <a:cs typeface="Calibri"/>
              </a:rPr>
              <a:t>h</a:t>
            </a:r>
            <a:r>
              <a:rPr sz="2600" b="1" spc="0" dirty="0">
                <a:latin typeface="Calibri"/>
                <a:cs typeface="Calibri"/>
              </a:rPr>
              <a:t>t</a:t>
            </a:r>
            <a:r>
              <a:rPr sz="2600" b="1" spc="-19" dirty="0">
                <a:latin typeface="Calibri"/>
                <a:cs typeface="Calibri"/>
              </a:rPr>
              <a:t>s</a:t>
            </a:r>
            <a:r>
              <a:rPr sz="2600" b="1" spc="-29" dirty="0">
                <a:latin typeface="Calibri"/>
                <a:cs typeface="Calibri"/>
              </a:rPr>
              <a:t>t</a:t>
            </a:r>
            <a:r>
              <a:rPr sz="2600" b="1" spc="0" dirty="0">
                <a:latin typeface="Calibri"/>
                <a:cs typeface="Calibri"/>
              </a:rPr>
              <a:t>a</a:t>
            </a:r>
            <a:r>
              <a:rPr sz="2600" b="1" spc="-25" dirty="0">
                <a:latin typeface="Calibri"/>
                <a:cs typeface="Calibri"/>
              </a:rPr>
              <a:t>g</a:t>
            </a:r>
            <a:r>
              <a:rPr sz="2600" b="1" spc="0" dirty="0">
                <a:latin typeface="Calibri"/>
                <a:cs typeface="Calibri"/>
              </a:rPr>
              <a:t>e).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497381" y="589788"/>
            <a:ext cx="505662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an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006423" y="589788"/>
            <a:ext cx="129007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meiner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300390" y="589788"/>
            <a:ext cx="1379084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Schule?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8267" y="1231518"/>
            <a:ext cx="190906" cy="356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5"/>
              </a:lnSpc>
              <a:spcBef>
                <a:spcPts val="138"/>
              </a:spcBef>
            </a:pPr>
            <a:r>
              <a:rPr sz="2600" spc="0" dirty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8267" y="4031988"/>
            <a:ext cx="190753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01167" y="4051935"/>
            <a:ext cx="4731836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b="1" spc="0" baseline="3150" dirty="0">
                <a:latin typeface="Calibri"/>
                <a:cs typeface="Calibri"/>
              </a:rPr>
              <a:t>Sie si</a:t>
            </a:r>
            <a:r>
              <a:rPr sz="3900" b="1" spc="-4" baseline="3150" dirty="0">
                <a:latin typeface="Calibri"/>
                <a:cs typeface="Calibri"/>
              </a:rPr>
              <a:t>n</a:t>
            </a:r>
            <a:r>
              <a:rPr sz="3900" b="1" spc="0" baseline="3150" dirty="0">
                <a:latin typeface="Calibri"/>
                <a:cs typeface="Calibri"/>
              </a:rPr>
              <a:t>d </a:t>
            </a:r>
            <a:r>
              <a:rPr sz="3900" b="1" spc="-29" baseline="3150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3900" b="1" spc="0" baseline="3150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3900" b="1" spc="-34" baseline="315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900" b="1" spc="0" baseline="3150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900" b="1" spc="4" baseline="3150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3900" b="1" spc="0" baseline="3150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3900" b="1" spc="-9" baseline="315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900" b="1" spc="0" baseline="3150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900" b="1" spc="-9" baseline="3150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3900" b="1" spc="0" baseline="315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900" b="1" spc="19" baseline="315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900" b="1" spc="0" baseline="3150" dirty="0">
                <a:solidFill>
                  <a:srgbClr val="006FC0"/>
                </a:solidFill>
                <a:latin typeface="Calibri"/>
                <a:cs typeface="Calibri"/>
              </a:rPr>
              <a:t>Gä</a:t>
            </a:r>
            <a:r>
              <a:rPr sz="3900" b="1" spc="-25" baseline="3150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900" b="1" spc="-39" baseline="315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900" b="1" spc="0" baseline="315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900" b="1" spc="9" baseline="315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900" b="1" spc="0" baseline="3150" dirty="0">
                <a:latin typeface="Calibri"/>
                <a:cs typeface="Calibri"/>
              </a:rPr>
              <a:t>an Ih</a:t>
            </a:r>
            <a:r>
              <a:rPr sz="3900" b="1" spc="-29" baseline="3150" dirty="0">
                <a:latin typeface="Calibri"/>
                <a:cs typeface="Calibri"/>
              </a:rPr>
              <a:t>r</a:t>
            </a:r>
            <a:r>
              <a:rPr sz="3900" b="1" spc="0" baseline="3150" dirty="0">
                <a:latin typeface="Calibri"/>
                <a:cs typeface="Calibri"/>
              </a:rPr>
              <a:t>er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32444" y="4051935"/>
            <a:ext cx="1059361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b="1" spc="0" baseline="3150" dirty="0">
                <a:latin typeface="Calibri"/>
                <a:cs typeface="Calibri"/>
              </a:rPr>
              <a:t>Schu</a:t>
            </a:r>
            <a:r>
              <a:rPr sz="3900" b="1" spc="-9" baseline="3150" dirty="0">
                <a:latin typeface="Calibri"/>
                <a:cs typeface="Calibri"/>
              </a:rPr>
              <a:t>l</a:t>
            </a:r>
            <a:r>
              <a:rPr sz="3900" b="1" spc="0" baseline="3150" dirty="0">
                <a:latin typeface="Calibri"/>
                <a:cs typeface="Calibri"/>
              </a:rPr>
              <a:t>e.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8267" y="4903970"/>
            <a:ext cx="190753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1167" y="4923917"/>
            <a:ext cx="5098986" cy="3561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b="1" spc="0" baseline="3150" dirty="0">
                <a:latin typeface="Calibri"/>
                <a:cs typeface="Calibri"/>
              </a:rPr>
              <a:t>Ih</a:t>
            </a:r>
            <a:r>
              <a:rPr sz="3900" b="1" spc="-29" baseline="3150" dirty="0">
                <a:latin typeface="Calibri"/>
                <a:cs typeface="Calibri"/>
              </a:rPr>
              <a:t>r</a:t>
            </a:r>
            <a:r>
              <a:rPr sz="3900" b="1" spc="0" baseline="3150" dirty="0">
                <a:latin typeface="Calibri"/>
                <a:cs typeface="Calibri"/>
              </a:rPr>
              <a:t>e Schu</a:t>
            </a:r>
            <a:r>
              <a:rPr sz="3900" b="1" spc="-9" baseline="3150" dirty="0">
                <a:latin typeface="Calibri"/>
                <a:cs typeface="Calibri"/>
              </a:rPr>
              <a:t>l</a:t>
            </a:r>
            <a:r>
              <a:rPr sz="3900" b="1" spc="0" baseline="3150" dirty="0">
                <a:latin typeface="Calibri"/>
                <a:cs typeface="Calibri"/>
              </a:rPr>
              <a:t>le</a:t>
            </a:r>
            <a:r>
              <a:rPr sz="3900" b="1" spc="-9" baseline="3150" dirty="0">
                <a:latin typeface="Calibri"/>
                <a:cs typeface="Calibri"/>
              </a:rPr>
              <a:t>i</a:t>
            </a:r>
            <a:r>
              <a:rPr sz="3900" b="1" spc="0" baseline="3150" dirty="0">
                <a:latin typeface="Calibri"/>
                <a:cs typeface="Calibri"/>
              </a:rPr>
              <a:t>t</a:t>
            </a:r>
            <a:r>
              <a:rPr sz="3900" b="1" spc="-9" baseline="3150" dirty="0">
                <a:latin typeface="Calibri"/>
                <a:cs typeface="Calibri"/>
              </a:rPr>
              <a:t>u</a:t>
            </a:r>
            <a:r>
              <a:rPr sz="3900" b="1" spc="0" baseline="3150" dirty="0">
                <a:latin typeface="Calibri"/>
                <a:cs typeface="Calibri"/>
              </a:rPr>
              <a:t>ng</a:t>
            </a:r>
            <a:r>
              <a:rPr sz="3900" b="1" spc="14" baseline="3150" dirty="0">
                <a:latin typeface="Calibri"/>
                <a:cs typeface="Calibri"/>
              </a:rPr>
              <a:t> </a:t>
            </a:r>
            <a:r>
              <a:rPr sz="3900" b="1" spc="0" baseline="3150" dirty="0">
                <a:latin typeface="Calibri"/>
                <a:cs typeface="Calibri"/>
              </a:rPr>
              <a:t>i</a:t>
            </a:r>
            <a:r>
              <a:rPr sz="3900" b="1" spc="-19" baseline="3150" dirty="0">
                <a:latin typeface="Calibri"/>
                <a:cs typeface="Calibri"/>
              </a:rPr>
              <a:t>s</a:t>
            </a:r>
            <a:r>
              <a:rPr sz="3900" b="1" spc="0" baseline="3150" dirty="0">
                <a:latin typeface="Calibri"/>
                <a:cs typeface="Calibri"/>
              </a:rPr>
              <a:t>t </a:t>
            </a:r>
            <a:r>
              <a:rPr sz="3900" b="1" spc="-19" baseline="3150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3900" b="1" spc="0" baseline="3150" dirty="0">
                <a:solidFill>
                  <a:srgbClr val="006FC0"/>
                </a:solidFill>
                <a:latin typeface="Calibri"/>
                <a:cs typeface="Calibri"/>
              </a:rPr>
              <a:t>eisu</a:t>
            </a:r>
            <a:r>
              <a:rPr sz="3900" b="1" spc="-9" baseline="3150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900" b="1" spc="0" baseline="3150" dirty="0">
                <a:solidFill>
                  <a:srgbClr val="006FC0"/>
                </a:solidFill>
                <a:latin typeface="Calibri"/>
                <a:cs typeface="Calibri"/>
              </a:rPr>
              <a:t>gsb</a:t>
            </a:r>
            <a:r>
              <a:rPr sz="3900" b="1" spc="-25" baseline="315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900" b="1" spc="0" baseline="3150" dirty="0">
                <a:solidFill>
                  <a:srgbClr val="006FC0"/>
                </a:solidFill>
                <a:latin typeface="Calibri"/>
                <a:cs typeface="Calibri"/>
              </a:rPr>
              <a:t>fu</a:t>
            </a:r>
            <a:r>
              <a:rPr sz="3900" b="1" spc="-25" baseline="3150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3900" b="1" spc="0" baseline="315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900" b="1" spc="0" baseline="3150" dirty="0">
                <a:latin typeface="Calibri"/>
                <a:cs typeface="Calibri"/>
              </a:rPr>
              <a:t>.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8267" y="5775451"/>
            <a:ext cx="190906" cy="356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5"/>
              </a:lnSpc>
              <a:spcBef>
                <a:spcPts val="138"/>
              </a:spcBef>
            </a:pPr>
            <a:r>
              <a:rPr sz="2600" spc="0" dirty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1167" y="5795416"/>
            <a:ext cx="5870512" cy="7132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3900" b="1" spc="0" baseline="3150" dirty="0">
                <a:latin typeface="Calibri"/>
                <a:cs typeface="Calibri"/>
              </a:rPr>
              <a:t>Sie </a:t>
            </a:r>
            <a:r>
              <a:rPr sz="3900" b="1" spc="-9" baseline="3150" dirty="0">
                <a:latin typeface="Calibri"/>
                <a:cs typeface="Calibri"/>
              </a:rPr>
              <a:t>h</a:t>
            </a:r>
            <a:r>
              <a:rPr sz="3900" b="1" spc="0" baseline="3150" dirty="0">
                <a:latin typeface="Calibri"/>
                <a:cs typeface="Calibri"/>
              </a:rPr>
              <a:t>a</a:t>
            </a:r>
            <a:r>
              <a:rPr sz="3900" b="1" spc="-9" baseline="3150" dirty="0">
                <a:latin typeface="Calibri"/>
                <a:cs typeface="Calibri"/>
              </a:rPr>
              <a:t>b</a:t>
            </a:r>
            <a:r>
              <a:rPr sz="3900" b="1" spc="0" baseline="3150" dirty="0">
                <a:latin typeface="Calibri"/>
                <a:cs typeface="Calibri"/>
              </a:rPr>
              <a:t>en</a:t>
            </a:r>
            <a:r>
              <a:rPr sz="3900" b="1" spc="9" baseline="3150" dirty="0">
                <a:latin typeface="Calibri"/>
                <a:cs typeface="Calibri"/>
              </a:rPr>
              <a:t> </a:t>
            </a:r>
            <a:r>
              <a:rPr sz="3900" b="1" spc="0" baseline="3150" dirty="0">
                <a:latin typeface="Calibri"/>
                <a:cs typeface="Calibri"/>
              </a:rPr>
              <a:t>d</a:t>
            </a:r>
            <a:r>
              <a:rPr sz="3900" b="1" spc="-9" baseline="3150" dirty="0">
                <a:latin typeface="Calibri"/>
                <a:cs typeface="Calibri"/>
              </a:rPr>
              <a:t>i</a:t>
            </a:r>
            <a:r>
              <a:rPr sz="3900" b="1" spc="0" baseline="3150" dirty="0">
                <a:latin typeface="Calibri"/>
                <a:cs typeface="Calibri"/>
              </a:rPr>
              <a:t>e</a:t>
            </a:r>
            <a:r>
              <a:rPr sz="3900" b="1" spc="14" baseline="3150" dirty="0">
                <a:latin typeface="Calibri"/>
                <a:cs typeface="Calibri"/>
              </a:rPr>
              <a:t> </a:t>
            </a:r>
            <a:r>
              <a:rPr sz="3900" b="1" spc="25" baseline="3150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3900" b="1" spc="0" baseline="3150" dirty="0">
                <a:solidFill>
                  <a:srgbClr val="006FC0"/>
                </a:solidFill>
                <a:latin typeface="Calibri"/>
                <a:cs typeface="Calibri"/>
              </a:rPr>
              <a:t>flic</a:t>
            </a:r>
            <a:r>
              <a:rPr sz="3900" b="1" spc="-34" baseline="3150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3900" b="1" spc="0" baseline="3150" dirty="0">
                <a:solidFill>
                  <a:srgbClr val="006FC0"/>
                </a:solidFill>
                <a:latin typeface="Calibri"/>
                <a:cs typeface="Calibri"/>
              </a:rPr>
              <a:t>t </a:t>
            </a:r>
            <a:r>
              <a:rPr sz="3900" b="1" spc="-19" baseline="3150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3900" b="1" spc="0" baseline="3150" dirty="0">
                <a:solidFill>
                  <a:srgbClr val="006FC0"/>
                </a:solidFill>
                <a:latin typeface="Calibri"/>
                <a:cs typeface="Calibri"/>
              </a:rPr>
              <a:t>ur </a:t>
            </a:r>
            <a:r>
              <a:rPr sz="3900" b="1" spc="-134" baseline="3150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3900" b="1" spc="0" baseline="315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900" b="1" spc="-39" baseline="315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900" b="1" spc="0" baseline="3150" dirty="0">
                <a:solidFill>
                  <a:srgbClr val="006FC0"/>
                </a:solidFill>
                <a:latin typeface="Calibri"/>
                <a:cs typeface="Calibri"/>
              </a:rPr>
              <a:t>sc</a:t>
            </a:r>
            <a:r>
              <a:rPr sz="3900" b="1" spc="-25" baseline="3150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3900" b="1" spc="0" baseline="3150" dirty="0">
                <a:solidFill>
                  <a:srgbClr val="006FC0"/>
                </a:solidFill>
                <a:latin typeface="Calibri"/>
                <a:cs typeface="Calibri"/>
              </a:rPr>
              <a:t>wie</a:t>
            </a:r>
            <a:r>
              <a:rPr sz="3900" b="1" spc="-29" baseline="3150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3900" b="1" spc="0" baseline="315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900" b="1" spc="-9" baseline="3150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900" b="1" spc="0" baseline="3150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3900" b="1" spc="-9" baseline="315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900" b="1" spc="0" baseline="3150" dirty="0">
                <a:solidFill>
                  <a:srgbClr val="006FC0"/>
                </a:solidFill>
                <a:latin typeface="Calibri"/>
                <a:cs typeface="Calibri"/>
              </a:rPr>
              <a:t>it</a:t>
            </a:r>
            <a:endParaRPr sz="2600">
              <a:latin typeface="Calibri"/>
              <a:cs typeface="Calibri"/>
            </a:endParaRPr>
          </a:p>
          <a:p>
            <a:pPr marL="12700" marR="49651">
              <a:lnSpc>
                <a:spcPts val="2810"/>
              </a:lnSpc>
              <a:spcBef>
                <a:spcPts val="2"/>
              </a:spcBef>
            </a:pPr>
            <a:r>
              <a:rPr sz="3900" b="1" spc="0" baseline="3150" dirty="0">
                <a:latin typeface="Calibri"/>
                <a:cs typeface="Calibri"/>
              </a:rPr>
              <a:t>(pe</a:t>
            </a:r>
            <a:r>
              <a:rPr sz="3900" b="1" spc="-39" baseline="3150" dirty="0">
                <a:latin typeface="Calibri"/>
                <a:cs typeface="Calibri"/>
              </a:rPr>
              <a:t>r</a:t>
            </a:r>
            <a:r>
              <a:rPr sz="3900" b="1" spc="0" baseline="3150" dirty="0">
                <a:latin typeface="Calibri"/>
                <a:cs typeface="Calibri"/>
              </a:rPr>
              <a:t>s</a:t>
            </a:r>
            <a:r>
              <a:rPr sz="3900" b="1" spc="4" baseline="3150" dirty="0">
                <a:latin typeface="Calibri"/>
                <a:cs typeface="Calibri"/>
              </a:rPr>
              <a:t>o</a:t>
            </a:r>
            <a:r>
              <a:rPr sz="3900" b="1" spc="0" baseline="3150" dirty="0">
                <a:latin typeface="Calibri"/>
                <a:cs typeface="Calibri"/>
              </a:rPr>
              <a:t>n</a:t>
            </a:r>
            <a:r>
              <a:rPr sz="3900" b="1" spc="-9" baseline="3150" dirty="0">
                <a:latin typeface="Calibri"/>
                <a:cs typeface="Calibri"/>
              </a:rPr>
              <a:t>e</a:t>
            </a:r>
            <a:r>
              <a:rPr sz="3900" b="1" spc="0" baseline="3150" dirty="0">
                <a:latin typeface="Calibri"/>
                <a:cs typeface="Calibri"/>
              </a:rPr>
              <a:t>n</a:t>
            </a:r>
            <a:r>
              <a:rPr sz="3900" b="1" spc="-9" baseline="3150" dirty="0">
                <a:latin typeface="Calibri"/>
                <a:cs typeface="Calibri"/>
              </a:rPr>
              <a:t>b</a:t>
            </a:r>
            <a:r>
              <a:rPr sz="3900" b="1" spc="-25" baseline="3150" dirty="0">
                <a:latin typeface="Calibri"/>
                <a:cs typeface="Calibri"/>
              </a:rPr>
              <a:t>e</a:t>
            </a:r>
            <a:r>
              <a:rPr sz="3900" b="1" spc="-50" baseline="3150" dirty="0">
                <a:latin typeface="Calibri"/>
                <a:cs typeface="Calibri"/>
              </a:rPr>
              <a:t>z</a:t>
            </a:r>
            <a:r>
              <a:rPr sz="3900" b="1" spc="0" baseline="3150" dirty="0">
                <a:latin typeface="Calibri"/>
                <a:cs typeface="Calibri"/>
              </a:rPr>
              <a:t>o</a:t>
            </a:r>
            <a:r>
              <a:rPr sz="3900" b="1" spc="-14" baseline="3150" dirty="0">
                <a:latin typeface="Calibri"/>
                <a:cs typeface="Calibri"/>
              </a:rPr>
              <a:t>g</a:t>
            </a:r>
            <a:r>
              <a:rPr sz="3900" b="1" spc="0" baseline="3150" dirty="0">
                <a:latin typeface="Calibri"/>
                <a:cs typeface="Calibri"/>
              </a:rPr>
              <a:t>e</a:t>
            </a:r>
            <a:r>
              <a:rPr sz="3900" b="1" spc="-9" baseline="3150" dirty="0">
                <a:latin typeface="Calibri"/>
                <a:cs typeface="Calibri"/>
              </a:rPr>
              <a:t>n</a:t>
            </a:r>
            <a:r>
              <a:rPr sz="3900" b="1" spc="0" baseline="3150" dirty="0">
                <a:latin typeface="Calibri"/>
                <a:cs typeface="Calibri"/>
              </a:rPr>
              <a:t>er</a:t>
            </a:r>
            <a:r>
              <a:rPr sz="3900" b="1" spc="54" baseline="3150" dirty="0">
                <a:latin typeface="Calibri"/>
                <a:cs typeface="Calibri"/>
              </a:rPr>
              <a:t> </a:t>
            </a:r>
            <a:r>
              <a:rPr sz="3900" b="1" spc="0" baseline="3150" dirty="0">
                <a:latin typeface="Calibri"/>
                <a:cs typeface="Calibri"/>
              </a:rPr>
              <a:t>D</a:t>
            </a:r>
            <a:r>
              <a:rPr sz="3900" b="1" spc="-25" baseline="3150" dirty="0">
                <a:latin typeface="Calibri"/>
                <a:cs typeface="Calibri"/>
              </a:rPr>
              <a:t>a</a:t>
            </a:r>
            <a:r>
              <a:rPr sz="3900" b="1" spc="-39" baseline="3150" dirty="0">
                <a:latin typeface="Calibri"/>
                <a:cs typeface="Calibri"/>
              </a:rPr>
              <a:t>t</a:t>
            </a:r>
            <a:r>
              <a:rPr sz="3900" b="1" spc="0" baseline="3150" dirty="0">
                <a:latin typeface="Calibri"/>
                <a:cs typeface="Calibri"/>
              </a:rPr>
              <a:t>e</a:t>
            </a:r>
            <a:r>
              <a:rPr sz="3900" b="1" spc="-9" baseline="3150" dirty="0">
                <a:latin typeface="Calibri"/>
                <a:cs typeface="Calibri"/>
              </a:rPr>
              <a:t>n</a:t>
            </a:r>
            <a:r>
              <a:rPr sz="3900" b="1" spc="0" baseline="3150" dirty="0">
                <a:latin typeface="Calibri"/>
                <a:cs typeface="Calibri"/>
              </a:rPr>
              <a:t>).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42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421640" y="201802"/>
            <a:ext cx="8351329" cy="253644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058375" marR="3111094" algn="ctr">
              <a:lnSpc>
                <a:spcPts val="3360"/>
              </a:lnSpc>
              <a:spcBef>
                <a:spcPts val="168"/>
              </a:spcBef>
            </a:pP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or</a:t>
            </a:r>
            <a:r>
              <a:rPr sz="48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tz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ng: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  <a:spcBef>
                <a:spcPts val="1185"/>
              </a:spcBef>
            </a:pPr>
            <a:r>
              <a:rPr sz="2800" b="1" spc="0" dirty="0">
                <a:latin typeface="Calibri"/>
                <a:cs typeface="Calibri"/>
              </a:rPr>
              <a:t>Sie</a:t>
            </a:r>
            <a:r>
              <a:rPr sz="2800" b="1" spc="-1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dür</a:t>
            </a:r>
            <a:r>
              <a:rPr sz="2800" b="1" spc="-39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en</a:t>
            </a:r>
            <a:r>
              <a:rPr sz="2800" b="1" spc="-62" dirty="0">
                <a:latin typeface="Calibri"/>
                <a:cs typeface="Calibri"/>
              </a:rPr>
              <a:t> </a:t>
            </a:r>
            <a:r>
              <a:rPr sz="2800" b="1" spc="-69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eine</a:t>
            </a:r>
            <a:r>
              <a:rPr sz="2800" b="1" spc="-3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al</a:t>
            </a:r>
            <a:r>
              <a:rPr sz="2800" b="1" spc="-4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ein</a:t>
            </a:r>
            <a:r>
              <a:rPr sz="2800" b="1" spc="-9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800" b="1" spc="-29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2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-139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-59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800" b="1" spc="-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-14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ortung</a:t>
            </a:r>
            <a:r>
              <a:rPr sz="2800" b="1" spc="-142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für 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</a:pPr>
            <a:r>
              <a:rPr sz="2800" b="1" spc="0" dirty="0">
                <a:latin typeface="Calibri"/>
                <a:cs typeface="Calibri"/>
              </a:rPr>
              <a:t>Schüler*inn</a:t>
            </a:r>
            <a:r>
              <a:rPr sz="2800" b="1" spc="-9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n</a:t>
            </a:r>
            <a:r>
              <a:rPr sz="2800" b="1" spc="-130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übernehmen,</a:t>
            </a:r>
            <a:r>
              <a:rPr sz="2800" b="1" spc="-127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d.</a:t>
            </a:r>
            <a:r>
              <a:rPr sz="2800" b="1" spc="-12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h.</a:t>
            </a:r>
            <a:r>
              <a:rPr sz="2800" b="1" spc="-22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die</a:t>
            </a:r>
            <a:r>
              <a:rPr sz="2800" b="1" spc="-35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Du</a:t>
            </a:r>
            <a:r>
              <a:rPr sz="2800" b="1" spc="-2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chführung</a:t>
            </a:r>
            <a:r>
              <a:rPr sz="2800" b="1" spc="-161" dirty="0">
                <a:latin typeface="Calibri"/>
                <a:cs typeface="Calibri"/>
              </a:rPr>
              <a:t> </a:t>
            </a:r>
            <a:r>
              <a:rPr sz="2800" b="1" spc="-25" dirty="0">
                <a:latin typeface="Calibri"/>
                <a:cs typeface="Calibri"/>
              </a:rPr>
              <a:t>v</a:t>
            </a:r>
            <a:r>
              <a:rPr sz="2800" b="1" spc="0" dirty="0">
                <a:latin typeface="Calibri"/>
                <a:cs typeface="Calibri"/>
              </a:rPr>
              <a:t>on 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</a:pPr>
            <a:r>
              <a:rPr sz="2800" b="1" spc="0" dirty="0">
                <a:latin typeface="Calibri"/>
                <a:cs typeface="Calibri"/>
              </a:rPr>
              <a:t>U</a:t>
            </a:r>
            <a:r>
              <a:rPr sz="2800" b="1" spc="-25" dirty="0">
                <a:latin typeface="Calibri"/>
                <a:cs typeface="Calibri"/>
              </a:rPr>
              <a:t>n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erric</a:t>
            </a:r>
            <a:r>
              <a:rPr sz="2800" b="1" spc="-19" dirty="0">
                <a:latin typeface="Calibri"/>
                <a:cs typeface="Calibri"/>
              </a:rPr>
              <a:t>h</a:t>
            </a:r>
            <a:r>
              <a:rPr sz="2800" b="1" spc="0" dirty="0">
                <a:latin typeface="Calibri"/>
                <a:cs typeface="Calibri"/>
              </a:rPr>
              <a:t>ts(eleme</a:t>
            </a:r>
            <a:r>
              <a:rPr sz="2800" b="1" spc="-25" dirty="0">
                <a:latin typeface="Calibri"/>
                <a:cs typeface="Calibri"/>
              </a:rPr>
              <a:t>n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en),</a:t>
            </a:r>
            <a:r>
              <a:rPr sz="2800" b="1" spc="-157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Au</a:t>
            </a:r>
            <a:r>
              <a:rPr sz="2800" b="1" spc="-19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sic</a:t>
            </a:r>
            <a:r>
              <a:rPr sz="2800" b="1" spc="-19" dirty="0">
                <a:latin typeface="Calibri"/>
                <a:cs typeface="Calibri"/>
              </a:rPr>
              <a:t>h</a:t>
            </a:r>
            <a:r>
              <a:rPr sz="2800" b="1" spc="0" dirty="0">
                <a:latin typeface="Calibri"/>
                <a:cs typeface="Calibri"/>
              </a:rPr>
              <a:t>t,</a:t>
            </a:r>
            <a:r>
              <a:rPr sz="2800" b="1" spc="-25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Ex</a:t>
            </a:r>
            <a:r>
              <a:rPr sz="2800" b="1" spc="-29" dirty="0">
                <a:latin typeface="Calibri"/>
                <a:cs typeface="Calibri"/>
              </a:rPr>
              <a:t>k</a:t>
            </a:r>
            <a:r>
              <a:rPr sz="2800" b="1" spc="0" dirty="0">
                <a:latin typeface="Calibri"/>
                <a:cs typeface="Calibri"/>
              </a:rPr>
              <a:t>u</a:t>
            </a: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sio</a:t>
            </a:r>
            <a:r>
              <a:rPr sz="2800" b="1" spc="-4" dirty="0">
                <a:latin typeface="Calibri"/>
                <a:cs typeface="Calibri"/>
              </a:rPr>
              <a:t>n</a:t>
            </a:r>
            <a:r>
              <a:rPr sz="2800" b="1" spc="0" dirty="0">
                <a:latin typeface="Calibri"/>
                <a:cs typeface="Calibri"/>
              </a:rPr>
              <a:t>en</a:t>
            </a:r>
            <a:r>
              <a:rPr sz="2800" b="1" spc="-3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u</a:t>
            </a:r>
            <a:r>
              <a:rPr sz="2800" b="1" spc="-14" dirty="0">
                <a:latin typeface="Calibri"/>
                <a:cs typeface="Calibri"/>
              </a:rPr>
              <a:t>s</a:t>
            </a:r>
            <a:r>
              <a:rPr sz="2800" b="1" spc="-159" dirty="0">
                <a:latin typeface="Calibri"/>
                <a:cs typeface="Calibri"/>
              </a:rPr>
              <a:t>w</a:t>
            </a:r>
            <a:r>
              <a:rPr sz="2800" b="1" spc="0" dirty="0">
                <a:latin typeface="Calibri"/>
                <a:cs typeface="Calibri"/>
              </a:rPr>
              <a:t>. 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</a:pPr>
            <a:r>
              <a:rPr sz="2800" b="1" spc="0" dirty="0">
                <a:latin typeface="Calibri"/>
                <a:cs typeface="Calibri"/>
              </a:rPr>
              <a:t>er</a:t>
            </a:r>
            <a:r>
              <a:rPr sz="2800" b="1" spc="-50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o</a:t>
            </a:r>
            <a:r>
              <a:rPr sz="2800" b="1" spc="-9" dirty="0">
                <a:latin typeface="Calibri"/>
                <a:cs typeface="Calibri"/>
              </a:rPr>
              <a:t>l</a:t>
            </a:r>
            <a:r>
              <a:rPr sz="2800" b="1" spc="-2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t</a:t>
            </a:r>
            <a:r>
              <a:rPr sz="2800" b="1" spc="21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ausschl</a:t>
            </a:r>
            <a:r>
              <a:rPr sz="2800" b="1" spc="-4" dirty="0">
                <a:latin typeface="Calibri"/>
                <a:cs typeface="Calibri"/>
              </a:rPr>
              <a:t>i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9" dirty="0">
                <a:latin typeface="Calibri"/>
                <a:cs typeface="Calibri"/>
              </a:rPr>
              <a:t>ß</a:t>
            </a:r>
            <a:r>
              <a:rPr sz="2800" b="1" spc="0" dirty="0">
                <a:latin typeface="Calibri"/>
                <a:cs typeface="Calibri"/>
              </a:rPr>
              <a:t>l</a:t>
            </a:r>
            <a:r>
              <a:rPr sz="2800" b="1" spc="-4" dirty="0">
                <a:latin typeface="Calibri"/>
                <a:cs typeface="Calibri"/>
              </a:rPr>
              <a:t>i</a:t>
            </a:r>
            <a:r>
              <a:rPr sz="2800" b="1" spc="0" dirty="0">
                <a:latin typeface="Calibri"/>
                <a:cs typeface="Calibri"/>
              </a:rPr>
              <a:t>ch</a:t>
            </a:r>
            <a:r>
              <a:rPr sz="2800" b="1" spc="25" dirty="0">
                <a:latin typeface="Calibri"/>
                <a:cs typeface="Calibri"/>
              </a:rPr>
              <a:t> </a:t>
            </a:r>
            <a:r>
              <a:rPr sz="2800" b="1" spc="-2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emei</a:t>
            </a:r>
            <a:r>
              <a:rPr sz="2800" b="1" spc="-9" dirty="0">
                <a:latin typeface="Calibri"/>
                <a:cs typeface="Calibri"/>
              </a:rPr>
              <a:t>n</a:t>
            </a:r>
            <a:r>
              <a:rPr sz="2800" b="1" spc="0" dirty="0">
                <a:latin typeface="Calibri"/>
                <a:cs typeface="Calibri"/>
              </a:rPr>
              <a:t>sam</a:t>
            </a:r>
            <a:r>
              <a:rPr sz="2800" b="1" spc="1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mit ein</a:t>
            </a:r>
            <a:r>
              <a:rPr sz="2800" b="1" spc="-9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r</a:t>
            </a:r>
            <a:r>
              <a:rPr sz="2800" b="1" spc="3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a</a:t>
            </a:r>
            <a:r>
              <a:rPr sz="2800" b="1" spc="-25" dirty="0">
                <a:latin typeface="Calibri"/>
                <a:cs typeface="Calibri"/>
              </a:rPr>
              <a:t>n</a:t>
            </a:r>
            <a:r>
              <a:rPr sz="2800" b="1" spc="-19" dirty="0">
                <a:latin typeface="Calibri"/>
                <a:cs typeface="Calibri"/>
              </a:rPr>
              <a:t>w</a:t>
            </a:r>
            <a:r>
              <a:rPr sz="2800" b="1" spc="0" dirty="0">
                <a:latin typeface="Calibri"/>
                <a:cs typeface="Calibri"/>
              </a:rPr>
              <a:t>ese</a:t>
            </a:r>
            <a:r>
              <a:rPr sz="2800" b="1" spc="-9" dirty="0">
                <a:latin typeface="Calibri"/>
                <a:cs typeface="Calibri"/>
              </a:rPr>
              <a:t>n</a:t>
            </a:r>
            <a:r>
              <a:rPr sz="2800" b="1" spc="0" dirty="0">
                <a:latin typeface="Calibri"/>
                <a:cs typeface="Calibri"/>
              </a:rPr>
              <a:t>den 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</a:pPr>
            <a:r>
              <a:rPr sz="2800" b="1" spc="0" dirty="0">
                <a:latin typeface="Calibri"/>
                <a:cs typeface="Calibri"/>
              </a:rPr>
              <a:t>Lehrk</a:t>
            </a:r>
            <a:r>
              <a:rPr sz="2800" b="1" spc="-54" dirty="0">
                <a:latin typeface="Calibri"/>
                <a:cs typeface="Calibri"/>
              </a:rPr>
              <a:t>r</a:t>
            </a:r>
            <a:r>
              <a:rPr sz="2800" b="1" spc="-14" dirty="0">
                <a:latin typeface="Calibri"/>
                <a:cs typeface="Calibri"/>
              </a:rPr>
              <a:t>a</a:t>
            </a:r>
            <a:r>
              <a:rPr sz="2800" b="1" spc="0" dirty="0">
                <a:latin typeface="Calibri"/>
                <a:cs typeface="Calibri"/>
              </a:rPr>
              <a:t>ft!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8740" y="799891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8740" y="3275121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21640" y="3296539"/>
            <a:ext cx="827931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Sie</a:t>
            </a:r>
            <a:r>
              <a:rPr sz="4200" b="1" spc="-1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ag</a:t>
            </a:r>
            <a:r>
              <a:rPr sz="4200" b="1" spc="-9" baseline="2925" dirty="0">
                <a:latin typeface="Calibri"/>
                <a:cs typeface="Calibri"/>
              </a:rPr>
              <a:t>i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3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-52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als</a:t>
            </a:r>
            <a:r>
              <a:rPr sz="4200" b="1" spc="25" baseline="2925" dirty="0">
                <a:latin typeface="Calibri"/>
                <a:cs typeface="Calibri"/>
              </a:rPr>
              <a:t> </a:t>
            </a:r>
            <a:r>
              <a:rPr sz="4200" b="1" spc="-129" baseline="2925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orbi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4200" b="1" spc="-16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für</a:t>
            </a:r>
            <a:r>
              <a:rPr sz="4200" b="1" spc="-33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die</a:t>
            </a:r>
            <a:r>
              <a:rPr sz="4200" b="1" spc="-3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Schülerinn</a:t>
            </a:r>
            <a:r>
              <a:rPr sz="4200" b="1" spc="-9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n</a:t>
            </a:r>
            <a:r>
              <a:rPr sz="4200" b="1" spc="-116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und</a:t>
            </a:r>
            <a:r>
              <a:rPr sz="4200" b="1" spc="-4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Schüle</a:t>
            </a:r>
            <a:r>
              <a:rPr sz="4200" b="1" spc="-23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8740" y="4214286"/>
            <a:ext cx="20294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1640" y="4235704"/>
            <a:ext cx="829502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Sie</a:t>
            </a:r>
            <a:r>
              <a:rPr sz="4200" b="1" spc="-1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sol</a:t>
            </a:r>
            <a:r>
              <a:rPr sz="4200" b="1" spc="-9" baseline="2925" dirty="0">
                <a:latin typeface="Calibri"/>
                <a:cs typeface="Calibri"/>
              </a:rPr>
              <a:t>l</a:t>
            </a:r>
            <a:r>
              <a:rPr sz="4200" b="1" spc="-34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-2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bei</a:t>
            </a:r>
            <a:r>
              <a:rPr sz="4200" b="1" spc="-3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al</a:t>
            </a:r>
            <a:r>
              <a:rPr sz="4200" b="1" spc="-4" baseline="2925" dirty="0">
                <a:latin typeface="Calibri"/>
                <a:cs typeface="Calibri"/>
              </a:rPr>
              <a:t>l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-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A</a:t>
            </a:r>
            <a:r>
              <a:rPr sz="4200" b="1" spc="-9" baseline="2925" dirty="0">
                <a:latin typeface="Calibri"/>
                <a:cs typeface="Calibri"/>
              </a:rPr>
              <a:t>k</a:t>
            </a:r>
            <a:r>
              <a:rPr sz="4200" b="1" spc="0" baseline="2925" dirty="0">
                <a:latin typeface="Calibri"/>
                <a:cs typeface="Calibri"/>
              </a:rPr>
              <a:t>tivi</a:t>
            </a:r>
            <a:r>
              <a:rPr sz="4200" b="1" spc="-25" baseline="2925" dirty="0">
                <a:latin typeface="Calibri"/>
                <a:cs typeface="Calibri"/>
              </a:rPr>
              <a:t>tä</a:t>
            </a:r>
            <a:r>
              <a:rPr sz="4200" b="1" spc="-34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1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mit</a:t>
            </a:r>
            <a:r>
              <a:rPr sz="4200" b="1" spc="-29" baseline="2925" dirty="0">
                <a:latin typeface="Calibri"/>
                <a:cs typeface="Calibri"/>
              </a:rPr>
              <a:t>r</a:t>
            </a:r>
            <a:r>
              <a:rPr sz="4200" b="1" spc="-25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fle</a:t>
            </a:r>
            <a:r>
              <a:rPr sz="4200" b="1" spc="-9" baseline="2925" dirty="0">
                <a:latin typeface="Calibri"/>
                <a:cs typeface="Calibri"/>
              </a:rPr>
              <a:t>k</a:t>
            </a:r>
            <a:r>
              <a:rPr sz="4200" b="1" spc="0" baseline="2925" dirty="0">
                <a:latin typeface="Calibri"/>
                <a:cs typeface="Calibri"/>
              </a:rPr>
              <a:t>tie</a:t>
            </a:r>
            <a:r>
              <a:rPr sz="4200" b="1" spc="-25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en,</a:t>
            </a:r>
            <a:r>
              <a:rPr sz="4200" b="1" spc="-3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dass Sie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1640" y="4619752"/>
            <a:ext cx="64667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sich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51354" y="4619752"/>
            <a:ext cx="660322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in</a:t>
            </a:r>
            <a:r>
              <a:rPr sz="4200" b="1" spc="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die</a:t>
            </a:r>
            <a:r>
              <a:rPr sz="4200" b="1" spc="-20" baseline="2925" dirty="0">
                <a:latin typeface="Calibri"/>
                <a:cs typeface="Calibri"/>
              </a:rPr>
              <a:t> </a:t>
            </a:r>
            <a:r>
              <a:rPr sz="4200" b="1" spc="-50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ol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ein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Lehrk</a:t>
            </a:r>
            <a:r>
              <a:rPr sz="4200" b="1" spc="-54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-14" baseline="29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ft</a:t>
            </a:r>
            <a:r>
              <a:rPr sz="4200" b="1" spc="46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hin</a:t>
            </a:r>
            <a:r>
              <a:rPr sz="4200" b="1" spc="-4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ine</a:t>
            </a:r>
            <a:r>
              <a:rPr sz="4200" b="1" spc="-29" baseline="2925" dirty="0">
                <a:latin typeface="Calibri"/>
                <a:cs typeface="Calibri"/>
              </a:rPr>
              <a:t>n</a:t>
            </a:r>
            <a:r>
              <a:rPr sz="4200" b="1" spc="0" baseline="2925" dirty="0">
                <a:latin typeface="Calibri"/>
                <a:cs typeface="Calibri"/>
              </a:rPr>
              <a:t>twi</a:t>
            </a:r>
            <a:r>
              <a:rPr sz="4200" b="1" spc="9" baseline="2925" dirty="0">
                <a:latin typeface="Calibri"/>
                <a:cs typeface="Calibri"/>
              </a:rPr>
              <a:t>c</a:t>
            </a:r>
            <a:r>
              <a:rPr sz="4200" b="1" spc="-69" baseline="2925" dirty="0">
                <a:latin typeface="Calibri"/>
                <a:cs typeface="Calibri"/>
              </a:rPr>
              <a:t>k</a:t>
            </a:r>
            <a:r>
              <a:rPr sz="4200" b="1" spc="0" baseline="2925" dirty="0">
                <a:latin typeface="Calibri"/>
                <a:cs typeface="Calibri"/>
              </a:rPr>
              <a:t>eln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1640" y="5003571"/>
            <a:ext cx="8472328" cy="11490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möc</a:t>
            </a:r>
            <a:r>
              <a:rPr sz="4200" b="1" spc="-25" baseline="2925" dirty="0">
                <a:latin typeface="Calibri"/>
                <a:cs typeface="Calibri"/>
              </a:rPr>
              <a:t>h</a:t>
            </a:r>
            <a:r>
              <a:rPr sz="4200" b="1" spc="-34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en. Orie</a:t>
            </a:r>
            <a:r>
              <a:rPr sz="4200" b="1" spc="-29" baseline="2925" dirty="0">
                <a:latin typeface="Calibri"/>
                <a:cs typeface="Calibri"/>
              </a:rPr>
              <a:t>n</a:t>
            </a:r>
            <a:r>
              <a:rPr sz="4200" b="1" spc="0" baseline="2925" dirty="0">
                <a:latin typeface="Calibri"/>
                <a:cs typeface="Calibri"/>
              </a:rPr>
              <a:t>tie</a:t>
            </a:r>
            <a:r>
              <a:rPr sz="4200" b="1" spc="-3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2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Sie</a:t>
            </a:r>
            <a:r>
              <a:rPr sz="4200" b="1" spc="1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sich dah</a:t>
            </a:r>
            <a:r>
              <a:rPr sz="4200" b="1" spc="-4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r</a:t>
            </a:r>
            <a:r>
              <a:rPr sz="4200" b="1" spc="2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in B</a:t>
            </a:r>
            <a:r>
              <a:rPr sz="4200" b="1" spc="-29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z</a:t>
            </a:r>
            <a:r>
              <a:rPr sz="4200" b="1" spc="-9" baseline="2925" dirty="0">
                <a:latin typeface="Calibri"/>
                <a:cs typeface="Calibri"/>
              </a:rPr>
              <a:t>u</a:t>
            </a:r>
            <a:r>
              <a:rPr sz="4200" b="1" spc="0" baseline="2925" dirty="0">
                <a:latin typeface="Calibri"/>
                <a:cs typeface="Calibri"/>
              </a:rPr>
              <a:t>g</a:t>
            </a:r>
            <a:r>
              <a:rPr sz="4200" b="1" spc="-13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auf</a:t>
            </a:r>
            <a:r>
              <a:rPr sz="4200" b="1" spc="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Ihr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025"/>
              </a:lnSpc>
              <a:spcBef>
                <a:spcPts val="3"/>
              </a:spcBef>
            </a:pPr>
            <a:r>
              <a:rPr sz="4200" b="1" spc="-139" baseline="2925" dirty="0">
                <a:latin typeface="Calibri"/>
                <a:cs typeface="Calibri"/>
              </a:rPr>
              <a:t>V</a:t>
            </a:r>
            <a:r>
              <a:rPr sz="4200" b="1" spc="0" baseline="2925" dirty="0">
                <a:latin typeface="Calibri"/>
                <a:cs typeface="Calibri"/>
              </a:rPr>
              <a:t>erhal</a:t>
            </a:r>
            <a:r>
              <a:rPr sz="4200" b="1" spc="-39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-7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an</a:t>
            </a:r>
            <a:r>
              <a:rPr sz="4200" b="1" spc="-18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Ih</a:t>
            </a:r>
            <a:r>
              <a:rPr sz="4200" b="1" spc="-34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er</a:t>
            </a:r>
            <a:r>
              <a:rPr sz="4200" b="1" spc="-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zukü</a:t>
            </a:r>
            <a:r>
              <a:rPr sz="4200" b="1" spc="-19" baseline="2925" dirty="0">
                <a:latin typeface="Calibri"/>
                <a:cs typeface="Calibri"/>
              </a:rPr>
              <a:t>n</a:t>
            </a:r>
            <a:r>
              <a:rPr sz="4200" b="1" spc="0" baseline="2925" dirty="0">
                <a:latin typeface="Calibri"/>
                <a:cs typeface="Calibri"/>
              </a:rPr>
              <a:t>fti</a:t>
            </a:r>
            <a:r>
              <a:rPr sz="4200" b="1" spc="-25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-132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Beru</a:t>
            </a:r>
            <a:r>
              <a:rPr sz="4200" b="1" spc="-19" baseline="2925" dirty="0">
                <a:latin typeface="Calibri"/>
                <a:cs typeface="Calibri"/>
              </a:rPr>
              <a:t>f</a:t>
            </a:r>
            <a:r>
              <a:rPr sz="4200" b="1" spc="0" baseline="2925" dirty="0">
                <a:latin typeface="Calibri"/>
                <a:cs typeface="Calibri"/>
              </a:rPr>
              <a:t>s</a:t>
            </a:r>
            <a:r>
              <a:rPr sz="4200" b="1" spc="-34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ol</a:t>
            </a:r>
            <a:r>
              <a:rPr sz="4200" b="1" spc="-9" baseline="2925" dirty="0">
                <a:latin typeface="Calibri"/>
                <a:cs typeface="Calibri"/>
              </a:rPr>
              <a:t>l</a:t>
            </a:r>
            <a:r>
              <a:rPr sz="4200" b="1" spc="0" baseline="2925" dirty="0">
                <a:latin typeface="Calibri"/>
                <a:cs typeface="Calibri"/>
              </a:rPr>
              <a:t>e.</a:t>
            </a:r>
            <a:r>
              <a:rPr sz="4200" b="1" spc="-5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(S</a:t>
            </a:r>
            <a:r>
              <a:rPr sz="4200" b="1" spc="4" baseline="2925" dirty="0">
                <a:latin typeface="Calibri"/>
                <a:cs typeface="Calibri"/>
              </a:rPr>
              <a:t>c</a:t>
            </a:r>
            <a:r>
              <a:rPr sz="4200" b="1" spc="0" baseline="2925" dirty="0">
                <a:latin typeface="Calibri"/>
                <a:cs typeface="Calibri"/>
              </a:rPr>
              <a:t>hauen</a:t>
            </a:r>
            <a:r>
              <a:rPr sz="4200" b="1" spc="-86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Sie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025"/>
              </a:lnSpc>
            </a:pPr>
            <a:r>
              <a:rPr sz="4200" b="1" spc="0" baseline="2925" dirty="0">
                <a:latin typeface="Calibri"/>
                <a:cs typeface="Calibri"/>
              </a:rPr>
              <a:t>sich </a:t>
            </a:r>
            <a:r>
              <a:rPr sz="4200" b="1" spc="1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g</a:t>
            </a:r>
            <a:r>
              <a:rPr sz="4200" b="1" spc="-154" baseline="2925" dirty="0">
                <a:latin typeface="Calibri"/>
                <a:cs typeface="Calibri"/>
              </a:rPr>
              <a:t>f</a:t>
            </a:r>
            <a:r>
              <a:rPr sz="4200" b="1" spc="0" baseline="2925" dirty="0">
                <a:latin typeface="Calibri"/>
                <a:cs typeface="Calibri"/>
              </a:rPr>
              <a:t>.</a:t>
            </a:r>
            <a:r>
              <a:rPr sz="4200" b="1" spc="-22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„</a:t>
            </a:r>
            <a:r>
              <a:rPr sz="4200" b="1" spc="-1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o</a:t>
            </a:r>
            <a:r>
              <a:rPr sz="4200" b="1" spc="-9" baseline="2925" dirty="0">
                <a:latin typeface="Calibri"/>
                <a:cs typeface="Calibri"/>
              </a:rPr>
              <a:t>o</a:t>
            </a:r>
            <a:r>
              <a:rPr sz="4200" b="1" spc="0" baseline="2925" dirty="0">
                <a:latin typeface="Calibri"/>
                <a:cs typeface="Calibri"/>
              </a:rPr>
              <a:t>d</a:t>
            </a:r>
            <a:r>
              <a:rPr sz="4200" b="1" spc="-1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p</a:t>
            </a:r>
            <a:r>
              <a:rPr sz="4200" b="1" spc="-5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acti</a:t>
            </a:r>
            <a:r>
              <a:rPr sz="4200" b="1" spc="9" baseline="2925" dirty="0">
                <a:latin typeface="Calibri"/>
                <a:cs typeface="Calibri"/>
              </a:rPr>
              <a:t>c</a:t>
            </a:r>
            <a:r>
              <a:rPr sz="4200" b="1" spc="-25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“</a:t>
            </a:r>
            <a:r>
              <a:rPr sz="4200" b="1" spc="-31" baseline="2925" dirty="0">
                <a:latin typeface="Calibri"/>
                <a:cs typeface="Calibri"/>
              </a:rPr>
              <a:t> </a:t>
            </a:r>
            <a:r>
              <a:rPr sz="4200" b="1" spc="-25" baseline="2925" dirty="0">
                <a:latin typeface="Calibri"/>
                <a:cs typeface="Calibri"/>
              </a:rPr>
              <a:t>v</a:t>
            </a:r>
            <a:r>
              <a:rPr sz="4200" b="1" spc="0" baseline="2925" dirty="0">
                <a:latin typeface="Calibri"/>
                <a:cs typeface="Calibri"/>
              </a:rPr>
              <a:t>on</a:t>
            </a:r>
            <a:r>
              <a:rPr sz="4200" b="1" spc="-13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den</a:t>
            </a:r>
            <a:r>
              <a:rPr sz="4200" b="1" spc="-4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schulischen</a:t>
            </a:r>
            <a:r>
              <a:rPr sz="4200" b="1" spc="1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Lehrk</a:t>
            </a:r>
            <a:r>
              <a:rPr sz="4200" b="1" spc="-50" baseline="2925" dirty="0">
                <a:latin typeface="Calibri"/>
                <a:cs typeface="Calibri"/>
              </a:rPr>
              <a:t>r</a:t>
            </a:r>
            <a:r>
              <a:rPr sz="4200" b="1" spc="-14" baseline="2925" dirty="0">
                <a:latin typeface="Calibri"/>
                <a:cs typeface="Calibri"/>
              </a:rPr>
              <a:t>ä</a:t>
            </a:r>
            <a:r>
              <a:rPr sz="4200" b="1" spc="0" baseline="2925" dirty="0">
                <a:latin typeface="Calibri"/>
                <a:cs typeface="Calibri"/>
              </a:rPr>
              <a:t>f</a:t>
            </a:r>
            <a:r>
              <a:rPr sz="4200" b="1" spc="-29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1640" y="6156223"/>
            <a:ext cx="64996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ab.)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43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object 110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262420" y="1196746"/>
            <a:ext cx="4250817" cy="445236"/>
          </a:xfrm>
          <a:custGeom>
            <a:avLst/>
            <a:gdLst/>
            <a:ahLst/>
            <a:cxnLst/>
            <a:rect l="l" t="t" r="r" b="b"/>
            <a:pathLst>
              <a:path w="4250817" h="445236">
                <a:moveTo>
                  <a:pt x="0" y="445236"/>
                </a:moveTo>
                <a:lnTo>
                  <a:pt x="4250817" y="445236"/>
                </a:lnTo>
                <a:lnTo>
                  <a:pt x="4250817" y="0"/>
                </a:lnTo>
                <a:lnTo>
                  <a:pt x="0" y="0"/>
                </a:lnTo>
                <a:lnTo>
                  <a:pt x="0" y="445236"/>
                </a:lnTo>
                <a:close/>
              </a:path>
            </a:pathLst>
          </a:custGeom>
          <a:solidFill>
            <a:srgbClr val="CFDCEF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4513326" y="1196746"/>
            <a:ext cx="4368291" cy="445236"/>
          </a:xfrm>
          <a:custGeom>
            <a:avLst/>
            <a:gdLst/>
            <a:ahLst/>
            <a:cxnLst/>
            <a:rect l="l" t="t" r="r" b="b"/>
            <a:pathLst>
              <a:path w="4368291" h="445236">
                <a:moveTo>
                  <a:pt x="0" y="445236"/>
                </a:moveTo>
                <a:lnTo>
                  <a:pt x="4368291" y="445236"/>
                </a:lnTo>
                <a:lnTo>
                  <a:pt x="4368291" y="0"/>
                </a:lnTo>
                <a:lnTo>
                  <a:pt x="0" y="0"/>
                </a:lnTo>
                <a:lnTo>
                  <a:pt x="0" y="445236"/>
                </a:lnTo>
                <a:close/>
              </a:path>
            </a:pathLst>
          </a:custGeom>
          <a:solidFill>
            <a:srgbClr val="CFDCEF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262420" y="1642033"/>
            <a:ext cx="8619109" cy="322656"/>
          </a:xfrm>
          <a:custGeom>
            <a:avLst/>
            <a:gdLst/>
            <a:ahLst/>
            <a:cxnLst/>
            <a:rect l="l" t="t" r="r" b="b"/>
            <a:pathLst>
              <a:path w="8619109" h="322656">
                <a:moveTo>
                  <a:pt x="0" y="322656"/>
                </a:moveTo>
                <a:lnTo>
                  <a:pt x="8619109" y="322656"/>
                </a:lnTo>
                <a:lnTo>
                  <a:pt x="8619109" y="0"/>
                </a:lnTo>
                <a:lnTo>
                  <a:pt x="0" y="0"/>
                </a:lnTo>
                <a:lnTo>
                  <a:pt x="0" y="322656"/>
                </a:lnTo>
                <a:close/>
              </a:path>
            </a:pathLst>
          </a:custGeom>
          <a:solidFill>
            <a:srgbClr val="CFDCEF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262420" y="1964613"/>
            <a:ext cx="4250817" cy="252933"/>
          </a:xfrm>
          <a:custGeom>
            <a:avLst/>
            <a:gdLst/>
            <a:ahLst/>
            <a:cxnLst/>
            <a:rect l="l" t="t" r="r" b="b"/>
            <a:pathLst>
              <a:path w="4250817" h="252933">
                <a:moveTo>
                  <a:pt x="0" y="252933"/>
                </a:moveTo>
                <a:lnTo>
                  <a:pt x="4250817" y="252933"/>
                </a:lnTo>
                <a:lnTo>
                  <a:pt x="4250817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4513326" y="1964613"/>
            <a:ext cx="4368291" cy="252933"/>
          </a:xfrm>
          <a:custGeom>
            <a:avLst/>
            <a:gdLst/>
            <a:ahLst/>
            <a:cxnLst/>
            <a:rect l="l" t="t" r="r" b="b"/>
            <a:pathLst>
              <a:path w="4368291" h="252933">
                <a:moveTo>
                  <a:pt x="0" y="252933"/>
                </a:moveTo>
                <a:lnTo>
                  <a:pt x="4368291" y="252933"/>
                </a:lnTo>
                <a:lnTo>
                  <a:pt x="4368291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EAEBF1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262420" y="2217597"/>
            <a:ext cx="4250817" cy="252933"/>
          </a:xfrm>
          <a:custGeom>
            <a:avLst/>
            <a:gdLst/>
            <a:ahLst/>
            <a:cxnLst/>
            <a:rect l="l" t="t" r="r" b="b"/>
            <a:pathLst>
              <a:path w="4250817" h="252933">
                <a:moveTo>
                  <a:pt x="0" y="252933"/>
                </a:moveTo>
                <a:lnTo>
                  <a:pt x="4250817" y="252933"/>
                </a:lnTo>
                <a:lnTo>
                  <a:pt x="4250817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C6D1D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4513326" y="2217597"/>
            <a:ext cx="4368291" cy="252933"/>
          </a:xfrm>
          <a:custGeom>
            <a:avLst/>
            <a:gdLst/>
            <a:ahLst/>
            <a:cxnLst/>
            <a:rect l="l" t="t" r="r" b="b"/>
            <a:pathLst>
              <a:path w="4368291" h="252933">
                <a:moveTo>
                  <a:pt x="0" y="252933"/>
                </a:moveTo>
                <a:lnTo>
                  <a:pt x="4368291" y="252933"/>
                </a:lnTo>
                <a:lnTo>
                  <a:pt x="4368291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D2D5E4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262420" y="2470454"/>
            <a:ext cx="4250817" cy="252933"/>
          </a:xfrm>
          <a:custGeom>
            <a:avLst/>
            <a:gdLst/>
            <a:ahLst/>
            <a:cxnLst/>
            <a:rect l="l" t="t" r="r" b="b"/>
            <a:pathLst>
              <a:path w="4250817" h="252933">
                <a:moveTo>
                  <a:pt x="0" y="252933"/>
                </a:moveTo>
                <a:lnTo>
                  <a:pt x="4250817" y="252933"/>
                </a:lnTo>
                <a:lnTo>
                  <a:pt x="4250817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4513326" y="2470454"/>
            <a:ext cx="4368291" cy="252933"/>
          </a:xfrm>
          <a:custGeom>
            <a:avLst/>
            <a:gdLst/>
            <a:ahLst/>
            <a:cxnLst/>
            <a:rect l="l" t="t" r="r" b="b"/>
            <a:pathLst>
              <a:path w="4368291" h="252933">
                <a:moveTo>
                  <a:pt x="0" y="252933"/>
                </a:moveTo>
                <a:lnTo>
                  <a:pt x="4368291" y="252933"/>
                </a:lnTo>
                <a:lnTo>
                  <a:pt x="4368291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EAEBF1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262420" y="2723438"/>
            <a:ext cx="4250817" cy="252933"/>
          </a:xfrm>
          <a:custGeom>
            <a:avLst/>
            <a:gdLst/>
            <a:ahLst/>
            <a:cxnLst/>
            <a:rect l="l" t="t" r="r" b="b"/>
            <a:pathLst>
              <a:path w="4250817" h="252933">
                <a:moveTo>
                  <a:pt x="0" y="252933"/>
                </a:moveTo>
                <a:lnTo>
                  <a:pt x="4250817" y="252933"/>
                </a:lnTo>
                <a:lnTo>
                  <a:pt x="4250817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C6D1D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4513326" y="2723438"/>
            <a:ext cx="4368291" cy="252933"/>
          </a:xfrm>
          <a:custGeom>
            <a:avLst/>
            <a:gdLst/>
            <a:ahLst/>
            <a:cxnLst/>
            <a:rect l="l" t="t" r="r" b="b"/>
            <a:pathLst>
              <a:path w="4368291" h="252933">
                <a:moveTo>
                  <a:pt x="0" y="252933"/>
                </a:moveTo>
                <a:lnTo>
                  <a:pt x="4368291" y="252933"/>
                </a:lnTo>
                <a:lnTo>
                  <a:pt x="4368291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D2D5E4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262420" y="2976422"/>
            <a:ext cx="4250817" cy="252933"/>
          </a:xfrm>
          <a:custGeom>
            <a:avLst/>
            <a:gdLst/>
            <a:ahLst/>
            <a:cxnLst/>
            <a:rect l="l" t="t" r="r" b="b"/>
            <a:pathLst>
              <a:path w="4250817" h="252933">
                <a:moveTo>
                  <a:pt x="0" y="252933"/>
                </a:moveTo>
                <a:lnTo>
                  <a:pt x="4250817" y="252933"/>
                </a:lnTo>
                <a:lnTo>
                  <a:pt x="4250817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4513326" y="2976422"/>
            <a:ext cx="4368291" cy="252933"/>
          </a:xfrm>
          <a:custGeom>
            <a:avLst/>
            <a:gdLst/>
            <a:ahLst/>
            <a:cxnLst/>
            <a:rect l="l" t="t" r="r" b="b"/>
            <a:pathLst>
              <a:path w="4368291" h="252933">
                <a:moveTo>
                  <a:pt x="0" y="252933"/>
                </a:moveTo>
                <a:lnTo>
                  <a:pt x="4368291" y="252933"/>
                </a:lnTo>
                <a:lnTo>
                  <a:pt x="4368291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EAEBF1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262420" y="3229279"/>
            <a:ext cx="4250817" cy="252933"/>
          </a:xfrm>
          <a:custGeom>
            <a:avLst/>
            <a:gdLst/>
            <a:ahLst/>
            <a:cxnLst/>
            <a:rect l="l" t="t" r="r" b="b"/>
            <a:pathLst>
              <a:path w="4250817" h="252933">
                <a:moveTo>
                  <a:pt x="0" y="252933"/>
                </a:moveTo>
                <a:lnTo>
                  <a:pt x="4250817" y="252933"/>
                </a:lnTo>
                <a:lnTo>
                  <a:pt x="4250817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C6D1D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4513326" y="3229279"/>
            <a:ext cx="4368291" cy="252933"/>
          </a:xfrm>
          <a:custGeom>
            <a:avLst/>
            <a:gdLst/>
            <a:ahLst/>
            <a:cxnLst/>
            <a:rect l="l" t="t" r="r" b="b"/>
            <a:pathLst>
              <a:path w="4368291" h="252933">
                <a:moveTo>
                  <a:pt x="0" y="252933"/>
                </a:moveTo>
                <a:lnTo>
                  <a:pt x="4368291" y="252933"/>
                </a:lnTo>
                <a:lnTo>
                  <a:pt x="4368291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D2D5E4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262420" y="3482263"/>
            <a:ext cx="4250817" cy="252933"/>
          </a:xfrm>
          <a:custGeom>
            <a:avLst/>
            <a:gdLst/>
            <a:ahLst/>
            <a:cxnLst/>
            <a:rect l="l" t="t" r="r" b="b"/>
            <a:pathLst>
              <a:path w="4250817" h="252933">
                <a:moveTo>
                  <a:pt x="0" y="252933"/>
                </a:moveTo>
                <a:lnTo>
                  <a:pt x="4250817" y="252933"/>
                </a:lnTo>
                <a:lnTo>
                  <a:pt x="4250817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4513326" y="3482263"/>
            <a:ext cx="4368291" cy="252933"/>
          </a:xfrm>
          <a:custGeom>
            <a:avLst/>
            <a:gdLst/>
            <a:ahLst/>
            <a:cxnLst/>
            <a:rect l="l" t="t" r="r" b="b"/>
            <a:pathLst>
              <a:path w="4368291" h="252933">
                <a:moveTo>
                  <a:pt x="0" y="252933"/>
                </a:moveTo>
                <a:lnTo>
                  <a:pt x="4368291" y="252933"/>
                </a:lnTo>
                <a:lnTo>
                  <a:pt x="4368291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EAEBF1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262420" y="3735120"/>
            <a:ext cx="4250817" cy="252933"/>
          </a:xfrm>
          <a:custGeom>
            <a:avLst/>
            <a:gdLst/>
            <a:ahLst/>
            <a:cxnLst/>
            <a:rect l="l" t="t" r="r" b="b"/>
            <a:pathLst>
              <a:path w="4250817" h="252933">
                <a:moveTo>
                  <a:pt x="0" y="252933"/>
                </a:moveTo>
                <a:lnTo>
                  <a:pt x="4250817" y="252933"/>
                </a:lnTo>
                <a:lnTo>
                  <a:pt x="4250817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C6D1D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4513326" y="3735120"/>
            <a:ext cx="4368291" cy="252933"/>
          </a:xfrm>
          <a:custGeom>
            <a:avLst/>
            <a:gdLst/>
            <a:ahLst/>
            <a:cxnLst/>
            <a:rect l="l" t="t" r="r" b="b"/>
            <a:pathLst>
              <a:path w="4368291" h="252933">
                <a:moveTo>
                  <a:pt x="0" y="252933"/>
                </a:moveTo>
                <a:lnTo>
                  <a:pt x="4368291" y="252933"/>
                </a:lnTo>
                <a:lnTo>
                  <a:pt x="4368291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D2D5E4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262420" y="3988104"/>
            <a:ext cx="4250817" cy="252933"/>
          </a:xfrm>
          <a:custGeom>
            <a:avLst/>
            <a:gdLst/>
            <a:ahLst/>
            <a:cxnLst/>
            <a:rect l="l" t="t" r="r" b="b"/>
            <a:pathLst>
              <a:path w="4250817" h="252933">
                <a:moveTo>
                  <a:pt x="0" y="252933"/>
                </a:moveTo>
                <a:lnTo>
                  <a:pt x="4250817" y="252933"/>
                </a:lnTo>
                <a:lnTo>
                  <a:pt x="4250817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4513326" y="3988104"/>
            <a:ext cx="4368291" cy="252933"/>
          </a:xfrm>
          <a:custGeom>
            <a:avLst/>
            <a:gdLst/>
            <a:ahLst/>
            <a:cxnLst/>
            <a:rect l="l" t="t" r="r" b="b"/>
            <a:pathLst>
              <a:path w="4368291" h="252933">
                <a:moveTo>
                  <a:pt x="0" y="252933"/>
                </a:moveTo>
                <a:lnTo>
                  <a:pt x="4368291" y="252933"/>
                </a:lnTo>
                <a:lnTo>
                  <a:pt x="4368291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EAEBF1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262420" y="4241088"/>
            <a:ext cx="4250817" cy="252933"/>
          </a:xfrm>
          <a:custGeom>
            <a:avLst/>
            <a:gdLst/>
            <a:ahLst/>
            <a:cxnLst/>
            <a:rect l="l" t="t" r="r" b="b"/>
            <a:pathLst>
              <a:path w="4250817" h="252933">
                <a:moveTo>
                  <a:pt x="0" y="252933"/>
                </a:moveTo>
                <a:lnTo>
                  <a:pt x="4250817" y="252933"/>
                </a:lnTo>
                <a:lnTo>
                  <a:pt x="4250817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C6D1D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4513326" y="4241088"/>
            <a:ext cx="4368291" cy="252933"/>
          </a:xfrm>
          <a:custGeom>
            <a:avLst/>
            <a:gdLst/>
            <a:ahLst/>
            <a:cxnLst/>
            <a:rect l="l" t="t" r="r" b="b"/>
            <a:pathLst>
              <a:path w="4368291" h="252933">
                <a:moveTo>
                  <a:pt x="0" y="252933"/>
                </a:moveTo>
                <a:lnTo>
                  <a:pt x="4368291" y="252933"/>
                </a:lnTo>
                <a:lnTo>
                  <a:pt x="4368291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D2D5E4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262420" y="4493945"/>
            <a:ext cx="8619109" cy="290525"/>
          </a:xfrm>
          <a:custGeom>
            <a:avLst/>
            <a:gdLst/>
            <a:ahLst/>
            <a:cxnLst/>
            <a:rect l="l" t="t" r="r" b="b"/>
            <a:pathLst>
              <a:path w="8619109" h="290525">
                <a:moveTo>
                  <a:pt x="0" y="290525"/>
                </a:moveTo>
                <a:lnTo>
                  <a:pt x="8619109" y="290525"/>
                </a:lnTo>
                <a:lnTo>
                  <a:pt x="8619109" y="0"/>
                </a:lnTo>
                <a:lnTo>
                  <a:pt x="0" y="0"/>
                </a:lnTo>
                <a:lnTo>
                  <a:pt x="0" y="290525"/>
                </a:lnTo>
                <a:close/>
              </a:path>
            </a:pathLst>
          </a:custGeom>
          <a:solidFill>
            <a:srgbClr val="CFDCEF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262420" y="4784521"/>
            <a:ext cx="4250817" cy="252933"/>
          </a:xfrm>
          <a:custGeom>
            <a:avLst/>
            <a:gdLst/>
            <a:ahLst/>
            <a:cxnLst/>
            <a:rect l="l" t="t" r="r" b="b"/>
            <a:pathLst>
              <a:path w="4250817" h="252933">
                <a:moveTo>
                  <a:pt x="0" y="252933"/>
                </a:moveTo>
                <a:lnTo>
                  <a:pt x="4250817" y="252933"/>
                </a:lnTo>
                <a:lnTo>
                  <a:pt x="4250817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C6D1D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4513326" y="4784521"/>
            <a:ext cx="4368291" cy="252933"/>
          </a:xfrm>
          <a:custGeom>
            <a:avLst/>
            <a:gdLst/>
            <a:ahLst/>
            <a:cxnLst/>
            <a:rect l="l" t="t" r="r" b="b"/>
            <a:pathLst>
              <a:path w="4368291" h="252933">
                <a:moveTo>
                  <a:pt x="0" y="252933"/>
                </a:moveTo>
                <a:lnTo>
                  <a:pt x="4368291" y="252933"/>
                </a:lnTo>
                <a:lnTo>
                  <a:pt x="4368291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D2D5E4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262420" y="5037378"/>
            <a:ext cx="4250817" cy="252933"/>
          </a:xfrm>
          <a:custGeom>
            <a:avLst/>
            <a:gdLst/>
            <a:ahLst/>
            <a:cxnLst/>
            <a:rect l="l" t="t" r="r" b="b"/>
            <a:pathLst>
              <a:path w="4250817" h="252933">
                <a:moveTo>
                  <a:pt x="0" y="252933"/>
                </a:moveTo>
                <a:lnTo>
                  <a:pt x="4250817" y="252933"/>
                </a:lnTo>
                <a:lnTo>
                  <a:pt x="4250817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4513326" y="5037378"/>
            <a:ext cx="4368291" cy="252933"/>
          </a:xfrm>
          <a:custGeom>
            <a:avLst/>
            <a:gdLst/>
            <a:ahLst/>
            <a:cxnLst/>
            <a:rect l="l" t="t" r="r" b="b"/>
            <a:pathLst>
              <a:path w="4368291" h="252933">
                <a:moveTo>
                  <a:pt x="0" y="252933"/>
                </a:moveTo>
                <a:lnTo>
                  <a:pt x="4368291" y="252933"/>
                </a:lnTo>
                <a:lnTo>
                  <a:pt x="4368291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EAEBF1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262420" y="5290362"/>
            <a:ext cx="4250817" cy="252933"/>
          </a:xfrm>
          <a:custGeom>
            <a:avLst/>
            <a:gdLst/>
            <a:ahLst/>
            <a:cxnLst/>
            <a:rect l="l" t="t" r="r" b="b"/>
            <a:pathLst>
              <a:path w="4250817" h="252933">
                <a:moveTo>
                  <a:pt x="0" y="252933"/>
                </a:moveTo>
                <a:lnTo>
                  <a:pt x="4250817" y="252933"/>
                </a:lnTo>
                <a:lnTo>
                  <a:pt x="4250817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C6D1D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4513326" y="5290362"/>
            <a:ext cx="4368291" cy="252933"/>
          </a:xfrm>
          <a:custGeom>
            <a:avLst/>
            <a:gdLst/>
            <a:ahLst/>
            <a:cxnLst/>
            <a:rect l="l" t="t" r="r" b="b"/>
            <a:pathLst>
              <a:path w="4368291" h="252933">
                <a:moveTo>
                  <a:pt x="0" y="252933"/>
                </a:moveTo>
                <a:lnTo>
                  <a:pt x="4368291" y="252933"/>
                </a:lnTo>
                <a:lnTo>
                  <a:pt x="4368291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D2D5E4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262420" y="5543283"/>
            <a:ext cx="4250817" cy="252933"/>
          </a:xfrm>
          <a:custGeom>
            <a:avLst/>
            <a:gdLst/>
            <a:ahLst/>
            <a:cxnLst/>
            <a:rect l="l" t="t" r="r" b="b"/>
            <a:pathLst>
              <a:path w="4250817" h="252933">
                <a:moveTo>
                  <a:pt x="0" y="252933"/>
                </a:moveTo>
                <a:lnTo>
                  <a:pt x="4250817" y="252933"/>
                </a:lnTo>
                <a:lnTo>
                  <a:pt x="4250817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4513326" y="5543283"/>
            <a:ext cx="4368291" cy="252933"/>
          </a:xfrm>
          <a:custGeom>
            <a:avLst/>
            <a:gdLst/>
            <a:ahLst/>
            <a:cxnLst/>
            <a:rect l="l" t="t" r="r" b="b"/>
            <a:pathLst>
              <a:path w="4368291" h="252933">
                <a:moveTo>
                  <a:pt x="0" y="252933"/>
                </a:moveTo>
                <a:lnTo>
                  <a:pt x="4368291" y="252933"/>
                </a:lnTo>
                <a:lnTo>
                  <a:pt x="4368291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EAEBF1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262420" y="5796216"/>
            <a:ext cx="4250817" cy="252933"/>
          </a:xfrm>
          <a:custGeom>
            <a:avLst/>
            <a:gdLst/>
            <a:ahLst/>
            <a:cxnLst/>
            <a:rect l="l" t="t" r="r" b="b"/>
            <a:pathLst>
              <a:path w="4250817" h="252933">
                <a:moveTo>
                  <a:pt x="0" y="252933"/>
                </a:moveTo>
                <a:lnTo>
                  <a:pt x="4250817" y="252933"/>
                </a:lnTo>
                <a:lnTo>
                  <a:pt x="4250817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C6D1D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4513326" y="5796216"/>
            <a:ext cx="4368291" cy="252933"/>
          </a:xfrm>
          <a:custGeom>
            <a:avLst/>
            <a:gdLst/>
            <a:ahLst/>
            <a:cxnLst/>
            <a:rect l="l" t="t" r="r" b="b"/>
            <a:pathLst>
              <a:path w="4368291" h="252933">
                <a:moveTo>
                  <a:pt x="0" y="252933"/>
                </a:moveTo>
                <a:lnTo>
                  <a:pt x="4368291" y="252933"/>
                </a:lnTo>
                <a:lnTo>
                  <a:pt x="4368291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D2D5E4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262420" y="6049149"/>
            <a:ext cx="4250817" cy="252933"/>
          </a:xfrm>
          <a:custGeom>
            <a:avLst/>
            <a:gdLst/>
            <a:ahLst/>
            <a:cxnLst/>
            <a:rect l="l" t="t" r="r" b="b"/>
            <a:pathLst>
              <a:path w="4250817" h="252933">
                <a:moveTo>
                  <a:pt x="0" y="252933"/>
                </a:moveTo>
                <a:lnTo>
                  <a:pt x="4250817" y="252933"/>
                </a:lnTo>
                <a:lnTo>
                  <a:pt x="4250817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4513326" y="6049149"/>
            <a:ext cx="4368291" cy="252933"/>
          </a:xfrm>
          <a:custGeom>
            <a:avLst/>
            <a:gdLst/>
            <a:ahLst/>
            <a:cxnLst/>
            <a:rect l="l" t="t" r="r" b="b"/>
            <a:pathLst>
              <a:path w="4368291" h="252933">
                <a:moveTo>
                  <a:pt x="0" y="252933"/>
                </a:moveTo>
                <a:lnTo>
                  <a:pt x="4368291" y="252933"/>
                </a:lnTo>
                <a:lnTo>
                  <a:pt x="4368291" y="0"/>
                </a:lnTo>
                <a:lnTo>
                  <a:pt x="0" y="0"/>
                </a:lnTo>
                <a:lnTo>
                  <a:pt x="0" y="252933"/>
                </a:lnTo>
                <a:close/>
              </a:path>
            </a:pathLst>
          </a:custGeom>
          <a:solidFill>
            <a:srgbClr val="EAEBF1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262420" y="6302082"/>
            <a:ext cx="4250817" cy="237997"/>
          </a:xfrm>
          <a:custGeom>
            <a:avLst/>
            <a:gdLst/>
            <a:ahLst/>
            <a:cxnLst/>
            <a:rect l="l" t="t" r="r" b="b"/>
            <a:pathLst>
              <a:path w="4250817" h="237998">
                <a:moveTo>
                  <a:pt x="0" y="237998"/>
                </a:moveTo>
                <a:lnTo>
                  <a:pt x="4250817" y="237998"/>
                </a:lnTo>
                <a:lnTo>
                  <a:pt x="4250817" y="0"/>
                </a:lnTo>
                <a:lnTo>
                  <a:pt x="0" y="0"/>
                </a:lnTo>
                <a:lnTo>
                  <a:pt x="0" y="237998"/>
                </a:lnTo>
                <a:close/>
              </a:path>
            </a:pathLst>
          </a:custGeom>
          <a:solidFill>
            <a:srgbClr val="C6D1D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4513326" y="6302082"/>
            <a:ext cx="4368291" cy="237997"/>
          </a:xfrm>
          <a:custGeom>
            <a:avLst/>
            <a:gdLst/>
            <a:ahLst/>
            <a:cxnLst/>
            <a:rect l="l" t="t" r="r" b="b"/>
            <a:pathLst>
              <a:path w="4368291" h="237998">
                <a:moveTo>
                  <a:pt x="0" y="237998"/>
                </a:moveTo>
                <a:lnTo>
                  <a:pt x="4368291" y="237998"/>
                </a:lnTo>
                <a:lnTo>
                  <a:pt x="4368291" y="0"/>
                </a:lnTo>
                <a:lnTo>
                  <a:pt x="0" y="0"/>
                </a:lnTo>
                <a:lnTo>
                  <a:pt x="0" y="237998"/>
                </a:lnTo>
                <a:close/>
              </a:path>
            </a:pathLst>
          </a:custGeom>
          <a:solidFill>
            <a:srgbClr val="D2D5E4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262420" y="6540082"/>
            <a:ext cx="4250817" cy="230949"/>
          </a:xfrm>
          <a:custGeom>
            <a:avLst/>
            <a:gdLst/>
            <a:ahLst/>
            <a:cxnLst/>
            <a:rect l="l" t="t" r="r" b="b"/>
            <a:pathLst>
              <a:path w="4250817" h="230949">
                <a:moveTo>
                  <a:pt x="0" y="230949"/>
                </a:moveTo>
                <a:lnTo>
                  <a:pt x="4250817" y="230949"/>
                </a:lnTo>
                <a:lnTo>
                  <a:pt x="4250817" y="0"/>
                </a:lnTo>
                <a:lnTo>
                  <a:pt x="0" y="0"/>
                </a:lnTo>
                <a:lnTo>
                  <a:pt x="0" y="230949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4513326" y="6540082"/>
            <a:ext cx="4368291" cy="230949"/>
          </a:xfrm>
          <a:custGeom>
            <a:avLst/>
            <a:gdLst/>
            <a:ahLst/>
            <a:cxnLst/>
            <a:rect l="l" t="t" r="r" b="b"/>
            <a:pathLst>
              <a:path w="4368291" h="230949">
                <a:moveTo>
                  <a:pt x="0" y="230949"/>
                </a:moveTo>
                <a:lnTo>
                  <a:pt x="4368291" y="230949"/>
                </a:lnTo>
                <a:lnTo>
                  <a:pt x="4368291" y="0"/>
                </a:lnTo>
                <a:lnTo>
                  <a:pt x="0" y="0"/>
                </a:lnTo>
                <a:lnTo>
                  <a:pt x="0" y="230949"/>
                </a:lnTo>
                <a:close/>
              </a:path>
            </a:pathLst>
          </a:custGeom>
          <a:solidFill>
            <a:srgbClr val="EAEBF1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4513326" y="1190371"/>
            <a:ext cx="0" cy="470662"/>
          </a:xfrm>
          <a:custGeom>
            <a:avLst/>
            <a:gdLst/>
            <a:ahLst/>
            <a:cxnLst/>
            <a:rect l="l" t="t" r="r" b="b"/>
            <a:pathLst>
              <a:path h="470662">
                <a:moveTo>
                  <a:pt x="0" y="0"/>
                </a:moveTo>
                <a:lnTo>
                  <a:pt x="0" y="470662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4513326" y="1958339"/>
            <a:ext cx="0" cy="2542032"/>
          </a:xfrm>
          <a:custGeom>
            <a:avLst/>
            <a:gdLst/>
            <a:ahLst/>
            <a:cxnLst/>
            <a:rect l="l" t="t" r="r" b="b"/>
            <a:pathLst>
              <a:path h="2542032">
                <a:moveTo>
                  <a:pt x="0" y="0"/>
                </a:moveTo>
                <a:lnTo>
                  <a:pt x="0" y="2542032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4513326" y="4778121"/>
            <a:ext cx="0" cy="1999260"/>
          </a:xfrm>
          <a:custGeom>
            <a:avLst/>
            <a:gdLst/>
            <a:ahLst/>
            <a:cxnLst/>
            <a:rect l="l" t="t" r="r" b="b"/>
            <a:pathLst>
              <a:path h="1999260">
                <a:moveTo>
                  <a:pt x="0" y="0"/>
                </a:moveTo>
                <a:lnTo>
                  <a:pt x="0" y="199926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256070" y="1641983"/>
            <a:ext cx="8631897" cy="0"/>
          </a:xfrm>
          <a:custGeom>
            <a:avLst/>
            <a:gdLst/>
            <a:ahLst/>
            <a:cxnLst/>
            <a:rect l="l" t="t" r="r" b="b"/>
            <a:pathLst>
              <a:path w="8631897">
                <a:moveTo>
                  <a:pt x="0" y="0"/>
                </a:moveTo>
                <a:lnTo>
                  <a:pt x="8631897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256070" y="1964689"/>
            <a:ext cx="8631897" cy="0"/>
          </a:xfrm>
          <a:custGeom>
            <a:avLst/>
            <a:gdLst/>
            <a:ahLst/>
            <a:cxnLst/>
            <a:rect l="l" t="t" r="r" b="b"/>
            <a:pathLst>
              <a:path w="8631897">
                <a:moveTo>
                  <a:pt x="0" y="0"/>
                </a:moveTo>
                <a:lnTo>
                  <a:pt x="863189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256070" y="2217547"/>
            <a:ext cx="8631897" cy="0"/>
          </a:xfrm>
          <a:custGeom>
            <a:avLst/>
            <a:gdLst/>
            <a:ahLst/>
            <a:cxnLst/>
            <a:rect l="l" t="t" r="r" b="b"/>
            <a:pathLst>
              <a:path w="8631897">
                <a:moveTo>
                  <a:pt x="0" y="0"/>
                </a:moveTo>
                <a:lnTo>
                  <a:pt x="863189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256070" y="2470530"/>
            <a:ext cx="8631897" cy="0"/>
          </a:xfrm>
          <a:custGeom>
            <a:avLst/>
            <a:gdLst/>
            <a:ahLst/>
            <a:cxnLst/>
            <a:rect l="l" t="t" r="r" b="b"/>
            <a:pathLst>
              <a:path w="8631897">
                <a:moveTo>
                  <a:pt x="0" y="0"/>
                </a:moveTo>
                <a:lnTo>
                  <a:pt x="863189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256070" y="2723388"/>
            <a:ext cx="8631897" cy="0"/>
          </a:xfrm>
          <a:custGeom>
            <a:avLst/>
            <a:gdLst/>
            <a:ahLst/>
            <a:cxnLst/>
            <a:rect l="l" t="t" r="r" b="b"/>
            <a:pathLst>
              <a:path w="8631897">
                <a:moveTo>
                  <a:pt x="0" y="0"/>
                </a:moveTo>
                <a:lnTo>
                  <a:pt x="863189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256070" y="2976372"/>
            <a:ext cx="8631897" cy="0"/>
          </a:xfrm>
          <a:custGeom>
            <a:avLst/>
            <a:gdLst/>
            <a:ahLst/>
            <a:cxnLst/>
            <a:rect l="l" t="t" r="r" b="b"/>
            <a:pathLst>
              <a:path w="8631897">
                <a:moveTo>
                  <a:pt x="0" y="0"/>
                </a:moveTo>
                <a:lnTo>
                  <a:pt x="863189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2" name="object 92"/>
          <p:cNvSpPr/>
          <p:nvPr/>
        </p:nvSpPr>
        <p:spPr>
          <a:xfrm>
            <a:off x="256070" y="3229355"/>
            <a:ext cx="8631897" cy="0"/>
          </a:xfrm>
          <a:custGeom>
            <a:avLst/>
            <a:gdLst/>
            <a:ahLst/>
            <a:cxnLst/>
            <a:rect l="l" t="t" r="r" b="b"/>
            <a:pathLst>
              <a:path w="8631897">
                <a:moveTo>
                  <a:pt x="0" y="0"/>
                </a:moveTo>
                <a:lnTo>
                  <a:pt x="863189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256070" y="3482213"/>
            <a:ext cx="8631897" cy="0"/>
          </a:xfrm>
          <a:custGeom>
            <a:avLst/>
            <a:gdLst/>
            <a:ahLst/>
            <a:cxnLst/>
            <a:rect l="l" t="t" r="r" b="b"/>
            <a:pathLst>
              <a:path w="8631897">
                <a:moveTo>
                  <a:pt x="0" y="0"/>
                </a:moveTo>
                <a:lnTo>
                  <a:pt x="863189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4" name="object 94"/>
          <p:cNvSpPr/>
          <p:nvPr/>
        </p:nvSpPr>
        <p:spPr>
          <a:xfrm>
            <a:off x="256070" y="3735197"/>
            <a:ext cx="8631897" cy="0"/>
          </a:xfrm>
          <a:custGeom>
            <a:avLst/>
            <a:gdLst/>
            <a:ahLst/>
            <a:cxnLst/>
            <a:rect l="l" t="t" r="r" b="b"/>
            <a:pathLst>
              <a:path w="8631897">
                <a:moveTo>
                  <a:pt x="0" y="0"/>
                </a:moveTo>
                <a:lnTo>
                  <a:pt x="863189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256070" y="3988054"/>
            <a:ext cx="8631897" cy="0"/>
          </a:xfrm>
          <a:custGeom>
            <a:avLst/>
            <a:gdLst/>
            <a:ahLst/>
            <a:cxnLst/>
            <a:rect l="l" t="t" r="r" b="b"/>
            <a:pathLst>
              <a:path w="8631897">
                <a:moveTo>
                  <a:pt x="0" y="0"/>
                </a:moveTo>
                <a:lnTo>
                  <a:pt x="863189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256070" y="4241038"/>
            <a:ext cx="8631897" cy="0"/>
          </a:xfrm>
          <a:custGeom>
            <a:avLst/>
            <a:gdLst/>
            <a:ahLst/>
            <a:cxnLst/>
            <a:rect l="l" t="t" r="r" b="b"/>
            <a:pathLst>
              <a:path w="8631897">
                <a:moveTo>
                  <a:pt x="0" y="0"/>
                </a:moveTo>
                <a:lnTo>
                  <a:pt x="863189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256070" y="4494022"/>
            <a:ext cx="8631897" cy="0"/>
          </a:xfrm>
          <a:custGeom>
            <a:avLst/>
            <a:gdLst/>
            <a:ahLst/>
            <a:cxnLst/>
            <a:rect l="l" t="t" r="r" b="b"/>
            <a:pathLst>
              <a:path w="8631897">
                <a:moveTo>
                  <a:pt x="0" y="0"/>
                </a:moveTo>
                <a:lnTo>
                  <a:pt x="863189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256070" y="4784471"/>
            <a:ext cx="8631897" cy="0"/>
          </a:xfrm>
          <a:custGeom>
            <a:avLst/>
            <a:gdLst/>
            <a:ahLst/>
            <a:cxnLst/>
            <a:rect l="l" t="t" r="r" b="b"/>
            <a:pathLst>
              <a:path w="8631897">
                <a:moveTo>
                  <a:pt x="0" y="0"/>
                </a:moveTo>
                <a:lnTo>
                  <a:pt x="863189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256070" y="5037455"/>
            <a:ext cx="8631897" cy="0"/>
          </a:xfrm>
          <a:custGeom>
            <a:avLst/>
            <a:gdLst/>
            <a:ahLst/>
            <a:cxnLst/>
            <a:rect l="l" t="t" r="r" b="b"/>
            <a:pathLst>
              <a:path w="8631897">
                <a:moveTo>
                  <a:pt x="0" y="0"/>
                </a:moveTo>
                <a:lnTo>
                  <a:pt x="863189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256070" y="5290312"/>
            <a:ext cx="8631897" cy="0"/>
          </a:xfrm>
          <a:custGeom>
            <a:avLst/>
            <a:gdLst/>
            <a:ahLst/>
            <a:cxnLst/>
            <a:rect l="l" t="t" r="r" b="b"/>
            <a:pathLst>
              <a:path w="8631897">
                <a:moveTo>
                  <a:pt x="0" y="0"/>
                </a:moveTo>
                <a:lnTo>
                  <a:pt x="863189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1" name="object 101"/>
          <p:cNvSpPr/>
          <p:nvPr/>
        </p:nvSpPr>
        <p:spPr>
          <a:xfrm>
            <a:off x="256070" y="5543296"/>
            <a:ext cx="8631897" cy="0"/>
          </a:xfrm>
          <a:custGeom>
            <a:avLst/>
            <a:gdLst/>
            <a:ahLst/>
            <a:cxnLst/>
            <a:rect l="l" t="t" r="r" b="b"/>
            <a:pathLst>
              <a:path w="8631897">
                <a:moveTo>
                  <a:pt x="0" y="0"/>
                </a:moveTo>
                <a:lnTo>
                  <a:pt x="863189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256070" y="5796216"/>
            <a:ext cx="8631897" cy="0"/>
          </a:xfrm>
          <a:custGeom>
            <a:avLst/>
            <a:gdLst/>
            <a:ahLst/>
            <a:cxnLst/>
            <a:rect l="l" t="t" r="r" b="b"/>
            <a:pathLst>
              <a:path w="8631897">
                <a:moveTo>
                  <a:pt x="0" y="0"/>
                </a:moveTo>
                <a:lnTo>
                  <a:pt x="863189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256070" y="6049149"/>
            <a:ext cx="8631897" cy="0"/>
          </a:xfrm>
          <a:custGeom>
            <a:avLst/>
            <a:gdLst/>
            <a:ahLst/>
            <a:cxnLst/>
            <a:rect l="l" t="t" r="r" b="b"/>
            <a:pathLst>
              <a:path w="8631897">
                <a:moveTo>
                  <a:pt x="0" y="0"/>
                </a:moveTo>
                <a:lnTo>
                  <a:pt x="863189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256070" y="6302082"/>
            <a:ext cx="8631897" cy="0"/>
          </a:xfrm>
          <a:custGeom>
            <a:avLst/>
            <a:gdLst/>
            <a:ahLst/>
            <a:cxnLst/>
            <a:rect l="l" t="t" r="r" b="b"/>
            <a:pathLst>
              <a:path w="8631897">
                <a:moveTo>
                  <a:pt x="0" y="0"/>
                </a:moveTo>
                <a:lnTo>
                  <a:pt x="863189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5" name="object 105"/>
          <p:cNvSpPr/>
          <p:nvPr/>
        </p:nvSpPr>
        <p:spPr>
          <a:xfrm>
            <a:off x="256070" y="6540080"/>
            <a:ext cx="8631897" cy="0"/>
          </a:xfrm>
          <a:custGeom>
            <a:avLst/>
            <a:gdLst/>
            <a:ahLst/>
            <a:cxnLst/>
            <a:rect l="l" t="t" r="r" b="b"/>
            <a:pathLst>
              <a:path w="8631897">
                <a:moveTo>
                  <a:pt x="0" y="0"/>
                </a:moveTo>
                <a:lnTo>
                  <a:pt x="863189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262420" y="1190371"/>
            <a:ext cx="0" cy="5587010"/>
          </a:xfrm>
          <a:custGeom>
            <a:avLst/>
            <a:gdLst/>
            <a:ahLst/>
            <a:cxnLst/>
            <a:rect l="l" t="t" r="r" b="b"/>
            <a:pathLst>
              <a:path h="5587010">
                <a:moveTo>
                  <a:pt x="0" y="0"/>
                </a:moveTo>
                <a:lnTo>
                  <a:pt x="0" y="558701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8881618" y="1190371"/>
            <a:ext cx="0" cy="5587010"/>
          </a:xfrm>
          <a:custGeom>
            <a:avLst/>
            <a:gdLst/>
            <a:ahLst/>
            <a:cxnLst/>
            <a:rect l="l" t="t" r="r" b="b"/>
            <a:pathLst>
              <a:path h="5587010">
                <a:moveTo>
                  <a:pt x="0" y="0"/>
                </a:moveTo>
                <a:lnTo>
                  <a:pt x="0" y="558701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256070" y="1196721"/>
            <a:ext cx="8631897" cy="0"/>
          </a:xfrm>
          <a:custGeom>
            <a:avLst/>
            <a:gdLst/>
            <a:ahLst/>
            <a:cxnLst/>
            <a:rect l="l" t="t" r="r" b="b"/>
            <a:pathLst>
              <a:path w="8631897">
                <a:moveTo>
                  <a:pt x="0" y="0"/>
                </a:moveTo>
                <a:lnTo>
                  <a:pt x="863189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256070" y="6771031"/>
            <a:ext cx="8631897" cy="0"/>
          </a:xfrm>
          <a:custGeom>
            <a:avLst/>
            <a:gdLst/>
            <a:ahLst/>
            <a:cxnLst/>
            <a:rect l="l" t="t" r="r" b="b"/>
            <a:pathLst>
              <a:path w="8631897">
                <a:moveTo>
                  <a:pt x="0" y="0"/>
                </a:moveTo>
                <a:lnTo>
                  <a:pt x="863189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36321" y="174117"/>
            <a:ext cx="8792485" cy="9199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360"/>
              </a:lnSpc>
              <a:spcBef>
                <a:spcPts val="16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800" b="1" i="0" u="none" strike="noStrike" kern="1200" cap="none" spc="-104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elche/r</a:t>
            </a:r>
            <a:r>
              <a:rPr kumimoji="0" sz="4800" b="1" i="0" u="none" strike="noStrike" kern="1200" cap="none" spc="-14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4800" b="1" i="0" u="none" strike="noStrike" kern="1200" cap="none" spc="-75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aba</a:t>
            </a:r>
            <a:r>
              <a:rPr kumimoji="0" sz="4800" b="1" i="0" u="none" strike="noStrike" kern="1200" cap="none" spc="-25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4800" b="1" i="0" u="none" strike="noStrike" kern="1200" cap="none" spc="-25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4800" b="1" i="0" u="none" strike="noStrike" kern="1200" cap="none" spc="-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für</a:t>
            </a:r>
            <a:r>
              <a:rPr kumimoji="0" sz="4800" b="1" i="0" u="none" strike="noStrike" kern="1200" cap="none" spc="-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mi</a:t>
            </a:r>
            <a:r>
              <a:rPr kumimoji="0" sz="4800" b="1" i="0" u="none" strike="noStrike" kern="1200" cap="none" spc="4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h/meine</a:t>
            </a:r>
            <a:r>
              <a:rPr kumimoji="0" sz="4800" b="1" i="0" u="none" strike="noStrike" kern="1200" cap="none" spc="-24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Schule</a:t>
            </a:r>
            <a:r>
              <a:rPr kumimoji="0" sz="4800" b="1" i="0" u="none" strike="noStrike" kern="1200" cap="none" spc="-1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800" b="1" i="0" u="none" strike="noStrike" kern="1200" cap="none" spc="-14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4800" b="1" i="0" u="none" strike="noStrike" kern="1200" cap="none" spc="-34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4800" b="1" i="0" u="none" strike="noStrike" kern="1200" cap="none" spc="-2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ändig</a:t>
            </a: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873518" marR="994694" lvl="0" indent="0" algn="ctr" defTabSz="914400" rtl="0" eaLnBrk="1" fontAlgn="auto" latinLnBrk="0" hangingPunct="1">
              <a:lnSpc>
                <a:spcPts val="3840"/>
              </a:lnSpc>
              <a:spcBef>
                <a:spcPts val="2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800" b="1" i="0" u="none" strike="noStrike" kern="1200" cap="none" spc="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und</a:t>
            </a:r>
            <a:r>
              <a:rPr kumimoji="0" sz="4800" b="1" i="0" u="none" strike="noStrike" kern="1200" cap="none" spc="-9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800" b="1" i="0" u="none" strike="noStrike" kern="1200" cap="none" spc="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damit</a:t>
            </a:r>
            <a:r>
              <a:rPr kumimoji="0" sz="4800" b="1" i="0" u="none" strike="noStrike" kern="1200" cap="none" spc="-25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800" b="1" i="0" u="none" strike="noStrike" kern="1200" cap="none" spc="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meine</a:t>
            </a:r>
            <a:r>
              <a:rPr kumimoji="0" sz="4800" b="1" i="0" u="none" strike="noStrike" kern="1200" cap="none" spc="-14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800" b="1" i="0" u="none" strike="noStrike" kern="1200" cap="none" spc="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800" b="1" i="0" u="none" strike="noStrike" kern="1200" cap="none" spc="-39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800" b="1" i="0" u="none" strike="noStrike" kern="1200" cap="none" spc="-29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</a:t>
            </a:r>
            <a:r>
              <a:rPr kumimoji="0" sz="4800" b="1" i="0" u="none" strike="noStrike" kern="1200" cap="none" spc="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A</a:t>
            </a:r>
            <a:r>
              <a:rPr kumimoji="0" sz="4800" b="1" i="0" u="none" strike="noStrike" kern="1200" cap="none" spc="-9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4800" b="1" i="0" u="none" strike="noStrike" kern="1200" cap="none" spc="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sp</a:t>
            </a:r>
            <a:r>
              <a:rPr kumimoji="0" sz="4800" b="1" i="0" u="none" strike="noStrike" kern="1200" cap="none" spc="-29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800" b="1" i="0" u="none" strike="noStrike" kern="1200" cap="none" spc="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echp</a:t>
            </a:r>
            <a:r>
              <a:rPr kumimoji="0" sz="4800" b="1" i="0" u="none" strike="noStrike" kern="1200" cap="none" spc="-14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800" b="1" i="0" u="none" strike="noStrike" kern="1200" cap="none" spc="-34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800" b="1" i="0" u="none" strike="noStrike" kern="1200" cap="none" spc="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so</a:t>
            </a:r>
            <a:r>
              <a:rPr kumimoji="0" sz="4800" b="1" i="0" u="none" strike="noStrike" kern="1200" cap="none" spc="-14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4800" b="1" i="0" u="none" strike="noStrike" kern="1200" cap="none" spc="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?</a:t>
            </a: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62420" y="1196721"/>
            <a:ext cx="4250905" cy="44526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86778" marR="0" lvl="0" indent="0" algn="l" defTabSz="914400" rtl="0" eaLnBrk="1" fontAlgn="auto" latinLnBrk="0" hangingPunct="1">
              <a:lnSpc>
                <a:spcPct val="101725"/>
              </a:lnSpc>
              <a:spcBef>
                <a:spcPts val="17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Zu</a:t>
            </a:r>
            <a:r>
              <a:rPr kumimoji="0" sz="20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0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ändig</a:t>
            </a:r>
            <a:r>
              <a:rPr kumimoji="0" sz="2000" b="1" i="0" u="none" strike="noStrike" kern="1200" cap="none" spc="-5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eit</a:t>
            </a:r>
            <a:r>
              <a:rPr kumimoji="0" sz="2000" b="1" i="0" u="none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Udo</a:t>
            </a:r>
            <a:r>
              <a:rPr kumimoji="0" sz="20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Nes</a:t>
            </a:r>
            <a:r>
              <a:rPr kumimoji="0" sz="20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elbo</a:t>
            </a:r>
            <a:r>
              <a:rPr kumimoji="0" sz="20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ch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513326" y="1196721"/>
            <a:ext cx="4368292" cy="44526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02437" marR="0" lvl="0" indent="0" algn="l" defTabSz="914400" rtl="0" eaLnBrk="1" fontAlgn="auto" latinLnBrk="0" hangingPunct="1">
              <a:lnSpc>
                <a:spcPct val="101725"/>
              </a:lnSpc>
              <a:spcBef>
                <a:spcPts val="17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Zu</a:t>
            </a:r>
            <a:r>
              <a:rPr kumimoji="0" sz="20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0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ändig</a:t>
            </a:r>
            <a:r>
              <a:rPr kumimoji="0" sz="2000" b="1" i="0" u="none" strike="noStrike" kern="1200" cap="none" spc="-5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eit</a:t>
            </a:r>
            <a:r>
              <a:rPr kumimoji="0" sz="2000" b="1" i="0" u="none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Sabine Badde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62420" y="1641983"/>
            <a:ext cx="8619197" cy="3227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878453" marR="3833655" lvl="0" indent="0" algn="ctr" defTabSz="914400" rtl="0" eaLnBrk="1" fontAlgn="auto" latinLnBrk="0" hangingPunct="1">
              <a:lnSpc>
                <a:spcPct val="101725"/>
              </a:lnSpc>
              <a:spcBef>
                <a:spcPts val="1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MÜN</a:t>
            </a:r>
            <a:r>
              <a:rPr kumimoji="0" sz="16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TER</a:t>
            </a: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62420" y="1964689"/>
            <a:ext cx="4250905" cy="2528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133" marR="0" lvl="0" indent="0" algn="l" defTabSz="914400" rtl="0" eaLnBrk="1" fontAlgn="auto" latinLnBrk="0" hangingPunct="1">
              <a:lnSpc>
                <a:spcPct val="101725"/>
              </a:lnSpc>
              <a:spcBef>
                <a:spcPts val="12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tt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e-</a:t>
            </a:r>
            <a:r>
              <a:rPr kumimoji="0" sz="14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-D</a:t>
            </a:r>
            <a:r>
              <a:rPr kumimoji="0" sz="14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4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Hü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4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mn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um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513326" y="1964689"/>
            <a:ext cx="4368292" cy="2528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456" marR="0" lvl="0" indent="0" algn="l" defTabSz="914400" rtl="0" eaLnBrk="1" fontAlgn="auto" latinLnBrk="0" hangingPunct="1">
              <a:lnSpc>
                <a:spcPct val="101725"/>
              </a:lnSpc>
              <a:spcBef>
                <a:spcPts val="12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Freih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err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4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te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4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mn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um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62420" y="2217547"/>
            <a:ext cx="4250905" cy="2529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133" marR="0" lvl="0" indent="0" algn="l" defTabSz="914400" rtl="0" eaLnBrk="1" fontAlgn="auto" latinLnBrk="0" hangingPunct="1">
              <a:lnSpc>
                <a:spcPct val="101725"/>
              </a:lnSpc>
              <a:spcBef>
                <a:spcPts val="12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mna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num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513326" y="2217547"/>
            <a:ext cx="4368292" cy="2529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456" marR="0" lvl="0" indent="0" algn="l" defTabSz="914400" rtl="0" eaLnBrk="1" fontAlgn="auto" latinLnBrk="0" hangingPunct="1">
              <a:lnSpc>
                <a:spcPct val="101725"/>
              </a:lnSpc>
              <a:spcBef>
                <a:spcPts val="12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_F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ch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62420" y="2470530"/>
            <a:ext cx="4250905" cy="2528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133" marR="0" lvl="0" indent="0" algn="l" defTabSz="914400" rtl="0" eaLnBrk="1" fontAlgn="auto" latinLnBrk="0" hangingPunct="1">
              <a:lnSpc>
                <a:spcPct val="101725"/>
              </a:lnSpc>
              <a:spcBef>
                <a:spcPts val="12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mna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Mau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513326" y="2470530"/>
            <a:ext cx="4368292" cy="2528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456" marR="0" lvl="0" indent="0" algn="l" defTabSz="914400" rtl="0" eaLnBrk="1" fontAlgn="auto" latinLnBrk="0" hangingPunct="1">
              <a:lnSpc>
                <a:spcPct val="101725"/>
              </a:lnSpc>
              <a:spcBef>
                <a:spcPts val="12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G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Schol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4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na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um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62420" y="2723388"/>
            <a:ext cx="4250905" cy="2529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133" marR="0" lvl="0" indent="0" algn="l" defTabSz="914400" rtl="0" eaLnBrk="1" fontAlgn="auto" latinLnBrk="0" hangingPunct="1">
              <a:lnSpc>
                <a:spcPct val="101725"/>
              </a:lnSpc>
              <a:spcBef>
                <a:spcPts val="12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mna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5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ol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eck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513326" y="2723388"/>
            <a:ext cx="4368292" cy="2529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456" marR="0" lvl="0" indent="0" algn="l" defTabSz="914400" rtl="0" eaLnBrk="1" fontAlgn="auto" latinLnBrk="0" hangingPunct="1">
              <a:lnSpc>
                <a:spcPct val="101725"/>
              </a:lnSpc>
              <a:spcBef>
                <a:spcPts val="12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man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4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4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62420" y="2976372"/>
            <a:ext cx="4250905" cy="2529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133" marR="0" lvl="0" indent="0" algn="l" defTabSz="914400" rtl="0" eaLnBrk="1" fontAlgn="auto" latinLnBrk="0" hangingPunct="1">
              <a:lnSpc>
                <a:spcPct val="101725"/>
              </a:lnSpc>
              <a:spcBef>
                <a:spcPts val="12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Jo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nn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-C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-Sc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4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na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um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513326" y="2976372"/>
            <a:ext cx="4368292" cy="2529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456" marR="0" lvl="0" indent="0" algn="l" defTabSz="914400" rtl="0" eaLnBrk="1" fontAlgn="auto" latinLnBrk="0" hangingPunct="1">
              <a:lnSpc>
                <a:spcPct val="101725"/>
              </a:lnSpc>
              <a:spcBef>
                <a:spcPts val="12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ardin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4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4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62420" y="3229355"/>
            <a:ext cx="4250905" cy="2528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133" marR="0" lvl="0" indent="0" algn="l" defTabSz="914400" rtl="0" eaLnBrk="1" fontAlgn="auto" latinLnBrk="0" hangingPunct="1">
              <a:lnSpc>
                <a:spcPct val="101725"/>
              </a:lnSpc>
              <a:spcBef>
                <a:spcPts val="12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6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ch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513326" y="3229355"/>
            <a:ext cx="4368292" cy="2528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456" marR="0" lvl="0" indent="0" algn="l" defTabSz="914400" rtl="0" eaLnBrk="1" fontAlgn="auto" latinLnBrk="0" hangingPunct="1">
              <a:lnSpc>
                <a:spcPct val="101725"/>
              </a:lnSpc>
              <a:spcBef>
                <a:spcPts val="12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6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4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ber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400" b="1" i="0" u="none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ol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eg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62420" y="3482213"/>
            <a:ext cx="4250905" cy="2529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133" marR="0" lvl="0" indent="0" algn="l" defTabSz="914400" rtl="0" eaLnBrk="1" fontAlgn="auto" latinLnBrk="0" hangingPunct="1">
              <a:lnSpc>
                <a:spcPct val="101725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7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sg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mna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513326" y="3482213"/>
            <a:ext cx="4368292" cy="2529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456" marR="0" lvl="0" indent="0" algn="l" defTabSz="914400" rtl="0" eaLnBrk="1" fontAlgn="auto" latinLnBrk="0" hangingPunct="1">
              <a:lnSpc>
                <a:spcPct val="101725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7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4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mn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um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62420" y="3735197"/>
            <a:ext cx="4250905" cy="2528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133" marR="0" lvl="0" indent="0" algn="l" defTabSz="914400" rtl="0" eaLnBrk="1" fontAlgn="auto" latinLnBrk="0" hangingPunct="1">
              <a:lnSpc>
                <a:spcPct val="101725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8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Schi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mna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513326" y="3735197"/>
            <a:ext cx="4368292" cy="2528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456" marR="0" lvl="0" indent="0" algn="l" defTabSz="914400" rtl="0" eaLnBrk="1" fontAlgn="auto" latinLnBrk="0" hangingPunct="1">
              <a:lnSpc>
                <a:spcPct val="101725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8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m-H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4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62420" y="3988054"/>
            <a:ext cx="4250905" cy="2529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133" marR="0" lvl="0" indent="0" algn="l" defTabSz="914400" rtl="0" eaLnBrk="1" fontAlgn="auto" latinLnBrk="0" hangingPunct="1">
              <a:lnSpc>
                <a:spcPct val="101725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9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-An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-3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-4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</a:t>
            </a:r>
            <a:r>
              <a:rPr kumimoji="0" sz="14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Mün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513326" y="3988054"/>
            <a:ext cx="4368292" cy="2529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456" marR="0" lvl="0" indent="0" algn="l" defTabSz="914400" rtl="0" eaLnBrk="1" fontAlgn="auto" latinLnBrk="0" hangingPunct="1">
              <a:lnSpc>
                <a:spcPct val="101725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9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ä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14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-3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Mün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400" b="1" i="0" u="none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Mi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62420" y="4241038"/>
            <a:ext cx="4250905" cy="2529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 marR="0" lvl="0" indent="0" algn="l" defTabSz="9144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513326" y="4241038"/>
            <a:ext cx="4368292" cy="2529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832" marR="0" lvl="0" indent="0" algn="l" defTabSz="914400" rtl="0" eaLnBrk="1" fontAlgn="auto" latinLnBrk="0" hangingPunct="1">
              <a:lnSpc>
                <a:spcPct val="101725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10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ungs</a:t>
            </a:r>
            <a:r>
              <a:rPr kumimoji="0" sz="1400" b="1" i="0" u="none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ol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Mün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62420" y="4494022"/>
            <a:ext cx="8619197" cy="2904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885996" marR="3845386" lvl="0" indent="0" algn="ctr" defTabSz="914400" rtl="0" eaLnBrk="1" fontAlgn="auto" latinLnBrk="0" hangingPunct="1">
              <a:lnSpc>
                <a:spcPct val="101725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-5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Ä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62420" y="4784471"/>
            <a:ext cx="4250905" cy="2529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133" marR="0" lvl="0" indent="0" algn="l" defTabSz="914400" rtl="0" eaLnBrk="1" fontAlgn="auto" latinLnBrk="0" hangingPunct="1">
              <a:lnSpc>
                <a:spcPct val="101725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10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mna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-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Jo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-3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513326" y="4784471"/>
            <a:ext cx="4368292" cy="2529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832" marR="0" lvl="0" indent="0" algn="l" defTabSz="914400" rtl="0" eaLnBrk="1" fontAlgn="auto" latinLnBrk="0" hangingPunct="1">
              <a:lnSpc>
                <a:spcPct val="101725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11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Thom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-M</a:t>
            </a:r>
            <a:r>
              <a:rPr kumimoji="0" sz="14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us-</a:t>
            </a:r>
            <a:r>
              <a:rPr kumimoji="0" sz="14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mn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-3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Oel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62420" y="5037455"/>
            <a:ext cx="4250905" cy="2528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133" marR="0" lvl="0" indent="0" algn="l" defTabSz="914400" rtl="0" eaLnBrk="1" fontAlgn="auto" latinLnBrk="0" hangingPunct="1">
              <a:lnSpc>
                <a:spcPct val="101725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11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4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-Meri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4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mn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um</a:t>
            </a:r>
            <a:r>
              <a:rPr kumimoji="0" sz="1400" b="1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1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513326" y="5037455"/>
            <a:ext cx="4368292" cy="2528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832" marR="0" lvl="0" indent="0" algn="l" defTabSz="914400" rtl="0" eaLnBrk="1" fontAlgn="auto" latinLnBrk="0" hangingPunct="1">
              <a:lnSpc>
                <a:spcPct val="101725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12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mna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-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Jo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-3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oh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62420" y="5290312"/>
            <a:ext cx="4250905" cy="2529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133" marR="0" lvl="0" indent="0" algn="l" defTabSz="914400" rtl="0" eaLnBrk="1" fontAlgn="auto" latinLnBrk="0" hangingPunct="1">
              <a:lnSpc>
                <a:spcPct val="101725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13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mna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-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um</a:t>
            </a:r>
            <a:r>
              <a:rPr kumimoji="0" sz="1400" b="1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5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AF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513326" y="5290312"/>
            <a:ext cx="4368292" cy="2529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832" marR="0" lvl="0" indent="0" algn="l" defTabSz="914400" rtl="0" eaLnBrk="1" fontAlgn="auto" latinLnBrk="0" hangingPunct="1">
              <a:lnSpc>
                <a:spcPct val="101725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13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4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-Wi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nt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</a:t>
            </a:r>
            <a:r>
              <a:rPr kumimoji="0" sz="14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Ah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62420" y="5543296"/>
            <a:ext cx="4250905" cy="2529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133" marR="0" lvl="0" indent="0" algn="l" defTabSz="914400" rtl="0" eaLnBrk="1" fontAlgn="auto" latinLnBrk="0" hangingPunct="1">
              <a:lnSpc>
                <a:spcPct val="101725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13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ng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mna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5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AF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513326" y="5543296"/>
            <a:ext cx="4368292" cy="2529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832" marR="0" lvl="0" indent="0" algn="l" defTabSz="914400" rtl="0" eaLnBrk="1" fontAlgn="auto" latinLnBrk="0" hangingPunct="1">
              <a:lnSpc>
                <a:spcPct val="101725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14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mna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-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Mich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</a:t>
            </a:r>
            <a:r>
              <a:rPr kumimoji="0" sz="14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Ah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2420" y="5796216"/>
            <a:ext cx="4250905" cy="2529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133" marR="0" lvl="0" indent="0" algn="l" defTabSz="914400" rtl="0" eaLnBrk="1" fontAlgn="auto" latinLnBrk="0" hangingPunct="1">
              <a:lnSpc>
                <a:spcPct val="101725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14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-M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nu</a:t>
            </a:r>
            <a:r>
              <a:rPr kumimoji="0" sz="14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4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mn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um</a:t>
            </a:r>
            <a:r>
              <a:rPr kumimoji="0" sz="1400" b="1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ec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um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13326" y="5796216"/>
            <a:ext cx="4368292" cy="2529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832" marR="0" lvl="0" indent="0" algn="l" defTabSz="914400" rtl="0" eaLnBrk="1" fontAlgn="auto" latinLnBrk="0" hangingPunct="1">
              <a:lnSpc>
                <a:spcPct val="101725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15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ä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ch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mna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-3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Ah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2420" y="6049149"/>
            <a:ext cx="4250905" cy="2529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133" marR="0" lvl="0" indent="0" algn="l" defTabSz="914400" rtl="0" eaLnBrk="1" fontAlgn="auto" latinLnBrk="0" hangingPunct="1">
              <a:lnSpc>
                <a:spcPct val="101725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15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G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-3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arendo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13326" y="6049149"/>
            <a:ext cx="4368292" cy="2529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832" marR="0" lvl="0" indent="0" algn="l" defTabSz="914400" rtl="0" eaLnBrk="1" fontAlgn="auto" latinLnBrk="0" hangingPunct="1">
              <a:lnSpc>
                <a:spcPct val="101725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16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4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mn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um</a:t>
            </a:r>
            <a:r>
              <a:rPr kumimoji="0" sz="14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4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um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2420" y="6302082"/>
            <a:ext cx="4250905" cy="2379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133" marR="0" lvl="0" indent="0" algn="l" defTabSz="914400" rtl="0" eaLnBrk="1" fontAlgn="auto" latinLnBrk="0" hangingPunct="1">
              <a:lnSpc>
                <a:spcPct val="101725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16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</a:t>
            </a:r>
            <a:r>
              <a:rPr kumimoji="0" sz="14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-4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Sende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ho</a:t>
            </a:r>
            <a:r>
              <a:rPr kumimoji="0" sz="14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13326" y="6302082"/>
            <a:ext cx="4368292" cy="2379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832" marR="0" lvl="0" indent="0" algn="l" defTabSz="914400" rtl="0" eaLnBrk="1" fontAlgn="auto" latinLnBrk="0" hangingPunct="1">
              <a:lnSpc>
                <a:spcPct val="101725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17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G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-3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Enn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lo</a:t>
            </a:r>
            <a:r>
              <a:rPr kumimoji="0" sz="14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-Ne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4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62420" y="6540080"/>
            <a:ext cx="4250905" cy="2309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 marR="0" lvl="0" indent="0" algn="l" defTabSz="9144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513326" y="6540080"/>
            <a:ext cx="4368292" cy="2309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832" marR="0" lvl="0" indent="0" algn="l" defTabSz="914400" rtl="0" eaLnBrk="1" fontAlgn="auto" latinLnBrk="0" hangingPunct="1">
              <a:lnSpc>
                <a:spcPts val="1689"/>
              </a:lnSpc>
              <a:spcBef>
                <a:spcPts val="20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18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_Ges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hu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-3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Oel</a:t>
            </a:r>
            <a:r>
              <a:rPr kumimoji="0" sz="1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727354" y="177444"/>
            <a:ext cx="7720950" cy="9205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3365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Wie </a:t>
            </a:r>
            <a:r>
              <a:rPr sz="4800" b="1" spc="-44" baseline="3413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ann</a:t>
            </a:r>
            <a:r>
              <a:rPr sz="4800" b="1" spc="-2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ich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Ha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dlu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gssich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rheit</a:t>
            </a:r>
            <a:r>
              <a:rPr sz="4800" b="1" spc="-3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am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Lernort</a:t>
            </a:r>
            <a:endParaRPr sz="3200">
              <a:latin typeface="Calibri"/>
              <a:cs typeface="Calibri"/>
            </a:endParaRPr>
          </a:p>
          <a:p>
            <a:pPr marL="54825" marR="86261" algn="ctr">
              <a:lnSpc>
                <a:spcPts val="3845"/>
              </a:lnSpc>
              <a:spcBef>
                <a:spcPts val="24"/>
              </a:spcBef>
            </a:pP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Schule</a:t>
            </a:r>
            <a:r>
              <a:rPr sz="4800" b="1" spc="-19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-29" baseline="1706" dirty="0">
                <a:solidFill>
                  <a:srgbClr val="006FC0"/>
                </a:solidFill>
                <a:latin typeface="Calibri"/>
                <a:cs typeface="Calibri"/>
              </a:rPr>
              <a:t>nt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4800" b="1" spc="-19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den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Rahmen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b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edin</a:t>
            </a:r>
            <a:r>
              <a:rPr sz="4800" b="1" spc="-14" baseline="1706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un</a:t>
            </a:r>
            <a:r>
              <a:rPr sz="4800" b="1" spc="-50" baseline="1706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4800" b="1" spc="-34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einer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62050" y="1153414"/>
            <a:ext cx="2650379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beschleu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800" b="1" spc="-44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705424" y="1153414"/>
            <a:ext cx="2514758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Digi</a:t>
            </a:r>
            <a:r>
              <a:rPr sz="48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alisier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ng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312076" y="1153414"/>
            <a:ext cx="1928255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winne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8740" y="1872233"/>
            <a:ext cx="776600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Bi</a:t>
            </a:r>
            <a:r>
              <a:rPr sz="4200" b="1" spc="-29" baseline="2925" dirty="0">
                <a:latin typeface="Calibri"/>
                <a:cs typeface="Calibri"/>
              </a:rPr>
              <a:t>t</a:t>
            </a:r>
            <a:r>
              <a:rPr sz="4200" b="1" spc="-34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-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Sie</a:t>
            </a:r>
            <a:r>
              <a:rPr sz="4200" b="1" spc="-1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früh</a:t>
            </a:r>
            <a:r>
              <a:rPr sz="4200" b="1" spc="-39" baseline="2925" dirty="0">
                <a:latin typeface="Calibri"/>
                <a:cs typeface="Calibri"/>
              </a:rPr>
              <a:t>z</a:t>
            </a:r>
            <a:r>
              <a:rPr sz="4200" b="1" spc="0" baseline="2925" dirty="0">
                <a:latin typeface="Calibri"/>
                <a:cs typeface="Calibri"/>
              </a:rPr>
              <a:t>eitig</a:t>
            </a:r>
            <a:r>
              <a:rPr sz="4200" b="1" spc="-100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(</a:t>
            </a:r>
            <a:r>
              <a:rPr sz="4200" b="1" spc="4" baseline="2925" dirty="0">
                <a:latin typeface="Calibri"/>
                <a:cs typeface="Calibri"/>
              </a:rPr>
              <a:t>z</a:t>
            </a:r>
            <a:r>
              <a:rPr sz="4200" b="1" spc="0" baseline="2925" dirty="0">
                <a:latin typeface="Calibri"/>
                <a:cs typeface="Calibri"/>
              </a:rPr>
              <a:t>.B.</a:t>
            </a:r>
            <a:r>
              <a:rPr sz="4200" b="1" spc="-40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bei</a:t>
            </a:r>
            <a:r>
              <a:rPr sz="4200" b="1" spc="-3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Ih</a:t>
            </a:r>
            <a:r>
              <a:rPr sz="4200" b="1" spc="-34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em</a:t>
            </a:r>
            <a:r>
              <a:rPr sz="4200" b="1" spc="-21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Schula</a:t>
            </a:r>
            <a:r>
              <a:rPr sz="4200" b="1" spc="-25" baseline="2925" dirty="0">
                <a:latin typeface="Calibri"/>
                <a:cs typeface="Calibri"/>
              </a:rPr>
              <a:t>n</a:t>
            </a:r>
            <a:r>
              <a:rPr sz="4200" b="1" spc="0" baseline="2925" dirty="0">
                <a:latin typeface="Calibri"/>
                <a:cs typeface="Calibri"/>
              </a:rPr>
              <a:t>tri</a:t>
            </a:r>
            <a:r>
              <a:rPr sz="4200" b="1" spc="-29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t)</a:t>
            </a:r>
            <a:r>
              <a:rPr sz="4200" b="1" spc="-4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und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8740" y="2298954"/>
            <a:ext cx="686568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ei</a:t>
            </a:r>
            <a:r>
              <a:rPr sz="4200" b="1" spc="-34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eni</a:t>
            </a:r>
            <a:r>
              <a:rPr sz="4200" b="1" spc="-4" baseline="2925" dirty="0">
                <a:latin typeface="Calibri"/>
                <a:cs typeface="Calibri"/>
              </a:rPr>
              <a:t>n</a:t>
            </a:r>
            <a:r>
              <a:rPr sz="4200" b="1" spc="0" baseline="2925" dirty="0">
                <a:latin typeface="Calibri"/>
                <a:cs typeface="Calibri"/>
              </a:rPr>
              <a:t>iti</a:t>
            </a:r>
            <a:r>
              <a:rPr sz="4200" b="1" spc="-25" baseline="2925" dirty="0">
                <a:latin typeface="Calibri"/>
                <a:cs typeface="Calibri"/>
              </a:rPr>
              <a:t>a</a:t>
            </a:r>
            <a:r>
              <a:rPr sz="4200" b="1" spc="0" baseline="2925" dirty="0">
                <a:latin typeface="Calibri"/>
                <a:cs typeface="Calibri"/>
              </a:rPr>
              <a:t>tiv</a:t>
            </a:r>
            <a:r>
              <a:rPr sz="4200" b="1" spc="-70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um</a:t>
            </a:r>
            <a:r>
              <a:rPr sz="4200" b="1" spc="-22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Aufnahme</a:t>
            </a:r>
            <a:r>
              <a:rPr sz="4200" b="1" spc="-96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als </a:t>
            </a:r>
            <a:r>
              <a:rPr sz="4200" b="1" spc="-244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ei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nehmer*in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033618" y="2298954"/>
            <a:ext cx="152112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in die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 v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on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740" y="2725445"/>
            <a:ext cx="6293062" cy="174660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Ih</a:t>
            </a:r>
            <a:r>
              <a:rPr sz="4200" b="1" spc="-39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4200" b="1" spc="19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Schule</a:t>
            </a:r>
            <a:r>
              <a:rPr sz="4200" b="1" spc="14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tz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6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schul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erne</a:t>
            </a:r>
            <a:r>
              <a:rPr sz="4200" b="1" spc="14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di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ale</a:t>
            </a:r>
            <a:endParaRPr sz="2800">
              <a:latin typeface="Calibri"/>
              <a:cs typeface="Calibri"/>
            </a:endParaRPr>
          </a:p>
          <a:p>
            <a:pPr marL="12700" marR="53309">
              <a:lnSpc>
                <a:spcPts val="3365"/>
              </a:lnSpc>
              <a:spcBef>
                <a:spcPts val="20"/>
              </a:spcBef>
            </a:pPr>
            <a:r>
              <a:rPr sz="4200" b="1" spc="0" baseline="1950" dirty="0">
                <a:latin typeface="Calibri"/>
                <a:cs typeface="Calibri"/>
              </a:rPr>
              <a:t>damit</a:t>
            </a:r>
            <a:r>
              <a:rPr sz="4200" b="1" spc="-48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Sie</a:t>
            </a:r>
            <a:r>
              <a:rPr sz="4200" b="1" spc="-34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e</a:t>
            </a:r>
            <a:r>
              <a:rPr sz="4200" b="1" spc="-29" baseline="1950" dirty="0">
                <a:latin typeface="Calibri"/>
                <a:cs typeface="Calibri"/>
              </a:rPr>
              <a:t>n</a:t>
            </a:r>
            <a:r>
              <a:rPr sz="4200" b="1" spc="0" baseline="1950" dirty="0">
                <a:latin typeface="Calibri"/>
                <a:cs typeface="Calibri"/>
              </a:rPr>
              <a:t>tsp</a:t>
            </a:r>
            <a:r>
              <a:rPr sz="4200" b="1" spc="-29" baseline="1950" dirty="0">
                <a:latin typeface="Calibri"/>
                <a:cs typeface="Calibri"/>
              </a:rPr>
              <a:t>r</a:t>
            </a:r>
            <a:r>
              <a:rPr sz="4200" b="1" spc="0" baseline="1950" dirty="0">
                <a:latin typeface="Calibri"/>
                <a:cs typeface="Calibri"/>
              </a:rPr>
              <a:t>echende</a:t>
            </a:r>
            <a:r>
              <a:rPr sz="4200" b="1" spc="-88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Zu</a:t>
            </a:r>
            <a:r>
              <a:rPr sz="4200" b="1" spc="-9" baseline="1950" dirty="0">
                <a:latin typeface="Calibri"/>
                <a:cs typeface="Calibri"/>
              </a:rPr>
              <a:t>g</a:t>
            </a:r>
            <a:r>
              <a:rPr sz="4200" b="1" spc="0" baseline="1950" dirty="0">
                <a:latin typeface="Calibri"/>
                <a:cs typeface="Calibri"/>
              </a:rPr>
              <a:t>rif</a:t>
            </a:r>
            <a:r>
              <a:rPr sz="4200" b="1" spc="-19" baseline="1950" dirty="0">
                <a:latin typeface="Calibri"/>
                <a:cs typeface="Calibri"/>
              </a:rPr>
              <a:t>f</a:t>
            </a:r>
            <a:r>
              <a:rPr sz="4200" b="1" spc="14" baseline="1950" dirty="0">
                <a:latin typeface="Calibri"/>
                <a:cs typeface="Calibri"/>
              </a:rPr>
              <a:t>s</a:t>
            </a:r>
            <a:r>
              <a:rPr sz="4200" b="1" spc="0" baseline="1950" dirty="0">
                <a:latin typeface="Calibri"/>
                <a:cs typeface="Calibri"/>
              </a:rPr>
              <a:t>-</a:t>
            </a:r>
            <a:r>
              <a:rPr sz="4200" b="1" spc="-25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und</a:t>
            </a:r>
            <a:endParaRPr sz="2800">
              <a:latin typeface="Calibri"/>
              <a:cs typeface="Calibri"/>
            </a:endParaRPr>
          </a:p>
          <a:p>
            <a:pPr marL="12700" marR="53309">
              <a:lnSpc>
                <a:spcPts val="3360"/>
              </a:lnSpc>
            </a:pPr>
            <a:r>
              <a:rPr sz="4200" b="1" spc="-244" baseline="1950" dirty="0">
                <a:latin typeface="Calibri"/>
                <a:cs typeface="Calibri"/>
              </a:rPr>
              <a:t>T</a:t>
            </a:r>
            <a:r>
              <a:rPr sz="4200" b="1" spc="0" baseline="1950" dirty="0">
                <a:latin typeface="Calibri"/>
                <a:cs typeface="Calibri"/>
              </a:rPr>
              <a:t>ei</a:t>
            </a:r>
            <a:r>
              <a:rPr sz="4200" b="1" spc="-9" baseline="1950" dirty="0">
                <a:latin typeface="Calibri"/>
                <a:cs typeface="Calibri"/>
              </a:rPr>
              <a:t>l</a:t>
            </a:r>
            <a:r>
              <a:rPr sz="4200" b="1" spc="0" baseline="1950" dirty="0">
                <a:latin typeface="Calibri"/>
                <a:cs typeface="Calibri"/>
              </a:rPr>
              <a:t>nahmemögl</a:t>
            </a:r>
            <a:r>
              <a:rPr sz="4200" b="1" spc="-9" baseline="1950" dirty="0">
                <a:latin typeface="Calibri"/>
                <a:cs typeface="Calibri"/>
              </a:rPr>
              <a:t>i</a:t>
            </a:r>
            <a:r>
              <a:rPr sz="4200" b="1" spc="0" baseline="1950" dirty="0">
                <a:latin typeface="Calibri"/>
                <a:cs typeface="Calibri"/>
              </a:rPr>
              <a:t>ch</a:t>
            </a:r>
            <a:r>
              <a:rPr sz="4200" b="1" spc="-64" baseline="1950" dirty="0">
                <a:latin typeface="Calibri"/>
                <a:cs typeface="Calibri"/>
              </a:rPr>
              <a:t>k</a:t>
            </a:r>
            <a:r>
              <a:rPr sz="4200" b="1" spc="0" baseline="1950" dirty="0">
                <a:latin typeface="Calibri"/>
                <a:cs typeface="Calibri"/>
              </a:rPr>
              <a:t>ei</a:t>
            </a:r>
            <a:r>
              <a:rPr sz="4200" b="1" spc="-39" baseline="1950" dirty="0">
                <a:latin typeface="Calibri"/>
                <a:cs typeface="Calibri"/>
              </a:rPr>
              <a:t>t</a:t>
            </a:r>
            <a:r>
              <a:rPr sz="4200" b="1" spc="0" baseline="1950" dirty="0">
                <a:latin typeface="Calibri"/>
                <a:cs typeface="Calibri"/>
              </a:rPr>
              <a:t>en</a:t>
            </a:r>
            <a:r>
              <a:rPr sz="4200" b="1" spc="-118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haben</a:t>
            </a:r>
            <a:endParaRPr sz="2800">
              <a:latin typeface="Calibri"/>
              <a:cs typeface="Calibri"/>
            </a:endParaRPr>
          </a:p>
          <a:p>
            <a:pPr marL="335788" marR="53309">
              <a:lnSpc>
                <a:spcPct val="101725"/>
              </a:lnSpc>
              <a:spcBef>
                <a:spcPts val="446"/>
              </a:spcBef>
            </a:pPr>
            <a:r>
              <a:rPr sz="2800" b="1" spc="-34" dirty="0">
                <a:latin typeface="Calibri"/>
                <a:cs typeface="Calibri"/>
              </a:rPr>
              <a:t>b</a:t>
            </a:r>
            <a:r>
              <a:rPr sz="2800" b="1" spc="0" dirty="0">
                <a:latin typeface="Calibri"/>
                <a:cs typeface="Calibri"/>
              </a:rPr>
              <a:t>z</a:t>
            </a:r>
            <a:r>
              <a:rPr sz="2800" b="1" spc="-14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l.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376726" y="2725445"/>
            <a:ext cx="2641444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Arbe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tspl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-39" baseline="2925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or</a:t>
            </a:r>
            <a:r>
              <a:rPr sz="4200" b="1" spc="29" baseline="2925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4200" b="1" spc="0" baseline="2925" dirty="0">
                <a:latin typeface="Calibri"/>
                <a:cs typeface="Calibri"/>
              </a:rPr>
              <a:t>,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4123" y="4603877"/>
            <a:ext cx="187376" cy="14046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-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466"/>
              </a:spcBef>
            </a:pPr>
            <a:r>
              <a:rPr sz="2800" b="1" spc="0" dirty="0">
                <a:latin typeface="Calibri"/>
                <a:cs typeface="Calibri"/>
              </a:rPr>
              <a:t>-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614"/>
              </a:spcBef>
            </a:pPr>
            <a:r>
              <a:rPr sz="2800" b="1" spc="0" dirty="0">
                <a:latin typeface="Calibri"/>
                <a:cs typeface="Calibri"/>
              </a:rPr>
              <a:t>-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4624" y="4603877"/>
            <a:ext cx="574197" cy="14046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der</a:t>
            </a:r>
            <a:endParaRPr sz="2800">
              <a:latin typeface="Calibri"/>
              <a:cs typeface="Calibri"/>
            </a:endParaRPr>
          </a:p>
          <a:p>
            <a:pPr marL="12700" marR="851">
              <a:lnSpc>
                <a:spcPct val="119047"/>
              </a:lnSpc>
              <a:spcBef>
                <a:spcPts val="660"/>
              </a:spcBef>
            </a:pPr>
            <a:r>
              <a:rPr sz="2800" b="1" spc="0" dirty="0">
                <a:latin typeface="Calibri"/>
                <a:cs typeface="Calibri"/>
              </a:rPr>
              <a:t>der der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52524" y="4603877"/>
            <a:ext cx="5619325" cy="14046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2412">
              <a:lnSpc>
                <a:spcPts val="2950"/>
              </a:lnSpc>
              <a:spcBef>
                <a:spcPts val="147"/>
              </a:spcBef>
            </a:pPr>
            <a:r>
              <a:rPr sz="4200" b="1" spc="-79" baseline="2925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ol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eg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alen</a:t>
            </a:r>
            <a:r>
              <a:rPr sz="4200" b="1" spc="-38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-54" baseline="2925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pe</a:t>
            </a:r>
            <a:r>
              <a:rPr sz="4200" b="1" spc="-64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tion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19047"/>
              </a:lnSpc>
              <a:spcBef>
                <a:spcPts val="660"/>
              </a:spcBef>
            </a:pPr>
            <a:r>
              <a:rPr sz="2800" b="1" spc="-54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om</a:t>
            </a:r>
            <a:r>
              <a:rPr sz="2800" b="1" spc="4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uni</a:t>
            </a:r>
            <a:r>
              <a:rPr sz="2800" b="1" spc="-39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2800" b="1" spc="-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tion</a:t>
            </a:r>
            <a:r>
              <a:rPr sz="2800" b="1" spc="-5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mit</a:t>
            </a:r>
            <a:r>
              <a:rPr sz="2800" b="1" spc="-2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den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Lerngruppen </a:t>
            </a:r>
            <a:r>
              <a:rPr sz="2800" b="1" spc="-29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esa</a:t>
            </a:r>
            <a:r>
              <a:rPr sz="2800" b="1" spc="-19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2800" b="1" spc="-9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Schulo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-54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anis</a:t>
            </a:r>
            <a:r>
              <a:rPr sz="2800" b="1" spc="-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tion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44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097260" y="213596"/>
            <a:ext cx="1142544" cy="1525169"/>
          </a:xfrm>
        </p:spPr>
        <p:txBody>
          <a:bodyPr>
            <a:normAutofit/>
          </a:bodyPr>
          <a:lstStyle/>
          <a:p>
            <a:r>
              <a:rPr lang="de-DE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de-DE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de-DE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45990" y="0"/>
            <a:ext cx="6598010" cy="6858000"/>
          </a:xfrm>
        </p:spPr>
        <p:txBody>
          <a:bodyPr>
            <a:normAutofit fontScale="47500" lnSpcReduction="20000"/>
          </a:bodyPr>
          <a:lstStyle/>
          <a:p>
            <a:pPr marL="0" indent="0" algn="ctr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6700" b="1" dirty="0">
                <a:solidFill>
                  <a:srgbClr val="0070C0"/>
                </a:solidFill>
              </a:rPr>
              <a:t>Welche Begleitformate </a:t>
            </a:r>
          </a:p>
          <a:p>
            <a:pPr marL="0" indent="0" algn="ctr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6700" b="1" dirty="0">
                <a:solidFill>
                  <a:srgbClr val="0070C0"/>
                </a:solidFill>
              </a:rPr>
              <a:t>absolviere ich an der Schule?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b="1" dirty="0">
              <a:solidFill>
                <a:schemeClr val="tx2"/>
              </a:solidFill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b="1" dirty="0">
              <a:solidFill>
                <a:schemeClr val="tx2"/>
              </a:solidFill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b="1" dirty="0">
              <a:solidFill>
                <a:schemeClr val="tx2"/>
              </a:solidFill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59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Einführungstreffen/ Begrüßung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5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5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59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Teilnahme an Konferenzen und am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59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Schulleben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dirty="0">
              <a:solidFill>
                <a:srgbClr val="0070C0"/>
              </a:solidFill>
              <a:latin typeface="Arial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</a:pPr>
            <a:r>
              <a:rPr lang="de-DE" sz="51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Zwei Konferenzen</a:t>
            </a:r>
            <a:r>
              <a:rPr lang="de-DE" sz="51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51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z.B. Lehrkräftekonferenz, </a:t>
            </a:r>
            <a:r>
              <a:rPr lang="de-DE" sz="5100" b="1" dirty="0">
                <a:latin typeface="Calibri" panose="020F0502020204030204" pitchFamily="34" charset="0"/>
                <a:cs typeface="Calibri" panose="020F0502020204030204" pitchFamily="34" charset="0"/>
              </a:rPr>
              <a:t>Erprobungsstufenkonferenz, </a:t>
            </a:r>
            <a:r>
              <a:rPr lang="de-DE" sz="51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Fachkonferenz …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51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1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</a:pPr>
            <a:r>
              <a:rPr lang="de-DE" sz="51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Zwei Beratungsanlässe</a:t>
            </a:r>
            <a:r>
              <a:rPr lang="de-DE" sz="51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51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z.B. Laufbahnberatung, Elternsprechtag, Berufsberatung …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1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51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3464" indent="-283464" fontAlgn="t">
              <a:spcBef>
                <a:spcPts val="0"/>
              </a:spcBef>
              <a:spcAft>
                <a:spcPts val="0"/>
              </a:spcAft>
            </a:pPr>
            <a:r>
              <a:rPr lang="de-DE" sz="51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Zwei Veranstaltungen („Teilnahme am Schulleben“)</a:t>
            </a:r>
            <a:r>
              <a:rPr lang="de-DE" sz="5100" b="1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de-DE" sz="51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1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z.B. Wandertag, Schulfest, Sportfest, Theaterbesuch, Weihnachtskonzert, Projekttag, Pädagogischer Tag, </a:t>
            </a:r>
            <a:r>
              <a:rPr lang="de-DE" sz="5100" b="1" dirty="0">
                <a:latin typeface="Calibri" panose="020F0502020204030204" pitchFamily="34" charset="0"/>
                <a:cs typeface="Calibri" panose="020F0502020204030204" pitchFamily="34" charset="0"/>
              </a:rPr>
              <a:t>Tag der offenen Tür …</a:t>
            </a:r>
          </a:p>
          <a:p>
            <a:pPr marL="740664" indent="-283464" fontAlgn="t">
              <a:spcBef>
                <a:spcPts val="0"/>
              </a:spcBef>
              <a:spcAft>
                <a:spcPts val="0"/>
              </a:spcAft>
            </a:pPr>
            <a:endParaRPr lang="de-DE" dirty="0">
              <a:latin typeface="Arial"/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b="1" dirty="0">
              <a:solidFill>
                <a:srgbClr val="000000"/>
              </a:solidFill>
            </a:endParaRPr>
          </a:p>
        </p:txBody>
      </p:sp>
      <p:pic>
        <p:nvPicPr>
          <p:cNvPr id="1032" name="Picture 8" descr="Bildergebnis für freiherr vom stein gymnasium müns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412776"/>
            <a:ext cx="237626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C55F093-E3B9-4FFC-B59F-28D6B30D6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1F0E2C-DB56-4B79-B6EA-E929EA530B1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780036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8204" y="981455"/>
            <a:ext cx="2447544" cy="18714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861306" y="59842"/>
            <a:ext cx="2182659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ort</a:t>
            </a: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tz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ng: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779014" y="879475"/>
            <a:ext cx="2142117" cy="10216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3.</a:t>
            </a:r>
            <a:r>
              <a:rPr sz="4200" b="1" spc="-11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Be</a:t>
            </a:r>
            <a:r>
              <a:rPr sz="4200" b="1" spc="-54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tun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ct val="95825"/>
              </a:lnSpc>
              <a:spcBef>
                <a:spcPts val="2141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62478" y="1602994"/>
            <a:ext cx="5243237" cy="13181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pe</a:t>
            </a:r>
            <a:r>
              <a:rPr sz="3600" b="1" spc="-19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s</a:t>
            </a:r>
            <a:r>
              <a:rPr sz="3600" b="1" spc="9" baseline="3413" dirty="0">
                <a:latin typeface="Calibri"/>
                <a:cs typeface="Calibri"/>
              </a:rPr>
              <a:t>o</a:t>
            </a:r>
            <a:r>
              <a:rPr sz="3600" b="1" spc="0" baseline="3413" dirty="0">
                <a:latin typeface="Calibri"/>
                <a:cs typeface="Calibri"/>
              </a:rPr>
              <a:t>nen</a:t>
            </a:r>
            <a:r>
              <a:rPr sz="3600" b="1" spc="9" baseline="3413" dirty="0">
                <a:latin typeface="Calibri"/>
                <a:cs typeface="Calibri"/>
              </a:rPr>
              <a:t>o</a:t>
            </a:r>
            <a:r>
              <a:rPr sz="3600" b="1" spc="0" baseline="3413" dirty="0">
                <a:latin typeface="Calibri"/>
                <a:cs typeface="Calibri"/>
              </a:rPr>
              <a:t>rie</a:t>
            </a:r>
            <a:r>
              <a:rPr sz="3600" b="1" spc="-19" baseline="3413" dirty="0">
                <a:latin typeface="Calibri"/>
                <a:cs typeface="Calibri"/>
              </a:rPr>
              <a:t>n</a:t>
            </a:r>
            <a:r>
              <a:rPr sz="3600" b="1" spc="0" baseline="3413" dirty="0">
                <a:latin typeface="Calibri"/>
                <a:cs typeface="Calibri"/>
              </a:rPr>
              <a:t>tiert,</a:t>
            </a:r>
            <a:r>
              <a:rPr sz="3600" b="1" spc="14" baseline="3413" dirty="0">
                <a:latin typeface="Calibri"/>
                <a:cs typeface="Calibri"/>
              </a:rPr>
              <a:t> </a:t>
            </a:r>
            <a:r>
              <a:rPr sz="3600" b="1" spc="-25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-14" baseline="3413" dirty="0">
                <a:latin typeface="Calibri"/>
                <a:cs typeface="Calibri"/>
              </a:rPr>
              <a:t>g</a:t>
            </a:r>
            <a:r>
              <a:rPr sz="3600" b="1" spc="0" baseline="3413" dirty="0">
                <a:latin typeface="Calibri"/>
                <a:cs typeface="Calibri"/>
              </a:rPr>
              <a:t>el</a:t>
            </a:r>
            <a:r>
              <a:rPr sz="3600" b="1" spc="9" baseline="3413" dirty="0">
                <a:latin typeface="Calibri"/>
                <a:cs typeface="Calibri"/>
              </a:rPr>
              <a:t>m</a:t>
            </a:r>
            <a:r>
              <a:rPr sz="3600" b="1" spc="0" baseline="3413" dirty="0">
                <a:latin typeface="Calibri"/>
                <a:cs typeface="Calibri"/>
              </a:rPr>
              <a:t>äßi</a:t>
            </a:r>
            <a:r>
              <a:rPr sz="3600" b="1" spc="44" baseline="3413" dirty="0">
                <a:latin typeface="Calibri"/>
                <a:cs typeface="Calibri"/>
              </a:rPr>
              <a:t>g</a:t>
            </a:r>
            <a:r>
              <a:rPr sz="3600" b="1" spc="0" baseline="3413" dirty="0">
                <a:latin typeface="Calibri"/>
                <a:cs typeface="Calibri"/>
              </a:rPr>
              <a:t>,</a:t>
            </a:r>
            <a:r>
              <a:rPr sz="3600" b="1" spc="-19" baseline="3413" dirty="0">
                <a:latin typeface="Calibri"/>
                <a:cs typeface="Calibri"/>
              </a:rPr>
              <a:t> </a:t>
            </a:r>
            <a:r>
              <a:rPr sz="3600" b="1" spc="-39" baseline="3413" dirty="0">
                <a:latin typeface="Calibri"/>
                <a:cs typeface="Calibri"/>
              </a:rPr>
              <a:t>f</a:t>
            </a:r>
            <a:r>
              <a:rPr sz="3600" b="1" spc="0" baseline="3413" dirty="0">
                <a:latin typeface="Calibri"/>
                <a:cs typeface="Calibri"/>
              </a:rPr>
              <a:t>a</a:t>
            </a:r>
            <a:r>
              <a:rPr sz="3600" b="1" spc="9" baseline="3413" dirty="0">
                <a:latin typeface="Calibri"/>
                <a:cs typeface="Calibri"/>
              </a:rPr>
              <a:t>c</a:t>
            </a:r>
            <a:r>
              <a:rPr sz="3600" b="1" spc="0" baseline="3413" dirty="0">
                <a:latin typeface="Calibri"/>
                <a:cs typeface="Calibri"/>
              </a:rPr>
              <a:t>hl</a:t>
            </a:r>
            <a:r>
              <a:rPr sz="3600" b="1" spc="-4" baseline="3413" dirty="0">
                <a:latin typeface="Calibri"/>
                <a:cs typeface="Calibri"/>
              </a:rPr>
              <a:t>i</a:t>
            </a:r>
            <a:r>
              <a:rPr sz="3600" b="1" spc="0" baseline="3413" dirty="0">
                <a:latin typeface="Calibri"/>
                <a:cs typeface="Calibri"/>
              </a:rPr>
              <a:t>ch,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590"/>
              </a:lnSpc>
              <a:spcBef>
                <a:spcPts val="2"/>
              </a:spcBef>
            </a:pPr>
            <a:r>
              <a:rPr sz="3600" b="1" spc="0" baseline="3413" dirty="0">
                <a:latin typeface="Calibri"/>
                <a:cs typeface="Calibri"/>
              </a:rPr>
              <a:t>ü</a:t>
            </a:r>
            <a:r>
              <a:rPr sz="3600" b="1" spc="-4" baseline="3413" dirty="0">
                <a:latin typeface="Calibri"/>
                <a:cs typeface="Calibri"/>
              </a:rPr>
              <a:t>b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4" baseline="3413" dirty="0">
                <a:latin typeface="Calibri"/>
                <a:cs typeface="Calibri"/>
              </a:rPr>
              <a:t>r</a:t>
            </a:r>
            <a:r>
              <a:rPr sz="3600" b="1" spc="-39" baseline="3413" dirty="0">
                <a:latin typeface="Calibri"/>
                <a:cs typeface="Calibri"/>
              </a:rPr>
              <a:t>f</a:t>
            </a:r>
            <a:r>
              <a:rPr sz="3600" b="1" spc="0" baseline="3413" dirty="0">
                <a:latin typeface="Calibri"/>
                <a:cs typeface="Calibri"/>
              </a:rPr>
              <a:t>a</a:t>
            </a:r>
            <a:r>
              <a:rPr sz="3600" b="1" spc="4" baseline="3413" dirty="0">
                <a:latin typeface="Calibri"/>
                <a:cs typeface="Calibri"/>
              </a:rPr>
              <a:t>c</a:t>
            </a:r>
            <a:r>
              <a:rPr sz="3600" b="1" spc="0" baseline="3413" dirty="0">
                <a:latin typeface="Calibri"/>
                <a:cs typeface="Calibri"/>
              </a:rPr>
              <a:t>hl</a:t>
            </a:r>
            <a:r>
              <a:rPr sz="3600" b="1" spc="-4" baseline="3413" dirty="0">
                <a:latin typeface="Calibri"/>
                <a:cs typeface="Calibri"/>
              </a:rPr>
              <a:t>i</a:t>
            </a:r>
            <a:r>
              <a:rPr sz="3600" b="1" spc="0" baseline="3413" dirty="0">
                <a:latin typeface="Calibri"/>
                <a:cs typeface="Calibri"/>
              </a:rPr>
              <a:t>ch &amp;</a:t>
            </a:r>
            <a:r>
              <a:rPr sz="3600" b="1" spc="-14" baseline="3413" dirty="0">
                <a:latin typeface="Calibri"/>
                <a:cs typeface="Calibri"/>
              </a:rPr>
              <a:t> </a:t>
            </a:r>
            <a:r>
              <a:rPr sz="3600" b="1" spc="-29" baseline="3413" dirty="0">
                <a:latin typeface="Calibri"/>
                <a:cs typeface="Calibri"/>
              </a:rPr>
              <a:t>s</a:t>
            </a:r>
            <a:r>
              <a:rPr sz="3600" b="1" spc="-4" baseline="3413" dirty="0">
                <a:latin typeface="Calibri"/>
                <a:cs typeface="Calibri"/>
              </a:rPr>
              <a:t>y</a:t>
            </a:r>
            <a:r>
              <a:rPr sz="3600" b="1" spc="-19" baseline="3413" dirty="0">
                <a:latin typeface="Calibri"/>
                <a:cs typeface="Calibri"/>
              </a:rPr>
              <a:t>s</a:t>
            </a:r>
            <a:r>
              <a:rPr sz="3600" b="1" spc="-29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4" baseline="3413" dirty="0">
                <a:latin typeface="Calibri"/>
                <a:cs typeface="Calibri"/>
              </a:rPr>
              <a:t>m</a:t>
            </a:r>
            <a:r>
              <a:rPr sz="3600" b="1" spc="0" baseline="3413" dirty="0">
                <a:latin typeface="Calibri"/>
                <a:cs typeface="Calibri"/>
              </a:rPr>
              <a:t>isch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595"/>
              </a:lnSpc>
              <a:spcBef>
                <a:spcPts val="0"/>
              </a:spcBef>
            </a:pPr>
            <a:r>
              <a:rPr sz="3600" b="1" spc="0" baseline="3413" dirty="0">
                <a:latin typeface="Calibri"/>
                <a:cs typeface="Calibri"/>
              </a:rPr>
              <a:t>p</a:t>
            </a:r>
            <a:r>
              <a:rPr sz="3600" b="1" spc="-25" baseline="3413" dirty="0">
                <a:latin typeface="Calibri"/>
                <a:cs typeface="Calibri"/>
              </a:rPr>
              <a:t>r</a:t>
            </a:r>
            <a:r>
              <a:rPr sz="3600" b="1" spc="4" baseline="3413" dirty="0">
                <a:latin typeface="Calibri"/>
                <a:cs typeface="Calibri"/>
              </a:rPr>
              <a:t>o</a:t>
            </a:r>
            <a:r>
              <a:rPr sz="3600" b="1" spc="-39" baseline="3413" dirty="0">
                <a:latin typeface="Calibri"/>
                <a:cs typeface="Calibri"/>
              </a:rPr>
              <a:t>f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9" baseline="3413" dirty="0">
                <a:latin typeface="Calibri"/>
                <a:cs typeface="Calibri"/>
              </a:rPr>
              <a:t>s</a:t>
            </a:r>
            <a:r>
              <a:rPr sz="3600" b="1" spc="0" baseline="3413" dirty="0">
                <a:latin typeface="Calibri"/>
                <a:cs typeface="Calibri"/>
              </a:rPr>
              <a:t>si</a:t>
            </a:r>
            <a:r>
              <a:rPr sz="3600" b="1" spc="9" baseline="3413" dirty="0">
                <a:latin typeface="Calibri"/>
                <a:cs typeface="Calibri"/>
              </a:rPr>
              <a:t>o</a:t>
            </a:r>
            <a:r>
              <a:rPr sz="3600" b="1" spc="0" baseline="3413" dirty="0">
                <a:latin typeface="Calibri"/>
                <a:cs typeface="Calibri"/>
              </a:rPr>
              <a:t>ns</a:t>
            </a:r>
            <a:r>
              <a:rPr sz="3600" b="1" spc="9" baseline="3413" dirty="0">
                <a:latin typeface="Calibri"/>
                <a:cs typeface="Calibri"/>
              </a:rPr>
              <a:t>o</a:t>
            </a:r>
            <a:r>
              <a:rPr sz="3600" b="1" spc="0" baseline="3413" dirty="0">
                <a:latin typeface="Calibri"/>
                <a:cs typeface="Calibri"/>
              </a:rPr>
              <a:t>rie</a:t>
            </a:r>
            <a:r>
              <a:rPr sz="3600" b="1" spc="-19" baseline="3413" dirty="0">
                <a:latin typeface="Calibri"/>
                <a:cs typeface="Calibri"/>
              </a:rPr>
              <a:t>n</a:t>
            </a:r>
            <a:r>
              <a:rPr sz="3600" b="1" spc="0" baseline="3413" dirty="0">
                <a:latin typeface="Calibri"/>
                <a:cs typeface="Calibri"/>
              </a:rPr>
              <a:t>tier</a:t>
            </a:r>
            <a:r>
              <a:rPr sz="3600" b="1" spc="-25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e </a:t>
            </a:r>
            <a:r>
              <a:rPr sz="3600" b="1" spc="9" baseline="3413" dirty="0">
                <a:latin typeface="Calibri"/>
                <a:cs typeface="Calibri"/>
              </a:rPr>
              <a:t>S</a:t>
            </a:r>
            <a:r>
              <a:rPr sz="3600" b="1" spc="0" baseline="3413" dirty="0">
                <a:latin typeface="Calibri"/>
                <a:cs typeface="Calibri"/>
              </a:rPr>
              <a:t>el</a:t>
            </a:r>
            <a:r>
              <a:rPr sz="3600" b="1" spc="-9" baseline="3413" dirty="0">
                <a:latin typeface="Calibri"/>
                <a:cs typeface="Calibri"/>
              </a:rPr>
              <a:t>b</a:t>
            </a:r>
            <a:r>
              <a:rPr sz="3600" b="1" spc="-19" baseline="3413" dirty="0">
                <a:latin typeface="Calibri"/>
                <a:cs typeface="Calibri"/>
              </a:rPr>
              <a:t>s</a:t>
            </a:r>
            <a:r>
              <a:rPr sz="3600" b="1" spc="-29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4" baseline="3413" dirty="0">
                <a:latin typeface="Calibri"/>
                <a:cs typeface="Calibri"/>
              </a:rPr>
              <a:t>r</a:t>
            </a:r>
            <a:r>
              <a:rPr sz="3600" b="1" spc="-19" baseline="3413" dirty="0">
                <a:latin typeface="Calibri"/>
                <a:cs typeface="Calibri"/>
              </a:rPr>
              <a:t>k</a:t>
            </a:r>
            <a:r>
              <a:rPr sz="3600" b="1" spc="0" baseline="3413" dirty="0">
                <a:latin typeface="Calibri"/>
                <a:cs typeface="Calibri"/>
              </a:rPr>
              <a:t>un</a:t>
            </a:r>
            <a:r>
              <a:rPr sz="3600" b="1" spc="-4" baseline="3413" dirty="0">
                <a:latin typeface="Calibri"/>
                <a:cs typeface="Calibri"/>
              </a:rPr>
              <a:t>d</a:t>
            </a:r>
            <a:r>
              <a:rPr sz="3600" b="1" spc="0" baseline="3413" dirty="0">
                <a:latin typeface="Calibri"/>
                <a:cs typeface="Calibri"/>
              </a:rPr>
              <a:t>ung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590"/>
              </a:lnSpc>
            </a:pPr>
            <a:r>
              <a:rPr sz="3600" b="1" spc="0" baseline="3413" dirty="0">
                <a:latin typeface="Calibri"/>
                <a:cs typeface="Calibri"/>
              </a:rPr>
              <a:t>au</a:t>
            </a:r>
            <a:r>
              <a:rPr sz="3600" b="1" spc="9" baseline="3413" dirty="0">
                <a:latin typeface="Calibri"/>
                <a:cs typeface="Calibri"/>
              </a:rPr>
              <a:t>c</a:t>
            </a:r>
            <a:r>
              <a:rPr sz="3600" b="1" spc="0" baseline="3413" dirty="0">
                <a:latin typeface="Calibri"/>
                <a:cs typeface="Calibri"/>
              </a:rPr>
              <a:t>h: Be</a:t>
            </a:r>
            <a:r>
              <a:rPr sz="3600" b="1" spc="-50" baseline="3413" dirty="0">
                <a:latin typeface="Calibri"/>
                <a:cs typeface="Calibri"/>
              </a:rPr>
              <a:t>r</a:t>
            </a:r>
            <a:r>
              <a:rPr sz="3600" b="1" spc="-19" baseline="3413" dirty="0">
                <a:latin typeface="Calibri"/>
                <a:cs typeface="Calibri"/>
              </a:rPr>
              <a:t>a</a:t>
            </a:r>
            <a:r>
              <a:rPr sz="3600" b="1" spc="0" baseline="3413" dirty="0">
                <a:latin typeface="Calibri"/>
                <a:cs typeface="Calibri"/>
              </a:rPr>
              <a:t>tu</a:t>
            </a:r>
            <a:r>
              <a:rPr sz="3600" b="1" spc="-4" baseline="3413" dirty="0">
                <a:latin typeface="Calibri"/>
                <a:cs typeface="Calibri"/>
              </a:rPr>
              <a:t>n</a:t>
            </a:r>
            <a:r>
              <a:rPr sz="3600" b="1" spc="0" baseline="3413" dirty="0">
                <a:latin typeface="Calibri"/>
                <a:cs typeface="Calibri"/>
              </a:rPr>
              <a:t>g</a:t>
            </a:r>
            <a:r>
              <a:rPr sz="3600" b="1" spc="4" baseline="3413" dirty="0">
                <a:latin typeface="Calibri"/>
                <a:cs typeface="Calibri"/>
              </a:rPr>
              <a:t>s</a:t>
            </a:r>
            <a:r>
              <a:rPr sz="3600" b="1" spc="-69" baseline="3413" dirty="0">
                <a:latin typeface="Calibri"/>
                <a:cs typeface="Calibri"/>
              </a:rPr>
              <a:t>k</a:t>
            </a:r>
            <a:r>
              <a:rPr sz="3600" b="1" spc="4" baseline="3413" dirty="0">
                <a:latin typeface="Calibri"/>
                <a:cs typeface="Calibri"/>
              </a:rPr>
              <a:t>o</a:t>
            </a:r>
            <a:r>
              <a:rPr sz="3600" b="1" spc="0" baseline="3413" dirty="0">
                <a:latin typeface="Calibri"/>
                <a:cs typeface="Calibri"/>
              </a:rPr>
              <a:t>n</a:t>
            </a:r>
            <a:r>
              <a:rPr sz="3600" b="1" spc="-39" baseline="3413" dirty="0">
                <a:latin typeface="Calibri"/>
                <a:cs typeface="Calibri"/>
              </a:rPr>
              <a:t>z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-4" baseline="3413" dirty="0">
                <a:latin typeface="Calibri"/>
                <a:cs typeface="Calibri"/>
              </a:rPr>
              <a:t>p</a:t>
            </a:r>
            <a:r>
              <a:rPr sz="3600" b="1" spc="-29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14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der S</a:t>
            </a:r>
            <a:r>
              <a:rPr sz="3600" b="1" spc="9" baseline="3413" dirty="0">
                <a:latin typeface="Calibri"/>
                <a:cs typeface="Calibri"/>
              </a:rPr>
              <a:t>c</a:t>
            </a:r>
            <a:r>
              <a:rPr sz="3600" b="1" spc="0" baseline="3413" dirty="0">
                <a:latin typeface="Calibri"/>
                <a:cs typeface="Calibri"/>
              </a:rPr>
              <a:t>hu</a:t>
            </a:r>
            <a:r>
              <a:rPr sz="3600" b="1" spc="-4" baseline="3413" dirty="0">
                <a:latin typeface="Calibri"/>
                <a:cs typeface="Calibri"/>
              </a:rPr>
              <a:t>l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79014" y="2229643"/>
            <a:ext cx="177800" cy="659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ts val="2590"/>
              </a:lnSpc>
              <a:spcBef>
                <a:spcPts val="1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79014" y="3640074"/>
            <a:ext cx="5817257" cy="11485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4.</a:t>
            </a:r>
            <a:r>
              <a:rPr sz="4200" b="1" spc="-11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Begl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itung</a:t>
            </a:r>
            <a:r>
              <a:rPr sz="4200" b="1" spc="-83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bei</a:t>
            </a:r>
            <a:r>
              <a:rPr sz="4200" b="1" spc="-35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Studi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np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oje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4200" b="1" spc="-147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und</a:t>
            </a:r>
            <a:endParaRPr sz="2800">
              <a:latin typeface="Calibri"/>
              <a:cs typeface="Calibri"/>
            </a:endParaRPr>
          </a:p>
          <a:p>
            <a:pPr marL="336042" marR="26631">
              <a:lnSpc>
                <a:spcPts val="3025"/>
              </a:lnSpc>
              <a:spcBef>
                <a:spcPts val="3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200" b="1" spc="-59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xisbe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le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tung</a:t>
            </a:r>
            <a:r>
              <a:rPr sz="4200" b="1" spc="-104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im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Rah</a:t>
            </a:r>
            <a:r>
              <a:rPr sz="4200" b="1" spc="4" baseline="2925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4200" b="1" spc="-91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ein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endParaRPr sz="2800">
              <a:latin typeface="Calibri"/>
              <a:cs typeface="Calibri"/>
            </a:endParaRPr>
          </a:p>
          <a:p>
            <a:pPr marL="336042" marR="26631">
              <a:lnSpc>
                <a:spcPts val="3025"/>
              </a:lnSpc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erric</a:t>
            </a:r>
            <a:r>
              <a:rPr sz="4200" b="1" spc="-19" baseline="2925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orhabe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779014" y="5083206"/>
            <a:ext cx="177800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62478" y="5115306"/>
            <a:ext cx="6050887" cy="13177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2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Abba im</a:t>
            </a:r>
            <a:r>
              <a:rPr sz="3600" b="1" spc="-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PS u</a:t>
            </a:r>
            <a:r>
              <a:rPr sz="3600" b="1" spc="-25" baseline="3413" dirty="0">
                <a:latin typeface="Calibri"/>
                <a:cs typeface="Calibri"/>
              </a:rPr>
              <a:t>n</a:t>
            </a:r>
            <a:r>
              <a:rPr sz="3600" b="1" spc="-29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-14" baseline="3413" dirty="0">
                <a:latin typeface="Calibri"/>
                <a:cs typeface="Calibri"/>
              </a:rPr>
              <a:t>r</a:t>
            </a:r>
            <a:r>
              <a:rPr sz="3600" b="1" spc="-19" baseline="3413" dirty="0">
                <a:latin typeface="Calibri"/>
                <a:cs typeface="Calibri"/>
              </a:rPr>
              <a:t>s</a:t>
            </a:r>
            <a:r>
              <a:rPr sz="3600" b="1" spc="0" baseline="3413" dirty="0">
                <a:latin typeface="Calibri"/>
                <a:cs typeface="Calibri"/>
              </a:rPr>
              <a:t>tü</a:t>
            </a:r>
            <a:r>
              <a:rPr sz="3600" b="1" spc="-4" baseline="3413" dirty="0">
                <a:latin typeface="Calibri"/>
                <a:cs typeface="Calibri"/>
              </a:rPr>
              <a:t>t</a:t>
            </a:r>
            <a:r>
              <a:rPr sz="3600" b="1" spc="4" baseline="3413" dirty="0">
                <a:latin typeface="Calibri"/>
                <a:cs typeface="Calibri"/>
              </a:rPr>
              <a:t>z</a:t>
            </a:r>
            <a:r>
              <a:rPr sz="3600" b="1" spc="0" baseline="3413" dirty="0">
                <a:latin typeface="Calibri"/>
                <a:cs typeface="Calibri"/>
              </a:rPr>
              <a:t>t</a:t>
            </a:r>
            <a:r>
              <a:rPr sz="3600" b="1" spc="1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die </a:t>
            </a:r>
            <a:r>
              <a:rPr sz="3600" b="1" spc="-39" baseline="3413" dirty="0">
                <a:latin typeface="Calibri"/>
                <a:cs typeface="Calibri"/>
              </a:rPr>
              <a:t>K</a:t>
            </a:r>
            <a:r>
              <a:rPr sz="3600" b="1" spc="4" baseline="3413" dirty="0">
                <a:latin typeface="Calibri"/>
                <a:cs typeface="Calibri"/>
              </a:rPr>
              <a:t>oo</a:t>
            </a:r>
            <a:r>
              <a:rPr sz="3600" b="1" spc="-25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din</a:t>
            </a:r>
            <a:r>
              <a:rPr sz="3600" b="1" spc="-25" baseline="3413" dirty="0">
                <a:latin typeface="Calibri"/>
                <a:cs typeface="Calibri"/>
              </a:rPr>
              <a:t>a</a:t>
            </a:r>
            <a:r>
              <a:rPr sz="3600" b="1" spc="0" baseline="3413" dirty="0">
                <a:latin typeface="Calibri"/>
                <a:cs typeface="Calibri"/>
              </a:rPr>
              <a:t>tion</a:t>
            </a:r>
            <a:r>
              <a:rPr sz="3600" b="1" spc="-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der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590"/>
              </a:lnSpc>
              <a:spcBef>
                <a:spcPts val="2"/>
              </a:spcBef>
            </a:pPr>
            <a:r>
              <a:rPr sz="3600" b="1" spc="-39" baseline="3413" dirty="0">
                <a:latin typeface="Calibri"/>
                <a:cs typeface="Calibri"/>
              </a:rPr>
              <a:t>f</a:t>
            </a:r>
            <a:r>
              <a:rPr sz="3600" b="1" spc="0" baseline="3413" dirty="0">
                <a:latin typeface="Calibri"/>
                <a:cs typeface="Calibri"/>
              </a:rPr>
              <a:t>a</a:t>
            </a:r>
            <a:r>
              <a:rPr sz="3600" b="1" spc="9" baseline="3413" dirty="0">
                <a:latin typeface="Calibri"/>
                <a:cs typeface="Calibri"/>
              </a:rPr>
              <a:t>c</a:t>
            </a:r>
            <a:r>
              <a:rPr sz="3600" b="1" spc="0" baseline="3413" dirty="0">
                <a:latin typeface="Calibri"/>
                <a:cs typeface="Calibri"/>
              </a:rPr>
              <a:t>hl</a:t>
            </a:r>
            <a:r>
              <a:rPr sz="3600" b="1" spc="-4" baseline="3413" dirty="0">
                <a:latin typeface="Calibri"/>
                <a:cs typeface="Calibri"/>
              </a:rPr>
              <a:t>i</a:t>
            </a:r>
            <a:r>
              <a:rPr sz="3600" b="1" spc="0" baseline="3413" dirty="0">
                <a:latin typeface="Calibri"/>
                <a:cs typeface="Calibri"/>
              </a:rPr>
              <a:t>ch</a:t>
            </a:r>
            <a:r>
              <a:rPr sz="3600" b="1" spc="9" baseline="3413" dirty="0">
                <a:latin typeface="Calibri"/>
                <a:cs typeface="Calibri"/>
              </a:rPr>
              <a:t>e</a:t>
            </a:r>
            <a:r>
              <a:rPr sz="3600" b="1" spc="0" baseline="3413" dirty="0">
                <a:latin typeface="Calibri"/>
                <a:cs typeface="Calibri"/>
              </a:rPr>
              <a:t>n </a:t>
            </a:r>
            <a:r>
              <a:rPr sz="3600" b="1" spc="-9" baseline="3413" dirty="0">
                <a:latin typeface="Calibri"/>
                <a:cs typeface="Calibri"/>
              </a:rPr>
              <a:t>P</a:t>
            </a:r>
            <a:r>
              <a:rPr sz="3600" b="1" spc="-50" baseline="3413" dirty="0">
                <a:latin typeface="Calibri"/>
                <a:cs typeface="Calibri"/>
              </a:rPr>
              <a:t>r</a:t>
            </a:r>
            <a:r>
              <a:rPr sz="3600" b="1" spc="-19" baseline="3413" dirty="0">
                <a:latin typeface="Calibri"/>
                <a:cs typeface="Calibri"/>
              </a:rPr>
              <a:t>a</a:t>
            </a:r>
            <a:r>
              <a:rPr sz="3600" b="1" spc="0" baseline="3413" dirty="0">
                <a:latin typeface="Calibri"/>
                <a:cs typeface="Calibri"/>
              </a:rPr>
              <a:t>xi</a:t>
            </a:r>
            <a:r>
              <a:rPr sz="3600" b="1" spc="4" baseline="3413" dirty="0">
                <a:latin typeface="Calibri"/>
                <a:cs typeface="Calibri"/>
              </a:rPr>
              <a:t>s</a:t>
            </a:r>
            <a:r>
              <a:rPr sz="3600" b="1" spc="0" baseline="3413" dirty="0">
                <a:latin typeface="Calibri"/>
                <a:cs typeface="Calibri"/>
              </a:rPr>
              <a:t>be</a:t>
            </a:r>
            <a:r>
              <a:rPr sz="3600" b="1" spc="4" baseline="3413" dirty="0">
                <a:latin typeface="Calibri"/>
                <a:cs typeface="Calibri"/>
              </a:rPr>
              <a:t>g</a:t>
            </a:r>
            <a:r>
              <a:rPr sz="3600" b="1" spc="0" baseline="3413" dirty="0">
                <a:latin typeface="Calibri"/>
                <a:cs typeface="Calibri"/>
              </a:rPr>
              <a:t>leitung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590"/>
              </a:lnSpc>
            </a:pPr>
            <a:r>
              <a:rPr sz="3600" b="1" spc="-39" baseline="3413" dirty="0">
                <a:latin typeface="Calibri"/>
                <a:cs typeface="Calibri"/>
              </a:rPr>
              <a:t>K</a:t>
            </a:r>
            <a:r>
              <a:rPr sz="3600" b="1" spc="4" baseline="3413" dirty="0">
                <a:latin typeface="Calibri"/>
                <a:cs typeface="Calibri"/>
              </a:rPr>
              <a:t>o</a:t>
            </a:r>
            <a:r>
              <a:rPr sz="3600" b="1" spc="0" baseline="3413" dirty="0">
                <a:latin typeface="Calibri"/>
                <a:cs typeface="Calibri"/>
              </a:rPr>
              <a:t>nk</a:t>
            </a:r>
            <a:r>
              <a:rPr sz="3600" b="1" spc="-19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-34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-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(</a:t>
            </a:r>
            <a:r>
              <a:rPr sz="3600" b="1" spc="-44" baseline="3413" dirty="0">
                <a:latin typeface="Calibri"/>
                <a:cs typeface="Calibri"/>
              </a:rPr>
              <a:t>f</a:t>
            </a:r>
            <a:r>
              <a:rPr sz="3600" b="1" spc="0" baseline="3413" dirty="0">
                <a:latin typeface="Calibri"/>
                <a:cs typeface="Calibri"/>
              </a:rPr>
              <a:t>a</a:t>
            </a:r>
            <a:r>
              <a:rPr sz="3600" b="1" spc="9" baseline="3413" dirty="0">
                <a:latin typeface="Calibri"/>
                <a:cs typeface="Calibri"/>
              </a:rPr>
              <a:t>c</a:t>
            </a:r>
            <a:r>
              <a:rPr sz="3600" b="1" spc="0" baseline="3413" dirty="0">
                <a:latin typeface="Calibri"/>
                <a:cs typeface="Calibri"/>
              </a:rPr>
              <a:t>hl</a:t>
            </a:r>
            <a:r>
              <a:rPr sz="3600" b="1" spc="-4" baseline="3413" dirty="0">
                <a:latin typeface="Calibri"/>
                <a:cs typeface="Calibri"/>
              </a:rPr>
              <a:t>i</a:t>
            </a:r>
            <a:r>
              <a:rPr sz="3600" b="1" spc="0" baseline="3413" dirty="0">
                <a:latin typeface="Calibri"/>
                <a:cs typeface="Calibri"/>
              </a:rPr>
              <a:t>ch</a:t>
            </a:r>
            <a:r>
              <a:rPr sz="3600" b="1" spc="9" baseline="3413" dirty="0">
                <a:latin typeface="Calibri"/>
                <a:cs typeface="Calibri"/>
              </a:rPr>
              <a:t>e</a:t>
            </a:r>
            <a:r>
              <a:rPr sz="3600" b="1" spc="0" baseline="3413" dirty="0">
                <a:latin typeface="Calibri"/>
                <a:cs typeface="Calibri"/>
              </a:rPr>
              <a:t>) Begl</a:t>
            </a:r>
            <a:r>
              <a:rPr sz="3600" b="1" spc="4" baseline="3413" dirty="0">
                <a:latin typeface="Calibri"/>
                <a:cs typeface="Calibri"/>
              </a:rPr>
              <a:t>e</a:t>
            </a:r>
            <a:r>
              <a:rPr sz="3600" b="1" spc="0" baseline="3413" dirty="0">
                <a:latin typeface="Calibri"/>
                <a:cs typeface="Calibri"/>
              </a:rPr>
              <a:t>it</a:t>
            </a:r>
            <a:r>
              <a:rPr sz="3600" b="1" spc="-4" baseline="3413" dirty="0">
                <a:latin typeface="Calibri"/>
                <a:cs typeface="Calibri"/>
              </a:rPr>
              <a:t>u</a:t>
            </a:r>
            <a:r>
              <a:rPr sz="3600" b="1" spc="0" baseline="3413" dirty="0">
                <a:latin typeface="Calibri"/>
                <a:cs typeface="Calibri"/>
              </a:rPr>
              <a:t>ng</a:t>
            </a:r>
            <a:r>
              <a:rPr sz="3600" b="1" spc="1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liegt</a:t>
            </a:r>
            <a:r>
              <a:rPr sz="3600" b="1" spc="-1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in </a:t>
            </a:r>
            <a:r>
              <a:rPr sz="3600" b="1" spc="-9" baseline="3413" dirty="0">
                <a:latin typeface="Calibri"/>
                <a:cs typeface="Calibri"/>
              </a:rPr>
              <a:t>d</a:t>
            </a:r>
            <a:r>
              <a:rPr sz="3600" b="1" spc="0" baseline="3413" dirty="0">
                <a:latin typeface="Calibri"/>
                <a:cs typeface="Calibri"/>
              </a:rPr>
              <a:t>er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ts val="2590"/>
              </a:lnSpc>
            </a:pPr>
            <a:r>
              <a:rPr sz="3600" b="1" spc="-119" baseline="3413" dirty="0">
                <a:latin typeface="Calibri"/>
                <a:cs typeface="Calibri"/>
              </a:rPr>
              <a:t>V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-44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a</a:t>
            </a:r>
            <a:r>
              <a:rPr sz="3600" b="1" spc="-19" baseline="3413" dirty="0">
                <a:latin typeface="Calibri"/>
                <a:cs typeface="Calibri"/>
              </a:rPr>
              <a:t>n</a:t>
            </a:r>
            <a:r>
              <a:rPr sz="3600" b="1" spc="0" baseline="3413" dirty="0">
                <a:latin typeface="Calibri"/>
                <a:cs typeface="Calibri"/>
              </a:rPr>
              <a:t>t</a:t>
            </a:r>
            <a:r>
              <a:rPr sz="3600" b="1" spc="-25" baseline="3413" dirty="0">
                <a:latin typeface="Calibri"/>
                <a:cs typeface="Calibri"/>
              </a:rPr>
              <a:t>w</a:t>
            </a:r>
            <a:r>
              <a:rPr sz="3600" b="1" spc="4" baseline="3413" dirty="0">
                <a:latin typeface="Calibri"/>
                <a:cs typeface="Calibri"/>
              </a:rPr>
              <a:t>o</a:t>
            </a:r>
            <a:r>
              <a:rPr sz="3600" b="1" spc="0" baseline="3413" dirty="0">
                <a:latin typeface="Calibri"/>
                <a:cs typeface="Calibri"/>
              </a:rPr>
              <a:t>rtung</a:t>
            </a:r>
            <a:r>
              <a:rPr sz="3600" b="1" spc="1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ein</a:t>
            </a:r>
            <a:r>
              <a:rPr sz="3600" b="1" spc="4" baseline="3413" dirty="0">
                <a:latin typeface="Calibri"/>
                <a:cs typeface="Calibri"/>
              </a:rPr>
              <a:t>e</a:t>
            </a:r>
            <a:r>
              <a:rPr sz="3600" b="1" spc="0" baseline="3413" dirty="0">
                <a:latin typeface="Calibri"/>
                <a:cs typeface="Calibri"/>
              </a:rPr>
              <a:t>r zu</a:t>
            </a:r>
            <a:r>
              <a:rPr sz="3600" b="1" spc="-25" baseline="3413" dirty="0">
                <a:latin typeface="Calibri"/>
                <a:cs typeface="Calibri"/>
              </a:rPr>
              <a:t>g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9" baseline="3413" dirty="0">
                <a:latin typeface="Calibri"/>
                <a:cs typeface="Calibri"/>
              </a:rPr>
              <a:t>o</a:t>
            </a:r>
            <a:r>
              <a:rPr sz="3600" b="1" spc="-25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dn</a:t>
            </a:r>
            <a:r>
              <a:rPr sz="3600" b="1" spc="-9" baseline="3413" dirty="0">
                <a:latin typeface="Calibri"/>
                <a:cs typeface="Calibri"/>
              </a:rPr>
              <a:t>e</a:t>
            </a:r>
            <a:r>
              <a:rPr sz="3600" b="1" spc="-29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en</a:t>
            </a:r>
            <a:r>
              <a:rPr sz="3600" b="1" spc="-1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s</a:t>
            </a:r>
            <a:r>
              <a:rPr sz="3600" b="1" spc="9" baseline="3413" dirty="0">
                <a:latin typeface="Calibri"/>
                <a:cs typeface="Calibri"/>
              </a:rPr>
              <a:t>c</a:t>
            </a:r>
            <a:r>
              <a:rPr sz="3600" b="1" spc="0" baseline="3413" dirty="0">
                <a:latin typeface="Calibri"/>
                <a:cs typeface="Calibri"/>
              </a:rPr>
              <a:t>hu</a:t>
            </a:r>
            <a:r>
              <a:rPr sz="3600" b="1" spc="-4" baseline="3413" dirty="0">
                <a:latin typeface="Calibri"/>
                <a:cs typeface="Calibri"/>
              </a:rPr>
              <a:t>l</a:t>
            </a:r>
            <a:r>
              <a:rPr sz="3600" b="1" spc="0" baseline="3413" dirty="0">
                <a:latin typeface="Calibri"/>
                <a:cs typeface="Calibri"/>
              </a:rPr>
              <a:t>is</a:t>
            </a:r>
            <a:r>
              <a:rPr sz="3600" b="1" spc="4" baseline="3413" dirty="0">
                <a:latin typeface="Calibri"/>
                <a:cs typeface="Calibri"/>
              </a:rPr>
              <a:t>c</a:t>
            </a:r>
            <a:r>
              <a:rPr sz="3600" b="1" spc="0" baseline="3413" dirty="0">
                <a:latin typeface="Calibri"/>
                <a:cs typeface="Calibri"/>
              </a:rPr>
              <a:t>hen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779014" y="5741523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62478" y="6431762"/>
            <a:ext cx="3121541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L</a:t>
            </a:r>
            <a:r>
              <a:rPr sz="3600" b="1" spc="9" baseline="3413" dirty="0">
                <a:latin typeface="Calibri"/>
                <a:cs typeface="Calibri"/>
              </a:rPr>
              <a:t>e</a:t>
            </a:r>
            <a:r>
              <a:rPr sz="3600" b="1" spc="0" baseline="3413" dirty="0">
                <a:latin typeface="Calibri"/>
                <a:cs typeface="Calibri"/>
              </a:rPr>
              <a:t>hrk</a:t>
            </a:r>
            <a:r>
              <a:rPr sz="3600" b="1" spc="-50" baseline="3413" dirty="0">
                <a:latin typeface="Calibri"/>
                <a:cs typeface="Calibri"/>
              </a:rPr>
              <a:t>r</a:t>
            </a:r>
            <a:r>
              <a:rPr sz="3600" b="1" spc="-4" baseline="3413" dirty="0">
                <a:latin typeface="Calibri"/>
                <a:cs typeface="Calibri"/>
              </a:rPr>
              <a:t>a</a:t>
            </a:r>
            <a:r>
              <a:rPr sz="3600" b="1" spc="0" baseline="3413" dirty="0">
                <a:latin typeface="Calibri"/>
                <a:cs typeface="Calibri"/>
              </a:rPr>
              <a:t>ft</a:t>
            </a:r>
            <a:r>
              <a:rPr sz="3600" b="1" spc="532" baseline="3413" dirty="0">
                <a:latin typeface="Calibri"/>
                <a:cs typeface="Calibri"/>
              </a:rPr>
              <a:t> </a:t>
            </a:r>
            <a:r>
              <a:rPr sz="3600" b="1" spc="-9" baseline="3413" dirty="0">
                <a:latin typeface="Calibri"/>
                <a:cs typeface="Calibri"/>
              </a:rPr>
              <a:t>(</a:t>
            </a:r>
            <a:r>
              <a:rPr sz="3600" b="1" spc="0" baseline="3413" dirty="0">
                <a:latin typeface="Calibri"/>
                <a:cs typeface="Calibri"/>
              </a:rPr>
              <a:t>= M</a:t>
            </a:r>
            <a:r>
              <a:rPr sz="3600" b="1" spc="9" baseline="3413" dirty="0">
                <a:latin typeface="Calibri"/>
                <a:cs typeface="Calibri"/>
              </a:rPr>
              <a:t>e</a:t>
            </a:r>
            <a:r>
              <a:rPr sz="3600" b="1" spc="-29" baseline="3413" dirty="0">
                <a:latin typeface="Calibri"/>
                <a:cs typeface="Calibri"/>
              </a:rPr>
              <a:t>nt</a:t>
            </a:r>
            <a:r>
              <a:rPr sz="3600" b="1" spc="0" baseline="3413" dirty="0">
                <a:latin typeface="Calibri"/>
                <a:cs typeface="Calibri"/>
              </a:rPr>
              <a:t>o</a:t>
            </a:r>
            <a:r>
              <a:rPr sz="3600" b="1" spc="4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*in)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46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-8987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8204" y="2060448"/>
            <a:ext cx="1943100" cy="18729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771902" y="108610"/>
            <a:ext cx="5606343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4800" b="1" spc="-119" baseline="3413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as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tue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ich,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n ich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800" b="1" spc="-75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ank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bin?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74824" y="1111123"/>
            <a:ext cx="1601141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200" b="1" spc="-54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ankhe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274824" y="1601769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14600" y="1623185"/>
            <a:ext cx="6303549" cy="48414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2412">
              <a:lnSpc>
                <a:spcPts val="2950"/>
              </a:lnSpc>
              <a:spcBef>
                <a:spcPts val="147"/>
              </a:spcBef>
            </a:pPr>
            <a:r>
              <a:rPr sz="4200" b="1" spc="-29" baseline="2925" dirty="0">
                <a:latin typeface="Calibri"/>
                <a:cs typeface="Calibri"/>
              </a:rPr>
              <a:t>K</a:t>
            </a:r>
            <a:r>
              <a:rPr sz="4200" b="1" spc="-54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ankheit</a:t>
            </a:r>
            <a:r>
              <a:rPr sz="4200" b="1" spc="14" baseline="2925" dirty="0">
                <a:latin typeface="Calibri"/>
                <a:cs typeface="Calibri"/>
              </a:rPr>
              <a:t>s</a:t>
            </a:r>
            <a:r>
              <a:rPr sz="4200" b="1" spc="0" baseline="2925" dirty="0">
                <a:latin typeface="Calibri"/>
                <a:cs typeface="Calibri"/>
              </a:rPr>
              <a:t>bedin</a:t>
            </a:r>
            <a:r>
              <a:rPr sz="4200" b="1" spc="-25" baseline="2925" dirty="0">
                <a:latin typeface="Calibri"/>
                <a:cs typeface="Calibri"/>
              </a:rPr>
              <a:t>g</a:t>
            </a:r>
            <a:r>
              <a:rPr sz="4200" b="1" spc="-19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43" baseline="2925" dirty="0">
                <a:latin typeface="Calibri"/>
                <a:cs typeface="Calibri"/>
              </a:rPr>
              <a:t> </a:t>
            </a:r>
            <a:r>
              <a:rPr sz="4200" b="1" spc="-34" baseline="2925" dirty="0">
                <a:latin typeface="Calibri"/>
                <a:cs typeface="Calibri"/>
              </a:rPr>
              <a:t>F</a:t>
            </a:r>
            <a:r>
              <a:rPr sz="4200" b="1" spc="0" baseline="2925" dirty="0">
                <a:latin typeface="Calibri"/>
                <a:cs typeface="Calibri"/>
              </a:rPr>
              <a:t>ehl</a:t>
            </a:r>
            <a:r>
              <a:rPr sz="4200" b="1" spc="-39" baseline="2925" dirty="0">
                <a:latin typeface="Calibri"/>
                <a:cs typeface="Calibri"/>
              </a:rPr>
              <a:t>z</a:t>
            </a:r>
            <a:r>
              <a:rPr sz="4200" b="1" spc="0" baseline="2925" dirty="0">
                <a:latin typeface="Calibri"/>
                <a:cs typeface="Calibri"/>
              </a:rPr>
              <a:t>ei</a:t>
            </a:r>
            <a:r>
              <a:rPr sz="4200" b="1" spc="-34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en</a:t>
            </a:r>
            <a:r>
              <a:rPr sz="4200" b="1" spc="-51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sind</a:t>
            </a:r>
            <a:endParaRPr sz="2800" dirty="0">
              <a:latin typeface="Calibri"/>
              <a:cs typeface="Calibri"/>
            </a:endParaRPr>
          </a:p>
          <a:p>
            <a:pPr marL="12700" marR="52412">
              <a:lnSpc>
                <a:spcPts val="3365"/>
              </a:lnSpc>
              <a:spcBef>
                <a:spcPts val="20"/>
              </a:spcBef>
            </a:pPr>
            <a:r>
              <a:rPr sz="4200" b="1" spc="0" baseline="1950" dirty="0">
                <a:latin typeface="Calibri"/>
                <a:cs typeface="Calibri"/>
              </a:rPr>
              <a:t>im</a:t>
            </a:r>
            <a:r>
              <a:rPr sz="4200" b="1" spc="9" baseline="1950" dirty="0">
                <a:latin typeface="Calibri"/>
                <a:cs typeface="Calibri"/>
              </a:rPr>
              <a:t>m</a:t>
            </a:r>
            <a:r>
              <a:rPr sz="4200" b="1" spc="0" baseline="1950" dirty="0">
                <a:latin typeface="Calibri"/>
                <a:cs typeface="Calibri"/>
              </a:rPr>
              <a:t>er</a:t>
            </a:r>
            <a:r>
              <a:rPr sz="4200" b="1" spc="-61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un</a:t>
            </a:r>
            <a:r>
              <a:rPr sz="4200" b="1" spc="9" baseline="1950" dirty="0">
                <a:latin typeface="Calibri"/>
                <a:cs typeface="Calibri"/>
              </a:rPr>
              <a:t>m</a:t>
            </a:r>
            <a:r>
              <a:rPr sz="4200" b="1" spc="0" baseline="1950" dirty="0">
                <a:latin typeface="Calibri"/>
                <a:cs typeface="Calibri"/>
              </a:rPr>
              <a:t>i</a:t>
            </a:r>
            <a:r>
              <a:rPr sz="4200" b="1" spc="-34" baseline="1950" dirty="0">
                <a:latin typeface="Calibri"/>
                <a:cs typeface="Calibri"/>
              </a:rPr>
              <a:t>t</a:t>
            </a:r>
            <a:r>
              <a:rPr sz="4200" b="1" spc="-29" baseline="1950" dirty="0">
                <a:latin typeface="Calibri"/>
                <a:cs typeface="Calibri"/>
              </a:rPr>
              <a:t>t</a:t>
            </a:r>
            <a:r>
              <a:rPr sz="4200" b="1" spc="0" baseline="1950" dirty="0">
                <a:latin typeface="Calibri"/>
                <a:cs typeface="Calibri"/>
              </a:rPr>
              <a:t>elbar</a:t>
            </a:r>
            <a:r>
              <a:rPr sz="4200" b="1" spc="-87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den</a:t>
            </a:r>
            <a:r>
              <a:rPr sz="4200" b="1" spc="-44" baseline="195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200" b="1" spc="-59" baseline="195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abas</a:t>
            </a:r>
            <a:r>
              <a:rPr sz="4200" b="1" spc="5" baseline="195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des</a:t>
            </a:r>
            <a:r>
              <a:rPr sz="4200" b="1" spc="-40" baseline="1950" dirty="0">
                <a:latin typeface="Calibri"/>
                <a:cs typeface="Calibri"/>
              </a:rPr>
              <a:t> </a:t>
            </a:r>
            <a:r>
              <a:rPr sz="4200" b="1" spc="0" baseline="1950" dirty="0" err="1">
                <a:latin typeface="Calibri"/>
                <a:cs typeface="Calibri"/>
              </a:rPr>
              <a:t>Z</a:t>
            </a:r>
            <a:r>
              <a:rPr sz="4200" b="1" spc="-25" baseline="1950" dirty="0" err="1">
                <a:latin typeface="Calibri"/>
                <a:cs typeface="Calibri"/>
              </a:rPr>
              <a:t>f</a:t>
            </a:r>
            <a:r>
              <a:rPr sz="4200" b="1" spc="0" baseline="1950" dirty="0" err="1">
                <a:latin typeface="Calibri"/>
                <a:cs typeface="Calibri"/>
              </a:rPr>
              <a:t>sL</a:t>
            </a:r>
            <a:r>
              <a:rPr lang="de-DE" sz="4200" b="1" spc="0" baseline="1950" dirty="0">
                <a:latin typeface="Calibri"/>
                <a:cs typeface="Calibri"/>
              </a:rPr>
              <a:t>,</a:t>
            </a:r>
            <a:endParaRPr sz="2800" dirty="0">
              <a:latin typeface="Calibri"/>
              <a:cs typeface="Calibri"/>
            </a:endParaRPr>
          </a:p>
          <a:p>
            <a:pPr marL="12700" marR="52412">
              <a:lnSpc>
                <a:spcPts val="3360"/>
              </a:lnSpc>
            </a:pP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der</a:t>
            </a:r>
            <a:r>
              <a:rPr sz="4200" b="1" spc="-13" baseline="195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200" b="1" spc="4" baseline="1950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hule</a:t>
            </a:r>
            <a:r>
              <a:rPr sz="4200" b="1" spc="-60" baseline="195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lang="de-DE" sz="4200" b="1" spc="-60" baseline="1950" dirty="0">
                <a:solidFill>
                  <a:srgbClr val="006FC0"/>
                </a:solidFill>
                <a:latin typeface="Calibri"/>
                <a:cs typeface="Calibri"/>
              </a:rPr>
              <a:t>sowie dem </a:t>
            </a:r>
            <a:r>
              <a:rPr lang="de-DE" sz="4200" b="1" spc="-60" baseline="1950" dirty="0" err="1">
                <a:solidFill>
                  <a:srgbClr val="006FC0"/>
                </a:solidFill>
                <a:latin typeface="Calibri"/>
                <a:cs typeface="Calibri"/>
              </a:rPr>
              <a:t>ZfL</a:t>
            </a:r>
            <a:r>
              <a:rPr lang="de-DE" sz="4200" b="1" spc="-60" baseline="1950" dirty="0">
                <a:solidFill>
                  <a:srgbClr val="006FC0"/>
                </a:solidFill>
                <a:latin typeface="Calibri"/>
                <a:cs typeface="Calibri"/>
              </a:rPr>
              <a:t> der Universität Münster </a:t>
            </a:r>
            <a:r>
              <a:rPr sz="4200" b="1" spc="0" baseline="1950" dirty="0" err="1">
                <a:latin typeface="Calibri"/>
                <a:cs typeface="Calibri"/>
              </a:rPr>
              <a:t>mitzu</a:t>
            </a:r>
            <a:r>
              <a:rPr sz="4200" b="1" spc="-34" baseline="1950" dirty="0" err="1">
                <a:latin typeface="Calibri"/>
                <a:cs typeface="Calibri"/>
              </a:rPr>
              <a:t>t</a:t>
            </a:r>
            <a:r>
              <a:rPr sz="4200" b="1" spc="0" baseline="1950" dirty="0" err="1">
                <a:latin typeface="Calibri"/>
                <a:cs typeface="Calibri"/>
              </a:rPr>
              <a:t>ei</a:t>
            </a:r>
            <a:r>
              <a:rPr sz="4200" b="1" spc="-9" baseline="1950" dirty="0" err="1">
                <a:latin typeface="Calibri"/>
                <a:cs typeface="Calibri"/>
              </a:rPr>
              <a:t>l</a:t>
            </a:r>
            <a:r>
              <a:rPr sz="4200" b="1" spc="0" baseline="1950" dirty="0" err="1">
                <a:latin typeface="Calibri"/>
                <a:cs typeface="Calibri"/>
              </a:rPr>
              <a:t>en</a:t>
            </a:r>
            <a:r>
              <a:rPr sz="4200" b="1" spc="0" baseline="1950" dirty="0">
                <a:latin typeface="Calibri"/>
                <a:cs typeface="Calibri"/>
              </a:rPr>
              <a:t>.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ts val="3360"/>
              </a:lnSpc>
              <a:spcBef>
                <a:spcPts val="592"/>
              </a:spcBef>
            </a:pPr>
            <a:r>
              <a:rPr sz="2800" b="1" u="heavy" spc="0" dirty="0">
                <a:latin typeface="Calibri"/>
                <a:cs typeface="Calibri"/>
              </a:rPr>
              <a:t>Nach</a:t>
            </a:r>
            <a:r>
              <a:rPr sz="2800" b="1" spc="-28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dem</a:t>
            </a:r>
            <a:r>
              <a:rPr sz="2800" b="1" spc="-51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</a:t>
            </a:r>
            <a:r>
              <a:rPr sz="2800" b="1" spc="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i</a:t>
            </a:r>
            <a:r>
              <a:rPr sz="2800" b="1" spc="-34" dirty="0">
                <a:latin typeface="Calibri"/>
                <a:cs typeface="Calibri"/>
              </a:rPr>
              <a:t>tt</a:t>
            </a:r>
            <a:r>
              <a:rPr sz="2800" b="1" spc="0" dirty="0">
                <a:latin typeface="Calibri"/>
                <a:cs typeface="Calibri"/>
              </a:rPr>
              <a:t>en</a:t>
            </a:r>
            <a:r>
              <a:rPr sz="2800" b="1" spc="-19" dirty="0">
                <a:latin typeface="Calibri"/>
                <a:cs typeface="Calibri"/>
              </a:rPr>
              <a:t> </a:t>
            </a:r>
            <a:r>
              <a:rPr sz="2800" b="1" spc="-34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ehl</a:t>
            </a:r>
            <a:r>
              <a:rPr sz="2800" b="1" spc="-29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ag</a:t>
            </a:r>
            <a:r>
              <a:rPr sz="2800" b="1" spc="-52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in </a:t>
            </a:r>
            <a:r>
              <a:rPr sz="2800" b="1" spc="-34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ol</a:t>
            </a:r>
            <a:r>
              <a:rPr sz="2800" b="1" spc="-34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2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(S</a:t>
            </a:r>
            <a:r>
              <a:rPr sz="2800" b="1" spc="4" dirty="0">
                <a:latin typeface="Calibri"/>
                <a:cs typeface="Calibri"/>
              </a:rPr>
              <a:t>c</a:t>
            </a:r>
            <a:r>
              <a:rPr sz="2800" b="1" spc="0" dirty="0">
                <a:latin typeface="Calibri"/>
                <a:cs typeface="Calibri"/>
              </a:rPr>
              <a:t>hule und Z</a:t>
            </a:r>
            <a:r>
              <a:rPr sz="2800" b="1" spc="-19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sL</a:t>
            </a:r>
            <a:r>
              <a:rPr sz="2800" b="1" spc="-22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zusam</a:t>
            </a:r>
            <a:r>
              <a:rPr sz="2800" b="1" spc="9" dirty="0">
                <a:latin typeface="Calibri"/>
                <a:cs typeface="Calibri"/>
              </a:rPr>
              <a:t>m</a:t>
            </a:r>
            <a:r>
              <a:rPr sz="2800" b="1" spc="0" dirty="0">
                <a:latin typeface="Calibri"/>
                <a:cs typeface="Calibri"/>
              </a:rPr>
              <a:t>en</a:t>
            </a:r>
            <a:r>
              <a:rPr sz="2800" b="1" spc="-2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echn</a:t>
            </a:r>
            <a:r>
              <a:rPr sz="2800" b="1" spc="-19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t)</a:t>
            </a:r>
            <a:r>
              <a:rPr sz="2800" b="1" spc="9" dirty="0"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800" b="1" spc="-39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1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den P</a:t>
            </a:r>
            <a:r>
              <a:rPr sz="2800" b="1" spc="-5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abas</a:t>
            </a:r>
            <a:r>
              <a:rPr sz="2800" b="1" spc="-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und</a:t>
            </a:r>
            <a:r>
              <a:rPr sz="2800" b="1" spc="-4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der</a:t>
            </a:r>
            <a:r>
              <a:rPr sz="2800" b="1" spc="-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800" b="1" spc="4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hule</a:t>
            </a:r>
            <a:r>
              <a:rPr sz="2800" b="1" spc="-8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lang="de-DE" sz="2800" b="1" spc="-80" dirty="0">
                <a:solidFill>
                  <a:srgbClr val="006FC0"/>
                </a:solidFill>
                <a:latin typeface="Calibri"/>
                <a:cs typeface="Calibri"/>
              </a:rPr>
              <a:t>sowie dem </a:t>
            </a:r>
            <a:r>
              <a:rPr lang="de-DE" sz="2800" b="1" spc="-80" dirty="0" err="1">
                <a:solidFill>
                  <a:srgbClr val="006FC0"/>
                </a:solidFill>
                <a:latin typeface="Calibri"/>
                <a:cs typeface="Calibri"/>
              </a:rPr>
              <a:t>ZfL</a:t>
            </a:r>
            <a:r>
              <a:rPr lang="de-DE" sz="2800" b="1" spc="-80" dirty="0">
                <a:solidFill>
                  <a:srgbClr val="006FC0"/>
                </a:solidFill>
                <a:latin typeface="Calibri"/>
                <a:cs typeface="Calibri"/>
              </a:rPr>
              <a:t> der Universität Münster </a:t>
            </a:r>
            <a:r>
              <a:rPr sz="2800" b="1" spc="0" dirty="0" err="1">
                <a:latin typeface="Calibri"/>
                <a:cs typeface="Calibri"/>
              </a:rPr>
              <a:t>ein</a:t>
            </a:r>
            <a:r>
              <a:rPr sz="2800" b="1" spc="-25" dirty="0"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ärz</a:t>
            </a:r>
            <a:r>
              <a:rPr sz="2800" b="1" spc="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liches</a:t>
            </a:r>
            <a:endParaRPr sz="2800" dirty="0">
              <a:latin typeface="Calibri"/>
              <a:cs typeface="Calibri"/>
            </a:endParaRPr>
          </a:p>
          <a:p>
            <a:pPr marL="12700" marR="322942">
              <a:lnSpc>
                <a:spcPct val="99995"/>
              </a:lnSpc>
            </a:pPr>
            <a:r>
              <a:rPr sz="2800" b="1" spc="-84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800" b="1" spc="-29" dirty="0">
                <a:solidFill>
                  <a:srgbClr val="006FC0"/>
                </a:solidFill>
                <a:latin typeface="Calibri"/>
                <a:cs typeface="Calibri"/>
              </a:rPr>
              <a:t>tt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2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-25" dirty="0">
                <a:latin typeface="Calibri"/>
                <a:cs typeface="Calibri"/>
              </a:rPr>
              <a:t>v</a:t>
            </a:r>
            <a:r>
              <a:rPr sz="2800" b="1" spc="0" dirty="0">
                <a:latin typeface="Calibri"/>
                <a:cs typeface="Calibri"/>
              </a:rPr>
              <a:t>orzu</a:t>
            </a:r>
            <a:r>
              <a:rPr sz="2800" b="1" spc="-9" dirty="0">
                <a:latin typeface="Calibri"/>
                <a:cs typeface="Calibri"/>
              </a:rPr>
              <a:t>l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2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en.</a:t>
            </a:r>
            <a:r>
              <a:rPr sz="2800" b="1" spc="-115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Für</a:t>
            </a:r>
            <a:r>
              <a:rPr sz="2800" b="1" spc="1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die</a:t>
            </a:r>
            <a:r>
              <a:rPr sz="2800" b="1" spc="-35" dirty="0">
                <a:latin typeface="Calibri"/>
                <a:cs typeface="Calibri"/>
              </a:rPr>
              <a:t> </a:t>
            </a:r>
            <a:r>
              <a:rPr sz="2800" b="1" spc="-129" dirty="0">
                <a:latin typeface="Calibri"/>
                <a:cs typeface="Calibri"/>
              </a:rPr>
              <a:t>V</a:t>
            </a:r>
            <a:r>
              <a:rPr sz="2800" b="1" spc="0" dirty="0">
                <a:latin typeface="Calibri"/>
                <a:cs typeface="Calibri"/>
              </a:rPr>
              <a:t>orla</a:t>
            </a:r>
            <a:r>
              <a:rPr sz="2800" b="1" spc="-34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69" dirty="0">
                <a:latin typeface="Calibri"/>
                <a:cs typeface="Calibri"/>
              </a:rPr>
              <a:t> </a:t>
            </a:r>
            <a:r>
              <a:rPr sz="2800" b="1" spc="0" dirty="0" err="1">
                <a:latin typeface="Calibri"/>
                <a:cs typeface="Calibri"/>
              </a:rPr>
              <a:t>bei</a:t>
            </a:r>
            <a:r>
              <a:rPr sz="2800" b="1" spc="0" dirty="0">
                <a:latin typeface="Calibri"/>
                <a:cs typeface="Calibri"/>
              </a:rPr>
              <a:t> </a:t>
            </a:r>
            <a:r>
              <a:rPr sz="2800" b="1" spc="0" dirty="0" err="1">
                <a:latin typeface="Calibri"/>
                <a:cs typeface="Calibri"/>
              </a:rPr>
              <a:t>Z</a:t>
            </a:r>
            <a:r>
              <a:rPr sz="2800" b="1" spc="-19" dirty="0" err="1">
                <a:latin typeface="Calibri"/>
                <a:cs typeface="Calibri"/>
              </a:rPr>
              <a:t>f</a:t>
            </a:r>
            <a:r>
              <a:rPr sz="2800" b="1" spc="0" dirty="0" err="1">
                <a:latin typeface="Calibri"/>
                <a:cs typeface="Calibri"/>
              </a:rPr>
              <a:t>sL</a:t>
            </a:r>
            <a:r>
              <a:rPr sz="2800" b="1" spc="-12" dirty="0">
                <a:latin typeface="Calibri"/>
                <a:cs typeface="Calibri"/>
              </a:rPr>
              <a:t> </a:t>
            </a:r>
            <a:r>
              <a:rPr lang="de-DE" sz="2800" b="1" spc="-12" dirty="0">
                <a:latin typeface="Calibri"/>
                <a:cs typeface="Calibri"/>
              </a:rPr>
              <a:t>und </a:t>
            </a:r>
            <a:r>
              <a:rPr lang="de-DE" sz="2800" b="1" spc="-12" dirty="0" err="1">
                <a:latin typeface="Calibri"/>
                <a:cs typeface="Calibri"/>
              </a:rPr>
              <a:t>ZfL</a:t>
            </a:r>
            <a:r>
              <a:rPr lang="de-DE" sz="2800" b="1" spc="-12" dirty="0">
                <a:latin typeface="Calibri"/>
                <a:cs typeface="Calibri"/>
              </a:rPr>
              <a:t> </a:t>
            </a:r>
            <a:r>
              <a:rPr sz="2800" b="1" spc="-25" dirty="0" err="1">
                <a:latin typeface="Calibri"/>
                <a:cs typeface="Calibri"/>
              </a:rPr>
              <a:t>g</a:t>
            </a:r>
            <a:r>
              <a:rPr sz="2800" b="1" spc="0" dirty="0" err="1">
                <a:latin typeface="Calibri"/>
                <a:cs typeface="Calibri"/>
              </a:rPr>
              <a:t>enü</a:t>
            </a:r>
            <a:r>
              <a:rPr sz="2800" b="1" spc="-25" dirty="0" err="1">
                <a:latin typeface="Calibri"/>
                <a:cs typeface="Calibri"/>
              </a:rPr>
              <a:t>g</a:t>
            </a:r>
            <a:r>
              <a:rPr sz="2800" b="1" spc="0" dirty="0" err="1">
                <a:latin typeface="Calibri"/>
                <a:cs typeface="Calibri"/>
              </a:rPr>
              <a:t>t</a:t>
            </a:r>
            <a:r>
              <a:rPr sz="2800" b="1" spc="-40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die</a:t>
            </a:r>
            <a:r>
              <a:rPr sz="2800" b="1" spc="-25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dig</a:t>
            </a:r>
            <a:r>
              <a:rPr sz="2800" b="1" spc="-4" dirty="0">
                <a:latin typeface="Calibri"/>
                <a:cs typeface="Calibri"/>
              </a:rPr>
              <a:t>i</a:t>
            </a:r>
            <a:r>
              <a:rPr sz="2800" b="1" spc="-19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ale</a:t>
            </a:r>
            <a:r>
              <a:rPr sz="2800" b="1" spc="-56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Über</a:t>
            </a:r>
            <a:r>
              <a:rPr sz="2800" b="1" spc="9" dirty="0">
                <a:latin typeface="Calibri"/>
                <a:cs typeface="Calibri"/>
              </a:rPr>
              <a:t>m</a:t>
            </a:r>
            <a:r>
              <a:rPr sz="2800" b="1" spc="0" dirty="0">
                <a:latin typeface="Calibri"/>
                <a:cs typeface="Calibri"/>
              </a:rPr>
              <a:t>i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tlung (Scan</a:t>
            </a:r>
            <a:r>
              <a:rPr sz="2800" b="1" spc="14" dirty="0">
                <a:latin typeface="Calibri"/>
                <a:cs typeface="Calibri"/>
              </a:rPr>
              <a:t>)</a:t>
            </a:r>
            <a:r>
              <a:rPr sz="2800" b="1" spc="0" dirty="0">
                <a:latin typeface="Calibri"/>
                <a:cs typeface="Calibri"/>
              </a:rPr>
              <a:t>.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74824" y="2967654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47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86981" y="5720359"/>
            <a:ext cx="368807" cy="0"/>
          </a:xfrm>
          <a:custGeom>
            <a:avLst/>
            <a:gdLst/>
            <a:ahLst/>
            <a:cxnLst/>
            <a:rect l="l" t="t" r="r" b="b"/>
            <a:pathLst>
              <a:path w="368807">
                <a:moveTo>
                  <a:pt x="0" y="0"/>
                </a:moveTo>
                <a:lnTo>
                  <a:pt x="368807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55789" y="5720359"/>
            <a:ext cx="115824" cy="0"/>
          </a:xfrm>
          <a:custGeom>
            <a:avLst/>
            <a:gdLst/>
            <a:ahLst/>
            <a:cxnLst/>
            <a:rect l="l" t="t" r="r" b="b"/>
            <a:pathLst>
              <a:path w="115824">
                <a:moveTo>
                  <a:pt x="0" y="0"/>
                </a:moveTo>
                <a:lnTo>
                  <a:pt x="115824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71613" y="5720359"/>
            <a:ext cx="3599624" cy="0"/>
          </a:xfrm>
          <a:custGeom>
            <a:avLst/>
            <a:gdLst/>
            <a:ahLst/>
            <a:cxnLst/>
            <a:rect l="l" t="t" r="r" b="b"/>
            <a:pathLst>
              <a:path w="3599624">
                <a:moveTo>
                  <a:pt x="0" y="0"/>
                </a:moveTo>
                <a:lnTo>
                  <a:pt x="3599624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350391" y="106425"/>
            <a:ext cx="6195752" cy="9199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4637" marR="105668" algn="ctr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Wie viele A</a:t>
            </a:r>
            <a:r>
              <a:rPr sz="48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nw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esen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eit</a:t>
            </a:r>
            <a:r>
              <a:rPr sz="48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800" b="1" spc="-39" baseline="3413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an 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endParaRPr sz="3200">
              <a:latin typeface="Calibri"/>
              <a:cs typeface="Calibri"/>
            </a:endParaRPr>
          </a:p>
          <a:p>
            <a:pPr algn="ctr">
              <a:lnSpc>
                <a:spcPts val="3840"/>
              </a:lnSpc>
              <a:spcBef>
                <a:spcPts val="23"/>
              </a:spcBef>
            </a:pP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Ausbildun</a:t>
            </a:r>
            <a:r>
              <a:rPr sz="4800" b="1" spc="-4" baseline="1706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4800" b="1" spc="-14" baseline="1706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ule</a:t>
            </a:r>
            <a:r>
              <a:rPr sz="4800" b="1" spc="-44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sind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-29" baseline="1706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4800" b="1" spc="-29" baseline="1706" dirty="0">
                <a:solidFill>
                  <a:srgbClr val="006FC0"/>
                </a:solidFill>
                <a:latin typeface="Calibri"/>
                <a:cs typeface="Calibri"/>
              </a:rPr>
              <a:t>rg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eseh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n?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4370" y="1511934"/>
            <a:ext cx="8175979" cy="4238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309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(7)</a:t>
            </a:r>
            <a:r>
              <a:rPr sz="4200" b="1" spc="1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Die</a:t>
            </a:r>
            <a:r>
              <a:rPr sz="4200" b="1" spc="-33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Ausb</a:t>
            </a:r>
            <a:r>
              <a:rPr sz="4200" b="1" spc="-4" baseline="2925" dirty="0">
                <a:latin typeface="Calibri"/>
                <a:cs typeface="Calibri"/>
              </a:rPr>
              <a:t>i</a:t>
            </a:r>
            <a:r>
              <a:rPr sz="4200" b="1" spc="0" baseline="2925" dirty="0">
                <a:latin typeface="Calibri"/>
                <a:cs typeface="Calibri"/>
              </a:rPr>
              <a:t>ldung</a:t>
            </a:r>
            <a:r>
              <a:rPr sz="4200" b="1" spc="-6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find</a:t>
            </a:r>
            <a:r>
              <a:rPr sz="4200" b="1" spc="-25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t</a:t>
            </a:r>
            <a:r>
              <a:rPr sz="4200" b="1" spc="-14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an</a:t>
            </a:r>
            <a:r>
              <a:rPr sz="4200" b="1" spc="-18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vi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-19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-100" baseline="2925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200" b="1" spc="-19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200" b="1" spc="-29" baseline="29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4" baseline="29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200" b="1" spc="0" baseline="2925" dirty="0">
                <a:latin typeface="Calibri"/>
                <a:cs typeface="Calibri"/>
              </a:rPr>
              <a:t>,</a:t>
            </a:r>
            <a:r>
              <a:rPr sz="4200" b="1" spc="-83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mo</a:t>
            </a:r>
            <a:r>
              <a:rPr sz="4200" b="1" spc="-19" baseline="2925" dirty="0">
                <a:latin typeface="Calibri"/>
                <a:cs typeface="Calibri"/>
              </a:rPr>
              <a:t>nt</a:t>
            </a:r>
            <a:r>
              <a:rPr sz="4200" b="1" spc="0" baseline="2925" dirty="0">
                <a:latin typeface="Calibri"/>
                <a:cs typeface="Calibri"/>
              </a:rPr>
              <a:t>ags</a:t>
            </a:r>
            <a:endParaRPr sz="2800" dirty="0">
              <a:latin typeface="Calibri"/>
              <a:cs typeface="Calibri"/>
            </a:endParaRPr>
          </a:p>
          <a:p>
            <a:pPr marL="12700" marR="53309">
              <a:lnSpc>
                <a:spcPts val="3365"/>
              </a:lnSpc>
              <a:spcBef>
                <a:spcPts val="20"/>
              </a:spcBef>
            </a:pPr>
            <a:r>
              <a:rPr sz="4200" b="1" spc="0" baseline="1950" dirty="0">
                <a:latin typeface="Calibri"/>
                <a:cs typeface="Calibri"/>
              </a:rPr>
              <a:t>bis f</a:t>
            </a:r>
            <a:r>
              <a:rPr sz="4200" b="1" spc="-29" baseline="1950" dirty="0">
                <a:latin typeface="Calibri"/>
                <a:cs typeface="Calibri"/>
              </a:rPr>
              <a:t>r</a:t>
            </a:r>
            <a:r>
              <a:rPr sz="4200" b="1" spc="0" baseline="1950" dirty="0">
                <a:latin typeface="Calibri"/>
                <a:cs typeface="Calibri"/>
              </a:rPr>
              <a:t>ei</a:t>
            </a:r>
            <a:r>
              <a:rPr sz="4200" b="1" spc="-25" baseline="1950" dirty="0">
                <a:latin typeface="Calibri"/>
                <a:cs typeface="Calibri"/>
              </a:rPr>
              <a:t>t</a:t>
            </a:r>
            <a:r>
              <a:rPr sz="4200" b="1" spc="0" baseline="1950" dirty="0">
                <a:latin typeface="Calibri"/>
                <a:cs typeface="Calibri"/>
              </a:rPr>
              <a:t>ags,</a:t>
            </a:r>
            <a:r>
              <a:rPr sz="4200" b="1" spc="11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im</a:t>
            </a:r>
            <a:r>
              <a:rPr sz="4200" b="1" spc="-29" baseline="1950" dirty="0">
                <a:latin typeface="Calibri"/>
                <a:cs typeface="Calibri"/>
              </a:rPr>
              <a:t> </a:t>
            </a:r>
            <a:r>
              <a:rPr sz="4200" b="1" spc="9" baseline="1950" dirty="0">
                <a:latin typeface="Calibri"/>
                <a:cs typeface="Calibri"/>
              </a:rPr>
              <a:t>B</a:t>
            </a:r>
            <a:r>
              <a:rPr sz="4200" b="1" spc="0" baseline="1950" dirty="0">
                <a:latin typeface="Calibri"/>
                <a:cs typeface="Calibri"/>
              </a:rPr>
              <a:t>e</a:t>
            </a:r>
            <a:r>
              <a:rPr sz="4200" b="1" spc="-39" baseline="1950" dirty="0">
                <a:latin typeface="Calibri"/>
                <a:cs typeface="Calibri"/>
              </a:rPr>
              <a:t>r</a:t>
            </a:r>
            <a:r>
              <a:rPr sz="4200" b="1" spc="0" baseline="1950" dirty="0">
                <a:latin typeface="Calibri"/>
                <a:cs typeface="Calibri"/>
              </a:rPr>
              <a:t>eich</a:t>
            </a:r>
            <a:r>
              <a:rPr sz="4200" b="1" spc="-52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des</a:t>
            </a:r>
            <a:r>
              <a:rPr sz="4200" b="1" spc="-40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Lernorts</a:t>
            </a:r>
            <a:r>
              <a:rPr sz="4200" b="1" spc="34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Schule</a:t>
            </a:r>
            <a:r>
              <a:rPr sz="4200" b="1" spc="-65" baseline="1950" dirty="0">
                <a:latin typeface="Calibri"/>
                <a:cs typeface="Calibri"/>
              </a:rPr>
              <a:t> </a:t>
            </a:r>
            <a:r>
              <a:rPr sz="4200" b="1" spc="-34" baseline="1950" dirty="0">
                <a:latin typeface="Calibri"/>
                <a:cs typeface="Calibri"/>
              </a:rPr>
              <a:t>s</a:t>
            </a:r>
            <a:r>
              <a:rPr sz="4200" b="1" spc="-19" baseline="1950" dirty="0">
                <a:latin typeface="Calibri"/>
                <a:cs typeface="Calibri"/>
              </a:rPr>
              <a:t>t</a:t>
            </a:r>
            <a:r>
              <a:rPr sz="4200" b="1" spc="-25" baseline="1950" dirty="0">
                <a:latin typeface="Calibri"/>
                <a:cs typeface="Calibri"/>
              </a:rPr>
              <a:t>a</a:t>
            </a:r>
            <a:r>
              <a:rPr sz="4200" b="1" spc="-34" baseline="1950" dirty="0">
                <a:latin typeface="Calibri"/>
                <a:cs typeface="Calibri"/>
              </a:rPr>
              <a:t>t</a:t>
            </a:r>
            <a:r>
              <a:rPr sz="4200" b="1" spc="0" baseline="1950" dirty="0">
                <a:latin typeface="Calibri"/>
                <a:cs typeface="Calibri"/>
              </a:rPr>
              <a:t>t</a:t>
            </a:r>
            <a:endParaRPr sz="2800" dirty="0">
              <a:latin typeface="Calibri"/>
              <a:cs typeface="Calibri"/>
            </a:endParaRPr>
          </a:p>
          <a:p>
            <a:pPr marL="12700" marR="53309">
              <a:lnSpc>
                <a:spcPts val="3360"/>
              </a:lnSpc>
            </a:pPr>
            <a:r>
              <a:rPr sz="4200" b="1" spc="0" baseline="1950" dirty="0">
                <a:latin typeface="Calibri"/>
                <a:cs typeface="Calibri"/>
              </a:rPr>
              <a:t>(s</a:t>
            </a:r>
            <a:r>
              <a:rPr sz="4200" b="1" spc="9" baseline="1950" dirty="0">
                <a:latin typeface="Calibri"/>
                <a:cs typeface="Calibri"/>
              </a:rPr>
              <a:t>c</a:t>
            </a:r>
            <a:r>
              <a:rPr sz="4200" b="1" spc="0" baseline="1950" dirty="0">
                <a:latin typeface="Calibri"/>
                <a:cs typeface="Calibri"/>
              </a:rPr>
              <a:t>hulp</a:t>
            </a:r>
            <a:r>
              <a:rPr sz="4200" b="1" spc="-59" baseline="1950" dirty="0">
                <a:latin typeface="Calibri"/>
                <a:cs typeface="Calibri"/>
              </a:rPr>
              <a:t>r</a:t>
            </a:r>
            <a:r>
              <a:rPr sz="4200" b="1" spc="0" baseline="1950" dirty="0">
                <a:latin typeface="Calibri"/>
                <a:cs typeface="Calibri"/>
              </a:rPr>
              <a:t>a</a:t>
            </a:r>
            <a:r>
              <a:rPr sz="4200" b="1" spc="-9" baseline="1950" dirty="0">
                <a:latin typeface="Calibri"/>
                <a:cs typeface="Calibri"/>
              </a:rPr>
              <a:t>k</a:t>
            </a:r>
            <a:r>
              <a:rPr sz="4200" b="1" spc="0" baseline="1950" dirty="0">
                <a:latin typeface="Calibri"/>
                <a:cs typeface="Calibri"/>
              </a:rPr>
              <a:t>tischer</a:t>
            </a:r>
            <a:r>
              <a:rPr sz="4200" b="1" spc="-31" baseline="1950" dirty="0">
                <a:latin typeface="Calibri"/>
                <a:cs typeface="Calibri"/>
              </a:rPr>
              <a:t> </a:t>
            </a:r>
            <a:r>
              <a:rPr sz="4200" b="1" spc="-244" baseline="1950" dirty="0">
                <a:latin typeface="Calibri"/>
                <a:cs typeface="Calibri"/>
              </a:rPr>
              <a:t>T</a:t>
            </a:r>
            <a:r>
              <a:rPr sz="4200" b="1" spc="0" baseline="1950" dirty="0">
                <a:latin typeface="Calibri"/>
                <a:cs typeface="Calibri"/>
              </a:rPr>
              <a:t>ei</a:t>
            </a:r>
            <a:r>
              <a:rPr sz="4200" b="1" spc="-9" baseline="1950" dirty="0">
                <a:latin typeface="Calibri"/>
                <a:cs typeface="Calibri"/>
              </a:rPr>
              <a:t>l</a:t>
            </a:r>
            <a:r>
              <a:rPr sz="4200" b="1" spc="0" baseline="1950" dirty="0">
                <a:latin typeface="Calibri"/>
                <a:cs typeface="Calibri"/>
              </a:rPr>
              <a:t>),</a:t>
            </a:r>
            <a:r>
              <a:rPr sz="4200" b="1" spc="26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A</a:t>
            </a:r>
            <a:r>
              <a:rPr sz="4200" b="1" spc="-14" baseline="1950" dirty="0">
                <a:latin typeface="Calibri"/>
                <a:cs typeface="Calibri"/>
              </a:rPr>
              <a:t>b</a:t>
            </a:r>
            <a:r>
              <a:rPr sz="4200" b="1" spc="0" baseline="1950" dirty="0">
                <a:latin typeface="Calibri"/>
                <a:cs typeface="Calibri"/>
              </a:rPr>
              <a:t>s</a:t>
            </a:r>
            <a:r>
              <a:rPr sz="4200" b="1" spc="-25" baseline="1950" dirty="0">
                <a:latin typeface="Calibri"/>
                <a:cs typeface="Calibri"/>
              </a:rPr>
              <a:t>a</a:t>
            </a:r>
            <a:r>
              <a:rPr sz="4200" b="1" spc="0" baseline="1950" dirty="0">
                <a:latin typeface="Calibri"/>
                <a:cs typeface="Calibri"/>
              </a:rPr>
              <a:t>tz</a:t>
            </a:r>
            <a:r>
              <a:rPr sz="4200" b="1" spc="-26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8</a:t>
            </a:r>
            <a:r>
              <a:rPr sz="4200" b="1" spc="9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S</a:t>
            </a:r>
            <a:r>
              <a:rPr sz="4200" b="1" spc="-25" baseline="1950" dirty="0">
                <a:latin typeface="Calibri"/>
                <a:cs typeface="Calibri"/>
              </a:rPr>
              <a:t>a</a:t>
            </a:r>
            <a:r>
              <a:rPr sz="4200" b="1" spc="0" baseline="1950" dirty="0">
                <a:latin typeface="Calibri"/>
                <a:cs typeface="Calibri"/>
              </a:rPr>
              <a:t>tz</a:t>
            </a:r>
            <a:r>
              <a:rPr sz="4200" b="1" spc="-7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5</a:t>
            </a:r>
            <a:r>
              <a:rPr sz="4200" b="1" spc="9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ble</a:t>
            </a:r>
            <a:r>
              <a:rPr sz="4200" b="1" spc="-9" baseline="1950" dirty="0">
                <a:latin typeface="Calibri"/>
                <a:cs typeface="Calibri"/>
              </a:rPr>
              <a:t>i</a:t>
            </a:r>
            <a:r>
              <a:rPr sz="4200" b="1" spc="-14" baseline="1950" dirty="0">
                <a:latin typeface="Calibri"/>
                <a:cs typeface="Calibri"/>
              </a:rPr>
              <a:t>b</a:t>
            </a:r>
            <a:r>
              <a:rPr sz="4200" b="1" spc="0" baseline="1950" dirty="0">
                <a:latin typeface="Calibri"/>
                <a:cs typeface="Calibri"/>
              </a:rPr>
              <a:t>t</a:t>
            </a:r>
            <a:r>
              <a:rPr sz="4200" b="1" spc="14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d</a:t>
            </a:r>
            <a:r>
              <a:rPr sz="4200" b="1" spc="-34" baseline="1950" dirty="0">
                <a:latin typeface="Calibri"/>
                <a:cs typeface="Calibri"/>
              </a:rPr>
              <a:t>a</a:t>
            </a:r>
            <a:r>
              <a:rPr sz="4200" b="1" spc="-25" baseline="1950" dirty="0">
                <a:latin typeface="Calibri"/>
                <a:cs typeface="Calibri"/>
              </a:rPr>
              <a:t>v</a:t>
            </a:r>
            <a:r>
              <a:rPr sz="4200" b="1" spc="0" baseline="1950" dirty="0">
                <a:latin typeface="Calibri"/>
                <a:cs typeface="Calibri"/>
              </a:rPr>
              <a:t>on</a:t>
            </a:r>
            <a:endParaRPr sz="2800" dirty="0">
              <a:latin typeface="Calibri"/>
              <a:cs typeface="Calibri"/>
            </a:endParaRPr>
          </a:p>
          <a:p>
            <a:pPr marL="12700" marR="53309">
              <a:lnSpc>
                <a:spcPts val="3360"/>
              </a:lnSpc>
            </a:pPr>
            <a:r>
              <a:rPr sz="4200" b="1" spc="0" baseline="1950" dirty="0">
                <a:latin typeface="Calibri"/>
                <a:cs typeface="Calibri"/>
              </a:rPr>
              <a:t>unberührt.</a:t>
            </a:r>
            <a:r>
              <a:rPr sz="4200" b="1" spc="-101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Die</a:t>
            </a:r>
            <a:r>
              <a:rPr sz="4200" b="1" spc="-33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Schulle</a:t>
            </a:r>
            <a:r>
              <a:rPr sz="4200" b="1" spc="-4" baseline="1950" dirty="0">
                <a:latin typeface="Calibri"/>
                <a:cs typeface="Calibri"/>
              </a:rPr>
              <a:t>i</a:t>
            </a:r>
            <a:r>
              <a:rPr sz="4200" b="1" spc="0" baseline="1950" dirty="0">
                <a:latin typeface="Calibri"/>
                <a:cs typeface="Calibri"/>
              </a:rPr>
              <a:t>tung</a:t>
            </a:r>
            <a:r>
              <a:rPr sz="4200" b="1" spc="-17" baseline="1950" dirty="0">
                <a:latin typeface="Calibri"/>
                <a:cs typeface="Calibri"/>
              </a:rPr>
              <a:t> </a:t>
            </a:r>
            <a:r>
              <a:rPr sz="4200" b="1" spc="-34" baseline="1950" dirty="0">
                <a:latin typeface="Calibri"/>
                <a:cs typeface="Calibri"/>
              </a:rPr>
              <a:t>k</a:t>
            </a:r>
            <a:r>
              <a:rPr sz="4200" b="1" spc="0" baseline="1950" dirty="0">
                <a:latin typeface="Calibri"/>
                <a:cs typeface="Calibri"/>
              </a:rPr>
              <a:t>ann</a:t>
            </a:r>
            <a:r>
              <a:rPr sz="4200" b="1" spc="-13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im</a:t>
            </a:r>
            <a:r>
              <a:rPr sz="4200" b="1" spc="-29" baseline="195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9" baseline="195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in</a:t>
            </a:r>
            <a:r>
              <a:rPr sz="4200" b="1" spc="-44" baseline="1950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el</a:t>
            </a:r>
            <a:r>
              <a:rPr sz="4200" b="1" spc="-50" baseline="1950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all</a:t>
            </a:r>
            <a:r>
              <a:rPr sz="4200" b="1" spc="-9" baseline="195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eine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ts val="3360"/>
              </a:lnSpc>
            </a:pP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Ab</a:t>
            </a:r>
            <a:r>
              <a:rPr sz="4200" b="1" spc="-9" baseline="1950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ei</a:t>
            </a:r>
            <a:r>
              <a:rPr sz="4200" b="1" spc="-44" baseline="1950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tung</a:t>
            </a:r>
            <a:r>
              <a:rPr sz="4200" b="1" spc="29" baseline="195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an</a:t>
            </a:r>
            <a:r>
              <a:rPr sz="4200" b="1" spc="9" baseline="195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4200" b="1" spc="-34" baseline="195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ei </a:t>
            </a:r>
            <a:r>
              <a:rPr sz="4200" b="1" spc="-94" baseline="1950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4200" b="1" spc="-14" baseline="1950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200" b="1" spc="-19" baseline="195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200" b="1" spc="-34" baseline="1950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4200" b="1" spc="19" baseline="195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in</a:t>
            </a:r>
            <a:r>
              <a:rPr sz="4200" b="1" spc="4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ei</a:t>
            </a:r>
            <a:r>
              <a:rPr sz="4200" b="1" spc="-9" baseline="1950" dirty="0">
                <a:latin typeface="Calibri"/>
                <a:cs typeface="Calibri"/>
              </a:rPr>
              <a:t>n</a:t>
            </a:r>
            <a:r>
              <a:rPr sz="4200" b="1" spc="0" baseline="1950" dirty="0">
                <a:latin typeface="Calibri"/>
                <a:cs typeface="Calibri"/>
              </a:rPr>
              <a:t>er</a:t>
            </a:r>
            <a:r>
              <a:rPr sz="4200" b="1" spc="19" baseline="1950" dirty="0">
                <a:latin typeface="Calibri"/>
                <a:cs typeface="Calibri"/>
              </a:rPr>
              <a:t> </a:t>
            </a:r>
            <a:r>
              <a:rPr sz="4200" b="1" spc="-109" baseline="1950" dirty="0">
                <a:latin typeface="Calibri"/>
                <a:cs typeface="Calibri"/>
              </a:rPr>
              <a:t>W</a:t>
            </a:r>
            <a:r>
              <a:rPr sz="4200" b="1" spc="0" baseline="1950" dirty="0">
                <a:latin typeface="Calibri"/>
                <a:cs typeface="Calibri"/>
              </a:rPr>
              <a:t>oche</a:t>
            </a:r>
            <a:r>
              <a:rPr sz="4200" b="1" spc="-15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z</a:t>
            </a:r>
            <a:r>
              <a:rPr sz="4200" b="1" spc="-9" baseline="1950" dirty="0">
                <a:latin typeface="Calibri"/>
                <a:cs typeface="Calibri"/>
              </a:rPr>
              <a:t>u</a:t>
            </a:r>
            <a:r>
              <a:rPr sz="4200" b="1" spc="0" baseline="1950" dirty="0">
                <a:latin typeface="Calibri"/>
                <a:cs typeface="Calibri"/>
              </a:rPr>
              <a:t>lass</a:t>
            </a:r>
            <a:r>
              <a:rPr sz="4200" b="1" spc="-9" baseline="1950" dirty="0">
                <a:latin typeface="Calibri"/>
                <a:cs typeface="Calibri"/>
              </a:rPr>
              <a:t>e</a:t>
            </a:r>
            <a:r>
              <a:rPr sz="4200" b="1" spc="0" baseline="1950" dirty="0">
                <a:latin typeface="Calibri"/>
                <a:cs typeface="Calibri"/>
              </a:rPr>
              <a:t>n,</a:t>
            </a:r>
            <a:endParaRPr sz="2800" dirty="0">
              <a:latin typeface="Calibri"/>
              <a:cs typeface="Calibri"/>
            </a:endParaRPr>
          </a:p>
          <a:p>
            <a:pPr marL="12700" marR="53309">
              <a:lnSpc>
                <a:spcPts val="3360"/>
              </a:lnSpc>
            </a:pPr>
            <a:r>
              <a:rPr sz="4200" b="1" spc="-19" baseline="1950" dirty="0">
                <a:latin typeface="Calibri"/>
                <a:cs typeface="Calibri"/>
              </a:rPr>
              <a:t>w</a:t>
            </a:r>
            <a:r>
              <a:rPr sz="4200" b="1" spc="0" baseline="1950" dirty="0">
                <a:latin typeface="Calibri"/>
                <a:cs typeface="Calibri"/>
              </a:rPr>
              <a:t>enn</a:t>
            </a:r>
            <a:r>
              <a:rPr sz="4200" b="1" spc="-54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sc</a:t>
            </a:r>
            <a:r>
              <a:rPr sz="4200" b="1" spc="-14" baseline="1950" dirty="0">
                <a:latin typeface="Calibri"/>
                <a:cs typeface="Calibri"/>
              </a:rPr>
              <a:t>h</a:t>
            </a:r>
            <a:r>
              <a:rPr sz="4200" b="1" spc="-19" baseline="1950" dirty="0">
                <a:latin typeface="Calibri"/>
                <a:cs typeface="Calibri"/>
              </a:rPr>
              <a:t>w</a:t>
            </a:r>
            <a:r>
              <a:rPr sz="4200" b="1" spc="0" baseline="1950" dirty="0">
                <a:latin typeface="Calibri"/>
                <a:cs typeface="Calibri"/>
              </a:rPr>
              <a:t>e</a:t>
            </a:r>
            <a:r>
              <a:rPr sz="4200" b="1" spc="9" baseline="1950" dirty="0">
                <a:latin typeface="Calibri"/>
                <a:cs typeface="Calibri"/>
              </a:rPr>
              <a:t>r</a:t>
            </a:r>
            <a:r>
              <a:rPr sz="4200" b="1" spc="0" baseline="1950" dirty="0">
                <a:latin typeface="Calibri"/>
                <a:cs typeface="Calibri"/>
              </a:rPr>
              <a:t>wie</a:t>
            </a:r>
            <a:r>
              <a:rPr sz="4200" b="1" spc="-29" baseline="1950" dirty="0">
                <a:latin typeface="Calibri"/>
                <a:cs typeface="Calibri"/>
              </a:rPr>
              <a:t>g</a:t>
            </a:r>
            <a:r>
              <a:rPr sz="4200" b="1" spc="0" baseline="1950" dirty="0">
                <a:latin typeface="Calibri"/>
                <a:cs typeface="Calibri"/>
              </a:rPr>
              <a:t>ende</a:t>
            </a:r>
            <a:r>
              <a:rPr sz="4200" b="1" spc="-118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s</a:t>
            </a:r>
            <a:r>
              <a:rPr sz="4200" b="1" spc="-25" baseline="1950" dirty="0">
                <a:latin typeface="Calibri"/>
                <a:cs typeface="Calibri"/>
              </a:rPr>
              <a:t>o</a:t>
            </a:r>
            <a:r>
              <a:rPr sz="4200" b="1" spc="0" baseline="1950" dirty="0">
                <a:latin typeface="Calibri"/>
                <a:cs typeface="Calibri"/>
              </a:rPr>
              <a:t>ziale</a:t>
            </a:r>
            <a:r>
              <a:rPr sz="4200" b="1" spc="9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Gründe</a:t>
            </a:r>
            <a:r>
              <a:rPr sz="4200" b="1" spc="-71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oder</a:t>
            </a:r>
            <a:endParaRPr sz="2800" dirty="0">
              <a:latin typeface="Calibri"/>
              <a:cs typeface="Calibri"/>
            </a:endParaRPr>
          </a:p>
          <a:p>
            <a:pPr marL="12700" marR="53309">
              <a:lnSpc>
                <a:spcPts val="3360"/>
              </a:lnSpc>
            </a:pPr>
            <a:r>
              <a:rPr sz="4200" b="1" spc="0" baseline="1950" dirty="0">
                <a:latin typeface="Calibri"/>
                <a:cs typeface="Calibri"/>
              </a:rPr>
              <a:t>auß</a:t>
            </a:r>
            <a:r>
              <a:rPr sz="4200" b="1" spc="-4" baseline="1950" dirty="0">
                <a:latin typeface="Calibri"/>
                <a:cs typeface="Calibri"/>
              </a:rPr>
              <a:t>e</a:t>
            </a:r>
            <a:r>
              <a:rPr sz="4200" b="1" spc="-34" baseline="1950" dirty="0">
                <a:latin typeface="Calibri"/>
                <a:cs typeface="Calibri"/>
              </a:rPr>
              <a:t>r</a:t>
            </a:r>
            <a:r>
              <a:rPr sz="4200" b="1" spc="-29" baseline="1950" dirty="0">
                <a:latin typeface="Calibri"/>
                <a:cs typeface="Calibri"/>
              </a:rPr>
              <a:t>g</a:t>
            </a:r>
            <a:r>
              <a:rPr sz="4200" b="1" spc="-14" baseline="1950" dirty="0">
                <a:latin typeface="Calibri"/>
                <a:cs typeface="Calibri"/>
              </a:rPr>
              <a:t>e</a:t>
            </a:r>
            <a:r>
              <a:rPr sz="4200" b="1" spc="-19" baseline="1950" dirty="0">
                <a:latin typeface="Calibri"/>
                <a:cs typeface="Calibri"/>
              </a:rPr>
              <a:t>w</a:t>
            </a:r>
            <a:r>
              <a:rPr sz="4200" b="1" spc="0" baseline="1950" dirty="0">
                <a:latin typeface="Calibri"/>
                <a:cs typeface="Calibri"/>
              </a:rPr>
              <a:t>öhn</a:t>
            </a:r>
            <a:r>
              <a:rPr sz="4200" b="1" spc="-4" baseline="1950" dirty="0">
                <a:latin typeface="Calibri"/>
                <a:cs typeface="Calibri"/>
              </a:rPr>
              <a:t>l</a:t>
            </a:r>
            <a:r>
              <a:rPr sz="4200" b="1" spc="0" baseline="1950" dirty="0">
                <a:latin typeface="Calibri"/>
                <a:cs typeface="Calibri"/>
              </a:rPr>
              <a:t>iche</a:t>
            </a:r>
            <a:r>
              <a:rPr sz="4200" b="1" spc="-171" baseline="1950" dirty="0">
                <a:latin typeface="Calibri"/>
                <a:cs typeface="Calibri"/>
              </a:rPr>
              <a:t> </a:t>
            </a:r>
            <a:r>
              <a:rPr sz="4200" b="1" spc="-75" baseline="1950" dirty="0">
                <a:latin typeface="Calibri"/>
                <a:cs typeface="Calibri"/>
              </a:rPr>
              <a:t>F</a:t>
            </a:r>
            <a:r>
              <a:rPr sz="4200" b="1" spc="0" baseline="1950" dirty="0">
                <a:latin typeface="Calibri"/>
                <a:cs typeface="Calibri"/>
              </a:rPr>
              <a:t>ahr</a:t>
            </a:r>
            <a:r>
              <a:rPr sz="4200" b="1" spc="-44" baseline="1950" dirty="0">
                <a:latin typeface="Calibri"/>
                <a:cs typeface="Calibri"/>
              </a:rPr>
              <a:t>z</a:t>
            </a:r>
            <a:r>
              <a:rPr sz="4200" b="1" spc="0" baseline="1950" dirty="0">
                <a:latin typeface="Calibri"/>
                <a:cs typeface="Calibri"/>
              </a:rPr>
              <a:t>ei</a:t>
            </a:r>
            <a:r>
              <a:rPr sz="4200" b="1" spc="-39" baseline="1950" dirty="0">
                <a:latin typeface="Calibri"/>
                <a:cs typeface="Calibri"/>
              </a:rPr>
              <a:t>t</a:t>
            </a:r>
            <a:r>
              <a:rPr sz="4200" b="1" spc="0" baseline="1950" dirty="0">
                <a:latin typeface="Calibri"/>
                <a:cs typeface="Calibri"/>
              </a:rPr>
              <a:t>en</a:t>
            </a:r>
            <a:r>
              <a:rPr sz="4200" b="1" spc="-58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dies er</a:t>
            </a:r>
            <a:r>
              <a:rPr sz="4200" b="1" spc="-44" baseline="1950" dirty="0">
                <a:latin typeface="Calibri"/>
                <a:cs typeface="Calibri"/>
              </a:rPr>
              <a:t>f</a:t>
            </a:r>
            <a:r>
              <a:rPr sz="4200" b="1" spc="0" baseline="1950" dirty="0">
                <a:latin typeface="Calibri"/>
                <a:cs typeface="Calibri"/>
              </a:rPr>
              <a:t>o</a:t>
            </a:r>
            <a:r>
              <a:rPr sz="4200" b="1" spc="-34" baseline="1950" dirty="0">
                <a:latin typeface="Calibri"/>
                <a:cs typeface="Calibri"/>
              </a:rPr>
              <a:t>r</a:t>
            </a:r>
            <a:r>
              <a:rPr sz="4200" b="1" spc="0" baseline="1950" dirty="0">
                <a:latin typeface="Calibri"/>
                <a:cs typeface="Calibri"/>
              </a:rPr>
              <a:t>dern.</a:t>
            </a:r>
            <a:endParaRPr sz="2800" dirty="0">
              <a:latin typeface="Calibri"/>
              <a:cs typeface="Calibri"/>
            </a:endParaRPr>
          </a:p>
          <a:p>
            <a:pPr marL="12700" marR="53309">
              <a:lnSpc>
                <a:spcPts val="3360"/>
              </a:lnSpc>
            </a:pPr>
            <a:r>
              <a:rPr sz="4200" b="1" spc="0" baseline="1950" dirty="0">
                <a:latin typeface="Calibri"/>
                <a:cs typeface="Calibri"/>
              </a:rPr>
              <a:t>Ausnahmee</a:t>
            </a:r>
            <a:r>
              <a:rPr sz="4200" b="1" spc="-29" baseline="1950" dirty="0">
                <a:latin typeface="Calibri"/>
                <a:cs typeface="Calibri"/>
              </a:rPr>
              <a:t>n</a:t>
            </a:r>
            <a:r>
              <a:rPr sz="4200" b="1" spc="0" baseline="1950" dirty="0">
                <a:latin typeface="Calibri"/>
                <a:cs typeface="Calibri"/>
              </a:rPr>
              <a:t>ts</a:t>
            </a:r>
            <a:r>
              <a:rPr sz="4200" b="1" spc="4" baseline="1950" dirty="0">
                <a:latin typeface="Calibri"/>
                <a:cs typeface="Calibri"/>
              </a:rPr>
              <a:t>c</a:t>
            </a:r>
            <a:r>
              <a:rPr sz="4200" b="1" spc="0" baseline="1950" dirty="0">
                <a:latin typeface="Calibri"/>
                <a:cs typeface="Calibri"/>
              </a:rPr>
              <a:t>hei</a:t>
            </a:r>
            <a:r>
              <a:rPr sz="4200" b="1" spc="-4" baseline="1950" dirty="0">
                <a:latin typeface="Calibri"/>
                <a:cs typeface="Calibri"/>
              </a:rPr>
              <a:t>d</a:t>
            </a:r>
            <a:r>
              <a:rPr sz="4200" b="1" spc="0" baseline="1950" dirty="0">
                <a:latin typeface="Calibri"/>
                <a:cs typeface="Calibri"/>
              </a:rPr>
              <a:t>un</a:t>
            </a:r>
            <a:r>
              <a:rPr sz="4200" b="1" spc="-29" baseline="1950" dirty="0">
                <a:latin typeface="Calibri"/>
                <a:cs typeface="Calibri"/>
              </a:rPr>
              <a:t>g</a:t>
            </a:r>
            <a:r>
              <a:rPr sz="4200" b="1" spc="0" baseline="1950" dirty="0">
                <a:latin typeface="Calibri"/>
                <a:cs typeface="Calibri"/>
              </a:rPr>
              <a:t>en</a:t>
            </a:r>
            <a:r>
              <a:rPr sz="4200" b="1" spc="-241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nach</a:t>
            </a:r>
            <a:r>
              <a:rPr sz="4200" b="1" spc="-35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S</a:t>
            </a:r>
            <a:r>
              <a:rPr sz="4200" b="1" spc="-25" baseline="1950" dirty="0">
                <a:latin typeface="Calibri"/>
                <a:cs typeface="Calibri"/>
              </a:rPr>
              <a:t>a</a:t>
            </a:r>
            <a:r>
              <a:rPr sz="4200" b="1" spc="0" baseline="1950" dirty="0">
                <a:latin typeface="Calibri"/>
                <a:cs typeface="Calibri"/>
              </a:rPr>
              <a:t>tz</a:t>
            </a:r>
            <a:r>
              <a:rPr sz="4200" b="1" spc="-7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2</a:t>
            </a:r>
            <a:r>
              <a:rPr sz="4200" b="1" spc="9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sind im</a:t>
            </a:r>
            <a:endParaRPr sz="2800" dirty="0">
              <a:latin typeface="Calibri"/>
              <a:cs typeface="Calibri"/>
            </a:endParaRPr>
          </a:p>
          <a:p>
            <a:pPr marL="12700" marR="53309">
              <a:lnSpc>
                <a:spcPts val="3365"/>
              </a:lnSpc>
              <a:spcBef>
                <a:spcPts val="0"/>
              </a:spcBef>
            </a:pPr>
            <a:r>
              <a:rPr sz="4200" b="1" spc="0" baseline="1950" dirty="0">
                <a:latin typeface="Calibri"/>
                <a:cs typeface="Calibri"/>
              </a:rPr>
              <a:t>Ei</a:t>
            </a:r>
            <a:r>
              <a:rPr sz="4200" b="1" spc="-34" baseline="1950" dirty="0">
                <a:latin typeface="Calibri"/>
                <a:cs typeface="Calibri"/>
              </a:rPr>
              <a:t>n</a:t>
            </a:r>
            <a:r>
              <a:rPr sz="4200" b="1" spc="-25" baseline="1950" dirty="0">
                <a:latin typeface="Calibri"/>
                <a:cs typeface="Calibri"/>
              </a:rPr>
              <a:t>v</a:t>
            </a:r>
            <a:r>
              <a:rPr sz="4200" b="1" spc="0" baseline="1950" dirty="0">
                <a:latin typeface="Calibri"/>
                <a:cs typeface="Calibri"/>
              </a:rPr>
              <a:t>ernehmen</a:t>
            </a:r>
            <a:r>
              <a:rPr sz="4200" b="1" spc="-113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mit</a:t>
            </a:r>
            <a:r>
              <a:rPr sz="4200" b="1" spc="-39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der</a:t>
            </a:r>
            <a:r>
              <a:rPr sz="4200" b="1" spc="-29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B</a:t>
            </a:r>
            <a:r>
              <a:rPr sz="4200" b="1" spc="-19" baseline="1950" dirty="0">
                <a:latin typeface="Calibri"/>
                <a:cs typeface="Calibri"/>
              </a:rPr>
              <a:t>e</a:t>
            </a:r>
            <a:r>
              <a:rPr sz="4200" b="1" spc="0" baseline="1950" dirty="0">
                <a:latin typeface="Calibri"/>
                <a:cs typeface="Calibri"/>
              </a:rPr>
              <a:t>zir</a:t>
            </a:r>
            <a:r>
              <a:rPr sz="4200" b="1" spc="-19" baseline="1950" dirty="0">
                <a:latin typeface="Calibri"/>
                <a:cs typeface="Calibri"/>
              </a:rPr>
              <a:t>k</a:t>
            </a:r>
            <a:r>
              <a:rPr sz="4200" b="1" spc="0" baseline="1950" dirty="0">
                <a:latin typeface="Calibri"/>
                <a:cs typeface="Calibri"/>
              </a:rPr>
              <a:t>s</a:t>
            </a:r>
            <a:r>
              <a:rPr sz="4200" b="1" spc="-34" baseline="1950" dirty="0">
                <a:latin typeface="Calibri"/>
                <a:cs typeface="Calibri"/>
              </a:rPr>
              <a:t>r</a:t>
            </a:r>
            <a:r>
              <a:rPr sz="4200" b="1" spc="0" baseline="1950" dirty="0">
                <a:latin typeface="Calibri"/>
                <a:cs typeface="Calibri"/>
              </a:rPr>
              <a:t>eg</a:t>
            </a:r>
            <a:r>
              <a:rPr sz="4200" b="1" spc="-9" baseline="1950" dirty="0">
                <a:latin typeface="Calibri"/>
                <a:cs typeface="Calibri"/>
              </a:rPr>
              <a:t>i</a:t>
            </a:r>
            <a:r>
              <a:rPr sz="4200" b="1" spc="0" baseline="1950" dirty="0">
                <a:latin typeface="Calibri"/>
                <a:cs typeface="Calibri"/>
              </a:rPr>
              <a:t>erung</a:t>
            </a:r>
            <a:r>
              <a:rPr sz="4200" b="1" spc="-81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zu</a:t>
            </a:r>
            <a:r>
              <a:rPr sz="4200" b="1" spc="-26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t</a:t>
            </a:r>
            <a:r>
              <a:rPr sz="4200" b="1" spc="-34" baseline="1950" dirty="0">
                <a:latin typeface="Calibri"/>
                <a:cs typeface="Calibri"/>
              </a:rPr>
              <a:t>r</a:t>
            </a:r>
            <a:r>
              <a:rPr sz="4200" b="1" spc="-25" baseline="1950" dirty="0">
                <a:latin typeface="Calibri"/>
                <a:cs typeface="Calibri"/>
              </a:rPr>
              <a:t>e</a:t>
            </a:r>
            <a:r>
              <a:rPr sz="4200" b="1" spc="0" baseline="1950" dirty="0">
                <a:latin typeface="Calibri"/>
                <a:cs typeface="Calibri"/>
              </a:rPr>
              <a:t>f</a:t>
            </a:r>
            <a:r>
              <a:rPr sz="4200" b="1" spc="-39" baseline="1950" dirty="0">
                <a:latin typeface="Calibri"/>
                <a:cs typeface="Calibri"/>
              </a:rPr>
              <a:t>f</a:t>
            </a:r>
            <a:r>
              <a:rPr sz="4200" b="1" spc="0" baseline="1950" dirty="0">
                <a:latin typeface="Calibri"/>
                <a:cs typeface="Calibri"/>
              </a:rPr>
              <a:t>en.</a:t>
            </a:r>
            <a:endParaRPr sz="2800" dirty="0">
              <a:latin typeface="Calibri"/>
              <a:cs typeface="Calibri"/>
            </a:endParaRPr>
          </a:p>
          <a:p>
            <a:pPr marL="12700" marR="53309">
              <a:lnSpc>
                <a:spcPct val="101725"/>
              </a:lnSpc>
              <a:spcBef>
                <a:spcPts val="1824"/>
              </a:spcBef>
            </a:pPr>
            <a:r>
              <a:rPr sz="1200" b="1" spc="-4" dirty="0">
                <a:latin typeface="Calibri"/>
                <a:cs typeface="Calibri"/>
              </a:rPr>
              <a:t>[</a:t>
            </a:r>
            <a:r>
              <a:rPr sz="1200" b="1" spc="-14" dirty="0">
                <a:latin typeface="Calibri"/>
                <a:cs typeface="Calibri"/>
                <a:hlinkClick r:id="rId2"/>
              </a:rPr>
              <a:t>B</a:t>
            </a:r>
            <a:r>
              <a:rPr sz="1200" b="1" spc="4" dirty="0">
                <a:latin typeface="Calibri"/>
                <a:cs typeface="Calibri"/>
                <a:hlinkClick r:id="rId2"/>
              </a:rPr>
              <a:t>A</a:t>
            </a:r>
            <a:r>
              <a:rPr sz="1200" b="1" spc="0" dirty="0">
                <a:latin typeface="Calibri"/>
                <a:cs typeface="Calibri"/>
                <a:hlinkClick r:id="rId2"/>
              </a:rPr>
              <a:t>SS </a:t>
            </a:r>
            <a:r>
              <a:rPr sz="1200" spc="0" dirty="0">
                <a:latin typeface="Calibri"/>
                <a:cs typeface="Calibri"/>
                <a:hlinkClick r:id="rId2"/>
              </a:rPr>
              <a:t>- </a:t>
            </a:r>
            <a:r>
              <a:rPr sz="1200" spc="-4" dirty="0">
                <a:latin typeface="Calibri"/>
                <a:cs typeface="Calibri"/>
                <a:hlinkClick r:id="rId2"/>
              </a:rPr>
              <a:t>B</a:t>
            </a:r>
            <a:r>
              <a:rPr sz="1200" spc="0" dirty="0">
                <a:latin typeface="Calibri"/>
                <a:cs typeface="Calibri"/>
                <a:hlinkClick r:id="rId2"/>
              </a:rPr>
              <a:t>e</a:t>
            </a:r>
            <a:r>
              <a:rPr sz="1200" spc="-4" dirty="0">
                <a:latin typeface="Calibri"/>
                <a:cs typeface="Calibri"/>
                <a:hlinkClick r:id="rId2"/>
              </a:rPr>
              <a:t>r</a:t>
            </a:r>
            <a:r>
              <a:rPr sz="1200" spc="0" dirty="0">
                <a:latin typeface="Calibri"/>
                <a:cs typeface="Calibri"/>
                <a:hlinkClick r:id="rId2"/>
              </a:rPr>
              <a:t>ei</a:t>
            </a:r>
            <a:r>
              <a:rPr sz="1200" spc="9" dirty="0">
                <a:latin typeface="Calibri"/>
                <a:cs typeface="Calibri"/>
                <a:hlinkClick r:id="rId2"/>
              </a:rPr>
              <a:t>n</a:t>
            </a:r>
            <a:r>
              <a:rPr sz="1200" spc="0" dirty="0">
                <a:latin typeface="Calibri"/>
                <a:cs typeface="Calibri"/>
                <a:hlinkClick r:id="rId2"/>
              </a:rPr>
              <a:t>i</a:t>
            </a:r>
            <a:r>
              <a:rPr sz="1200" spc="-9" dirty="0">
                <a:latin typeface="Calibri"/>
                <a:cs typeface="Calibri"/>
                <a:hlinkClick r:id="rId2"/>
              </a:rPr>
              <a:t>g</a:t>
            </a:r>
            <a:r>
              <a:rPr sz="1200" spc="-4" dirty="0">
                <a:latin typeface="Calibri"/>
                <a:cs typeface="Calibri"/>
                <a:hlinkClick r:id="rId2"/>
              </a:rPr>
              <a:t>t</a:t>
            </a:r>
            <a:r>
              <a:rPr sz="1200" spc="0" dirty="0">
                <a:latin typeface="Calibri"/>
                <a:cs typeface="Calibri"/>
                <a:hlinkClick r:id="rId2"/>
              </a:rPr>
              <a:t>e</a:t>
            </a:r>
            <a:r>
              <a:rPr sz="1200" spc="-39" dirty="0">
                <a:latin typeface="Calibri"/>
                <a:cs typeface="Calibri"/>
                <a:hlinkClick r:id="rId2"/>
              </a:rPr>
              <a:t> </a:t>
            </a:r>
            <a:r>
              <a:rPr sz="1200" spc="0" dirty="0">
                <a:latin typeface="Calibri"/>
                <a:cs typeface="Calibri"/>
                <a:hlinkClick r:id="rId2"/>
              </a:rPr>
              <a:t>A</a:t>
            </a:r>
            <a:r>
              <a:rPr sz="1200" spc="-9" dirty="0">
                <a:latin typeface="Calibri"/>
                <a:cs typeface="Calibri"/>
                <a:hlinkClick r:id="rId2"/>
              </a:rPr>
              <a:t>m</a:t>
            </a:r>
            <a:r>
              <a:rPr sz="1200" spc="4" dirty="0">
                <a:latin typeface="Calibri"/>
                <a:cs typeface="Calibri"/>
                <a:hlinkClick r:id="rId2"/>
              </a:rPr>
              <a:t>t</a:t>
            </a:r>
            <a:r>
              <a:rPr sz="1200" spc="0" dirty="0">
                <a:latin typeface="Calibri"/>
                <a:cs typeface="Calibri"/>
                <a:hlinkClick r:id="rId2"/>
              </a:rPr>
              <a:t>lic</a:t>
            </a:r>
            <a:r>
              <a:rPr sz="1200" spc="4" dirty="0">
                <a:latin typeface="Calibri"/>
                <a:cs typeface="Calibri"/>
                <a:hlinkClick r:id="rId2"/>
              </a:rPr>
              <a:t>h</a:t>
            </a:r>
            <a:r>
              <a:rPr sz="1200" spc="0" dirty="0">
                <a:latin typeface="Calibri"/>
                <a:cs typeface="Calibri"/>
                <a:hlinkClick r:id="rId2"/>
              </a:rPr>
              <a:t>e</a:t>
            </a:r>
            <a:r>
              <a:rPr sz="1200" spc="4" dirty="0">
                <a:latin typeface="Calibri"/>
                <a:cs typeface="Calibri"/>
                <a:hlinkClick r:id="rId2"/>
              </a:rPr>
              <a:t> </a:t>
            </a:r>
            <a:r>
              <a:rPr sz="1200" spc="0" dirty="0">
                <a:latin typeface="Calibri"/>
                <a:cs typeface="Calibri"/>
                <a:hlinkClick r:id="rId2"/>
              </a:rPr>
              <a:t>Samml</a:t>
            </a:r>
            <a:r>
              <a:rPr sz="1200" spc="4" dirty="0">
                <a:latin typeface="Calibri"/>
                <a:cs typeface="Calibri"/>
                <a:hlinkClick r:id="rId2"/>
              </a:rPr>
              <a:t>un</a:t>
            </a:r>
            <a:r>
              <a:rPr sz="1200" spc="0" dirty="0">
                <a:latin typeface="Calibri"/>
                <a:cs typeface="Calibri"/>
                <a:hlinkClick r:id="rId2"/>
              </a:rPr>
              <a:t>g</a:t>
            </a:r>
            <a:r>
              <a:rPr sz="1200" spc="-19" dirty="0">
                <a:latin typeface="Calibri"/>
                <a:cs typeface="Calibri"/>
                <a:hlinkClick r:id="rId2"/>
              </a:rPr>
              <a:t> </a:t>
            </a:r>
            <a:r>
              <a:rPr sz="1200" spc="4" dirty="0">
                <a:latin typeface="Calibri"/>
                <a:cs typeface="Calibri"/>
                <a:hlinkClick r:id="rId2"/>
              </a:rPr>
              <a:t>d</a:t>
            </a:r>
            <a:r>
              <a:rPr sz="1200" spc="0" dirty="0">
                <a:latin typeface="Calibri"/>
                <a:cs typeface="Calibri"/>
                <a:hlinkClick r:id="rId2"/>
              </a:rPr>
              <a:t>er</a:t>
            </a:r>
            <a:r>
              <a:rPr sz="1200" spc="-14" dirty="0">
                <a:latin typeface="Calibri"/>
                <a:cs typeface="Calibri"/>
                <a:hlinkClick r:id="rId2"/>
              </a:rPr>
              <a:t> </a:t>
            </a:r>
            <a:r>
              <a:rPr sz="1200" spc="0" dirty="0">
                <a:latin typeface="Calibri"/>
                <a:cs typeface="Calibri"/>
                <a:hlinkClick r:id="rId2"/>
              </a:rPr>
              <a:t>Sch</a:t>
            </a:r>
            <a:r>
              <a:rPr sz="1200" spc="4" dirty="0">
                <a:latin typeface="Calibri"/>
                <a:cs typeface="Calibri"/>
                <a:hlinkClick r:id="rId2"/>
              </a:rPr>
              <a:t>u</a:t>
            </a:r>
            <a:r>
              <a:rPr sz="1200" spc="0" dirty="0">
                <a:latin typeface="Calibri"/>
                <a:cs typeface="Calibri"/>
                <a:hlinkClick r:id="rId2"/>
              </a:rPr>
              <a:t>l</a:t>
            </a:r>
            <a:r>
              <a:rPr sz="1200" spc="-14" dirty="0">
                <a:latin typeface="Calibri"/>
                <a:cs typeface="Calibri"/>
                <a:hlinkClick r:id="rId2"/>
              </a:rPr>
              <a:t>v</a:t>
            </a:r>
            <a:r>
              <a:rPr sz="1200" spc="0" dirty="0">
                <a:latin typeface="Calibri"/>
                <a:cs typeface="Calibri"/>
                <a:hlinkClick r:id="rId2"/>
              </a:rPr>
              <a:t>o</a:t>
            </a:r>
            <a:r>
              <a:rPr sz="1200" spc="-19" dirty="0">
                <a:latin typeface="Calibri"/>
                <a:cs typeface="Calibri"/>
                <a:hlinkClick r:id="rId2"/>
              </a:rPr>
              <a:t>r</a:t>
            </a:r>
            <a:r>
              <a:rPr sz="1200" spc="0" dirty="0">
                <a:latin typeface="Calibri"/>
                <a:cs typeface="Calibri"/>
                <a:hlinkClick r:id="rId2"/>
              </a:rPr>
              <a:t>s</a:t>
            </a:r>
            <a:r>
              <a:rPr sz="1200" spc="-4" dirty="0">
                <a:latin typeface="Calibri"/>
                <a:cs typeface="Calibri"/>
                <a:hlinkClick r:id="rId2"/>
              </a:rPr>
              <a:t>c</a:t>
            </a:r>
            <a:r>
              <a:rPr sz="1200" spc="4" dirty="0">
                <a:latin typeface="Calibri"/>
                <a:cs typeface="Calibri"/>
                <a:hlinkClick r:id="rId2"/>
              </a:rPr>
              <a:t>h</a:t>
            </a:r>
            <a:r>
              <a:rPr sz="1200" spc="0" dirty="0">
                <a:latin typeface="Calibri"/>
                <a:cs typeface="Calibri"/>
                <a:hlinkClick r:id="rId2"/>
              </a:rPr>
              <a:t>ri</a:t>
            </a:r>
            <a:r>
              <a:rPr sz="1200" spc="4" dirty="0">
                <a:latin typeface="Calibri"/>
                <a:cs typeface="Calibri"/>
                <a:hlinkClick r:id="rId2"/>
              </a:rPr>
              <a:t>f</a:t>
            </a:r>
            <a:r>
              <a:rPr sz="1200" spc="-4" dirty="0">
                <a:latin typeface="Calibri"/>
                <a:cs typeface="Calibri"/>
                <a:hlinkClick r:id="rId2"/>
              </a:rPr>
              <a:t>t</a:t>
            </a:r>
            <a:r>
              <a:rPr sz="1200" spc="0" dirty="0">
                <a:latin typeface="Calibri"/>
                <a:cs typeface="Calibri"/>
                <a:hlinkClick r:id="rId2"/>
              </a:rPr>
              <a:t>en</a:t>
            </a:r>
            <a:r>
              <a:rPr sz="1200" spc="-34" dirty="0">
                <a:latin typeface="Calibri"/>
                <a:cs typeface="Calibri"/>
                <a:hlinkClick r:id="rId2"/>
              </a:rPr>
              <a:t> </a:t>
            </a:r>
            <a:r>
              <a:rPr sz="1200" spc="4" dirty="0">
                <a:latin typeface="Calibri"/>
                <a:cs typeface="Calibri"/>
                <a:hlinkClick r:id="rId2"/>
              </a:rPr>
              <a:t>N</a:t>
            </a:r>
            <a:r>
              <a:rPr sz="1200" spc="-14" dirty="0">
                <a:latin typeface="Calibri"/>
                <a:cs typeface="Calibri"/>
                <a:hlinkClick r:id="rId2"/>
              </a:rPr>
              <a:t>R</a:t>
            </a:r>
            <a:r>
              <a:rPr sz="1200" spc="0" dirty="0">
                <a:latin typeface="Calibri"/>
                <a:cs typeface="Calibri"/>
                <a:hlinkClick r:id="rId2"/>
              </a:rPr>
              <a:t>W</a:t>
            </a:r>
            <a:r>
              <a:rPr sz="1200" spc="14" dirty="0">
                <a:latin typeface="Calibri"/>
                <a:cs typeface="Calibri"/>
                <a:hlinkClick r:id="rId2"/>
              </a:rPr>
              <a:t> </a:t>
            </a:r>
            <a:r>
              <a:rPr sz="1200" b="1" spc="4" dirty="0">
                <a:latin typeface="Calibri"/>
                <a:cs typeface="Calibri"/>
                <a:hlinkClick r:id="rId2"/>
              </a:rPr>
              <a:t>20</a:t>
            </a:r>
            <a:r>
              <a:rPr sz="1200" b="1" spc="4" dirty="0">
                <a:latin typeface="Calibri"/>
                <a:cs typeface="Calibri"/>
              </a:rPr>
              <a:t>-</a:t>
            </a:r>
            <a:r>
              <a:rPr sz="1200" b="1" spc="0" dirty="0">
                <a:latin typeface="Calibri"/>
                <a:cs typeface="Calibri"/>
              </a:rPr>
              <a:t>02 N</a:t>
            </a:r>
            <a:r>
              <a:rPr sz="1200" b="1" spc="-100" dirty="0">
                <a:latin typeface="Calibri"/>
                <a:cs typeface="Calibri"/>
              </a:rPr>
              <a:t>r</a:t>
            </a:r>
            <a:r>
              <a:rPr sz="1200" b="1" spc="0" dirty="0">
                <a:latin typeface="Calibri"/>
                <a:cs typeface="Calibri"/>
              </a:rPr>
              <a:t>.</a:t>
            </a:r>
            <a:r>
              <a:rPr sz="1200" b="1" spc="4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20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4370" y="5755335"/>
            <a:ext cx="8128040" cy="3606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0"/>
              </a:lnSpc>
              <a:spcBef>
                <a:spcPts val="66"/>
              </a:spcBef>
            </a:pPr>
            <a:r>
              <a:rPr sz="1800" b="1" spc="0" baseline="2275" dirty="0">
                <a:latin typeface="Calibri"/>
                <a:cs typeface="Calibri"/>
              </a:rPr>
              <a:t>P</a:t>
            </a:r>
            <a:r>
              <a:rPr sz="1800" b="1" spc="-19" baseline="2275" dirty="0">
                <a:latin typeface="Calibri"/>
                <a:cs typeface="Calibri"/>
              </a:rPr>
              <a:t>r</a:t>
            </a:r>
            <a:r>
              <a:rPr sz="1800" b="1" spc="-14" baseline="2275" dirty="0">
                <a:latin typeface="Calibri"/>
                <a:cs typeface="Calibri"/>
              </a:rPr>
              <a:t>a</a:t>
            </a:r>
            <a:r>
              <a:rPr sz="1800" b="1" spc="0" baseline="2275" dirty="0">
                <a:latin typeface="Calibri"/>
                <a:cs typeface="Calibri"/>
              </a:rPr>
              <a:t>x</a:t>
            </a:r>
            <a:r>
              <a:rPr sz="1800" b="1" spc="4" baseline="2275" dirty="0">
                <a:latin typeface="Calibri"/>
                <a:cs typeface="Calibri"/>
              </a:rPr>
              <a:t>i</a:t>
            </a:r>
            <a:r>
              <a:rPr sz="1800" b="1" spc="0" baseline="2275" dirty="0">
                <a:latin typeface="Calibri"/>
                <a:cs typeface="Calibri"/>
              </a:rPr>
              <a:t>sele</a:t>
            </a:r>
            <a:r>
              <a:rPr sz="1800" b="1" spc="-4" baseline="2275" dirty="0">
                <a:latin typeface="Calibri"/>
                <a:cs typeface="Calibri"/>
              </a:rPr>
              <a:t>me</a:t>
            </a:r>
            <a:r>
              <a:rPr sz="1800" b="1" spc="-9" baseline="2275" dirty="0">
                <a:latin typeface="Calibri"/>
                <a:cs typeface="Calibri"/>
              </a:rPr>
              <a:t>nt</a:t>
            </a:r>
            <a:r>
              <a:rPr sz="1800" b="1" spc="0" baseline="2275" dirty="0">
                <a:latin typeface="Calibri"/>
                <a:cs typeface="Calibri"/>
              </a:rPr>
              <a:t>e</a:t>
            </a:r>
            <a:r>
              <a:rPr sz="1800" b="1" spc="-24" baseline="2275" dirty="0">
                <a:latin typeface="Calibri"/>
                <a:cs typeface="Calibri"/>
              </a:rPr>
              <a:t> </a:t>
            </a:r>
            <a:r>
              <a:rPr sz="1800" b="1" spc="4" baseline="2275" dirty="0">
                <a:latin typeface="Calibri"/>
                <a:cs typeface="Calibri"/>
              </a:rPr>
              <a:t>i</a:t>
            </a:r>
            <a:r>
              <a:rPr sz="1800" b="1" spc="0" baseline="2275" dirty="0">
                <a:latin typeface="Calibri"/>
                <a:cs typeface="Calibri"/>
              </a:rPr>
              <a:t>n</a:t>
            </a:r>
            <a:r>
              <a:rPr sz="1800" b="1" spc="4" baseline="2275" dirty="0">
                <a:latin typeface="Calibri"/>
                <a:cs typeface="Calibri"/>
              </a:rPr>
              <a:t> d</a:t>
            </a:r>
            <a:r>
              <a:rPr sz="1800" b="1" spc="-4" baseline="2275" dirty="0">
                <a:latin typeface="Calibri"/>
                <a:cs typeface="Calibri"/>
              </a:rPr>
              <a:t>e</a:t>
            </a:r>
            <a:r>
              <a:rPr sz="1800" b="1" spc="0" baseline="2275" dirty="0">
                <a:latin typeface="Calibri"/>
                <a:cs typeface="Calibri"/>
              </a:rPr>
              <a:t>n</a:t>
            </a:r>
            <a:r>
              <a:rPr sz="1800" b="1" spc="19" baseline="2275" dirty="0">
                <a:latin typeface="Calibri"/>
                <a:cs typeface="Calibri"/>
              </a:rPr>
              <a:t> </a:t>
            </a:r>
            <a:r>
              <a:rPr sz="1800" b="1" spc="4" baseline="2275" dirty="0">
                <a:latin typeface="Calibri"/>
                <a:cs typeface="Calibri"/>
              </a:rPr>
              <a:t>l</a:t>
            </a:r>
            <a:r>
              <a:rPr sz="1800" b="1" spc="-4" baseline="2275" dirty="0">
                <a:latin typeface="Calibri"/>
                <a:cs typeface="Calibri"/>
              </a:rPr>
              <a:t>e</a:t>
            </a:r>
            <a:r>
              <a:rPr sz="1800" b="1" spc="4" baseline="2275" dirty="0">
                <a:latin typeface="Calibri"/>
                <a:cs typeface="Calibri"/>
              </a:rPr>
              <a:t>h</a:t>
            </a:r>
            <a:r>
              <a:rPr sz="1800" b="1" spc="-19" baseline="2275" dirty="0">
                <a:latin typeface="Calibri"/>
                <a:cs typeface="Calibri"/>
              </a:rPr>
              <a:t>r</a:t>
            </a:r>
            <a:r>
              <a:rPr sz="1800" b="1" spc="-4" baseline="2275" dirty="0">
                <a:latin typeface="Calibri"/>
                <a:cs typeface="Calibri"/>
              </a:rPr>
              <a:t>a</a:t>
            </a:r>
            <a:r>
              <a:rPr sz="1800" b="1" spc="-14" baseline="2275" dirty="0">
                <a:latin typeface="Calibri"/>
                <a:cs typeface="Calibri"/>
              </a:rPr>
              <a:t>m</a:t>
            </a:r>
            <a:r>
              <a:rPr sz="1800" b="1" spc="0" baseline="2275" dirty="0">
                <a:latin typeface="Calibri"/>
                <a:cs typeface="Calibri"/>
              </a:rPr>
              <a:t>t</a:t>
            </a:r>
            <a:r>
              <a:rPr sz="1800" b="1" spc="4" baseline="2275" dirty="0">
                <a:latin typeface="Calibri"/>
                <a:cs typeface="Calibri"/>
              </a:rPr>
              <a:t>sb</a:t>
            </a:r>
            <a:r>
              <a:rPr sz="1800" b="1" spc="-14" baseline="2275" dirty="0">
                <a:latin typeface="Calibri"/>
                <a:cs typeface="Calibri"/>
              </a:rPr>
              <a:t>e</a:t>
            </a:r>
            <a:r>
              <a:rPr sz="1800" b="1" spc="-19" baseline="2275" dirty="0">
                <a:latin typeface="Calibri"/>
                <a:cs typeface="Calibri"/>
              </a:rPr>
              <a:t>z</a:t>
            </a:r>
            <a:r>
              <a:rPr sz="1800" b="1" spc="0" baseline="2275" dirty="0">
                <a:latin typeface="Calibri"/>
                <a:cs typeface="Calibri"/>
              </a:rPr>
              <a:t>o</a:t>
            </a:r>
            <a:r>
              <a:rPr sz="1800" b="1" spc="-14" baseline="2275" dirty="0">
                <a:latin typeface="Calibri"/>
                <a:cs typeface="Calibri"/>
              </a:rPr>
              <a:t>g</a:t>
            </a:r>
            <a:r>
              <a:rPr sz="1800" b="1" spc="-4" baseline="2275" dirty="0">
                <a:latin typeface="Calibri"/>
                <a:cs typeface="Calibri"/>
              </a:rPr>
              <a:t>e</a:t>
            </a:r>
            <a:r>
              <a:rPr sz="1800" b="1" spc="4" baseline="2275" dirty="0">
                <a:latin typeface="Calibri"/>
                <a:cs typeface="Calibri"/>
              </a:rPr>
              <a:t>n</a:t>
            </a:r>
            <a:r>
              <a:rPr sz="1800" b="1" spc="-4" baseline="2275" dirty="0">
                <a:latin typeface="Calibri"/>
                <a:cs typeface="Calibri"/>
              </a:rPr>
              <a:t>e</a:t>
            </a:r>
            <a:r>
              <a:rPr sz="1800" b="1" spc="0" baseline="2275" dirty="0">
                <a:latin typeface="Calibri"/>
                <a:cs typeface="Calibri"/>
              </a:rPr>
              <a:t>n</a:t>
            </a:r>
            <a:r>
              <a:rPr sz="1800" b="1" spc="4" baseline="2275" dirty="0">
                <a:latin typeface="Calibri"/>
                <a:cs typeface="Calibri"/>
              </a:rPr>
              <a:t> </a:t>
            </a:r>
            <a:r>
              <a:rPr sz="1800" b="1" spc="0" baseline="2275" dirty="0">
                <a:latin typeface="Calibri"/>
                <a:cs typeface="Calibri"/>
              </a:rPr>
              <a:t>St</a:t>
            </a:r>
            <a:r>
              <a:rPr sz="1800" b="1" spc="4" baseline="2275" dirty="0">
                <a:latin typeface="Calibri"/>
                <a:cs typeface="Calibri"/>
              </a:rPr>
              <a:t>udi</a:t>
            </a:r>
            <a:r>
              <a:rPr sz="1800" b="1" spc="-4" baseline="2275" dirty="0">
                <a:latin typeface="Calibri"/>
                <a:cs typeface="Calibri"/>
              </a:rPr>
              <a:t>e</a:t>
            </a:r>
            <a:r>
              <a:rPr sz="1800" b="1" spc="4" baseline="2275" dirty="0">
                <a:latin typeface="Calibri"/>
                <a:cs typeface="Calibri"/>
              </a:rPr>
              <a:t>n</a:t>
            </a:r>
            <a:r>
              <a:rPr sz="1800" b="1" spc="-29" baseline="2275" dirty="0">
                <a:latin typeface="Calibri"/>
                <a:cs typeface="Calibri"/>
              </a:rPr>
              <a:t>g</a:t>
            </a:r>
            <a:r>
              <a:rPr sz="1800" b="1" spc="-4" baseline="2275" dirty="0">
                <a:latin typeface="Calibri"/>
                <a:cs typeface="Calibri"/>
              </a:rPr>
              <a:t>ä</a:t>
            </a:r>
            <a:r>
              <a:rPr sz="1800" b="1" spc="4" baseline="2275" dirty="0">
                <a:latin typeface="Calibri"/>
                <a:cs typeface="Calibri"/>
              </a:rPr>
              <a:t>n</a:t>
            </a:r>
            <a:r>
              <a:rPr sz="1800" b="1" spc="-14" baseline="2275" dirty="0">
                <a:latin typeface="Calibri"/>
                <a:cs typeface="Calibri"/>
              </a:rPr>
              <a:t>g</a:t>
            </a:r>
            <a:r>
              <a:rPr sz="1800" b="1" spc="-4" baseline="2275" dirty="0">
                <a:latin typeface="Calibri"/>
                <a:cs typeface="Calibri"/>
              </a:rPr>
              <a:t>e</a:t>
            </a:r>
            <a:r>
              <a:rPr sz="1800" b="1" spc="0" baseline="2275" dirty="0">
                <a:latin typeface="Calibri"/>
                <a:cs typeface="Calibri"/>
              </a:rPr>
              <a:t>n</a:t>
            </a:r>
            <a:r>
              <a:rPr sz="1800" b="1" spc="59" baseline="2275" dirty="0">
                <a:latin typeface="Calibri"/>
                <a:cs typeface="Calibri"/>
              </a:rPr>
              <a:t> </a:t>
            </a:r>
            <a:r>
              <a:rPr sz="1800" spc="0" baseline="2275" dirty="0">
                <a:latin typeface="Calibri"/>
                <a:cs typeface="Calibri"/>
              </a:rPr>
              <a:t>Rd</a:t>
            </a:r>
            <a:r>
              <a:rPr sz="1800" spc="4" baseline="2275" dirty="0">
                <a:latin typeface="Calibri"/>
                <a:cs typeface="Calibri"/>
              </a:rPr>
              <a:t>E</a:t>
            </a:r>
            <a:r>
              <a:rPr sz="1800" spc="0" baseline="2275" dirty="0">
                <a:latin typeface="Calibri"/>
                <a:cs typeface="Calibri"/>
              </a:rPr>
              <a:t>rl.</a:t>
            </a:r>
            <a:r>
              <a:rPr sz="1800" spc="-19" baseline="2275" dirty="0">
                <a:latin typeface="Calibri"/>
                <a:cs typeface="Calibri"/>
              </a:rPr>
              <a:t> </a:t>
            </a:r>
            <a:r>
              <a:rPr sz="1800" spc="4" baseline="2275" dirty="0">
                <a:latin typeface="Calibri"/>
                <a:cs typeface="Calibri"/>
              </a:rPr>
              <a:t>d</a:t>
            </a:r>
            <a:r>
              <a:rPr sz="1800" spc="0" baseline="2275" dirty="0">
                <a:latin typeface="Calibri"/>
                <a:cs typeface="Calibri"/>
              </a:rPr>
              <a:t>.</a:t>
            </a:r>
            <a:r>
              <a:rPr sz="1800" spc="-9" baseline="2275" dirty="0">
                <a:latin typeface="Calibri"/>
                <a:cs typeface="Calibri"/>
              </a:rPr>
              <a:t> </a:t>
            </a:r>
            <a:r>
              <a:rPr sz="1800" spc="4" baseline="2275" dirty="0">
                <a:latin typeface="Calibri"/>
                <a:cs typeface="Calibri"/>
              </a:rPr>
              <a:t>M</a:t>
            </a:r>
            <a:r>
              <a:rPr sz="1800" spc="0" baseline="2275" dirty="0">
                <a:latin typeface="Calibri"/>
                <a:cs typeface="Calibri"/>
              </a:rPr>
              <a:t>i</a:t>
            </a:r>
            <a:r>
              <a:rPr sz="1800" spc="4" baseline="2275" dirty="0">
                <a:latin typeface="Calibri"/>
                <a:cs typeface="Calibri"/>
              </a:rPr>
              <a:t>n</a:t>
            </a:r>
            <a:r>
              <a:rPr sz="1800" spc="0" baseline="2275" dirty="0">
                <a:latin typeface="Calibri"/>
                <a:cs typeface="Calibri"/>
              </a:rPr>
              <a:t>i</a:t>
            </a:r>
            <a:r>
              <a:rPr sz="1800" spc="-14" baseline="2275" dirty="0">
                <a:latin typeface="Calibri"/>
                <a:cs typeface="Calibri"/>
              </a:rPr>
              <a:t>s</a:t>
            </a:r>
            <a:r>
              <a:rPr sz="1800" spc="-4" baseline="2275" dirty="0">
                <a:latin typeface="Calibri"/>
                <a:cs typeface="Calibri"/>
              </a:rPr>
              <a:t>t</a:t>
            </a:r>
            <a:r>
              <a:rPr sz="1800" spc="0" baseline="2275" dirty="0">
                <a:latin typeface="Calibri"/>
                <a:cs typeface="Calibri"/>
              </a:rPr>
              <a:t>e</a:t>
            </a:r>
            <a:r>
              <a:rPr sz="1800" spc="4" baseline="2275" dirty="0">
                <a:latin typeface="Calibri"/>
                <a:cs typeface="Calibri"/>
              </a:rPr>
              <a:t>r</a:t>
            </a:r>
            <a:r>
              <a:rPr sz="1800" spc="0" baseline="2275" dirty="0">
                <a:latin typeface="Calibri"/>
                <a:cs typeface="Calibri"/>
              </a:rPr>
              <a:t>i</a:t>
            </a:r>
            <a:r>
              <a:rPr sz="1800" spc="4" baseline="2275" dirty="0">
                <a:latin typeface="Calibri"/>
                <a:cs typeface="Calibri"/>
              </a:rPr>
              <a:t>u</a:t>
            </a:r>
            <a:r>
              <a:rPr sz="1800" spc="0" baseline="2275" dirty="0">
                <a:latin typeface="Calibri"/>
                <a:cs typeface="Calibri"/>
              </a:rPr>
              <a:t>ms</a:t>
            </a:r>
            <a:r>
              <a:rPr sz="1800" spc="-29" baseline="2275" dirty="0">
                <a:latin typeface="Calibri"/>
                <a:cs typeface="Calibri"/>
              </a:rPr>
              <a:t> </a:t>
            </a:r>
            <a:r>
              <a:rPr sz="1800" spc="4" baseline="2275" dirty="0">
                <a:latin typeface="Calibri"/>
                <a:cs typeface="Calibri"/>
              </a:rPr>
              <a:t>fü</a:t>
            </a:r>
            <a:r>
              <a:rPr sz="1800" spc="0" baseline="2275" dirty="0">
                <a:latin typeface="Calibri"/>
                <a:cs typeface="Calibri"/>
              </a:rPr>
              <a:t>r</a:t>
            </a:r>
            <a:r>
              <a:rPr sz="1800" spc="-19" baseline="2275" dirty="0">
                <a:latin typeface="Calibri"/>
                <a:cs typeface="Calibri"/>
              </a:rPr>
              <a:t> </a:t>
            </a:r>
            <a:r>
              <a:rPr sz="1800" spc="0" baseline="2275" dirty="0">
                <a:latin typeface="Calibri"/>
                <a:cs typeface="Calibri"/>
              </a:rPr>
              <a:t>Sch</a:t>
            </a:r>
            <a:r>
              <a:rPr sz="1800" spc="4" baseline="2275" dirty="0">
                <a:latin typeface="Calibri"/>
                <a:cs typeface="Calibri"/>
              </a:rPr>
              <a:t>u</a:t>
            </a:r>
            <a:r>
              <a:rPr sz="1800" spc="0" baseline="2275" dirty="0">
                <a:latin typeface="Calibri"/>
                <a:cs typeface="Calibri"/>
              </a:rPr>
              <a:t>le</a:t>
            </a:r>
            <a:r>
              <a:rPr sz="1800" spc="-14" baseline="2275" dirty="0">
                <a:latin typeface="Calibri"/>
                <a:cs typeface="Calibri"/>
              </a:rPr>
              <a:t> </a:t>
            </a:r>
            <a:r>
              <a:rPr sz="1800" spc="4" baseline="2275" dirty="0">
                <a:latin typeface="Calibri"/>
                <a:cs typeface="Calibri"/>
              </a:rPr>
              <a:t>un</a:t>
            </a:r>
            <a:r>
              <a:rPr sz="1800" spc="0" baseline="2275" dirty="0">
                <a:latin typeface="Calibri"/>
                <a:cs typeface="Calibri"/>
              </a:rPr>
              <a:t>d</a:t>
            </a:r>
            <a:r>
              <a:rPr sz="1800" spc="-14" baseline="2275" dirty="0">
                <a:latin typeface="Calibri"/>
                <a:cs typeface="Calibri"/>
              </a:rPr>
              <a:t> </a:t>
            </a:r>
            <a:r>
              <a:rPr sz="1800" spc="-50" baseline="2275" dirty="0">
                <a:latin typeface="Calibri"/>
                <a:cs typeface="Calibri"/>
              </a:rPr>
              <a:t>W</a:t>
            </a:r>
            <a:r>
              <a:rPr sz="1800" spc="0" baseline="2275" dirty="0">
                <a:latin typeface="Calibri"/>
                <a:cs typeface="Calibri"/>
              </a:rPr>
              <a:t>eiter</a:t>
            </a:r>
            <a:r>
              <a:rPr sz="1800" spc="4" baseline="2275" dirty="0">
                <a:latin typeface="Calibri"/>
                <a:cs typeface="Calibri"/>
              </a:rPr>
              <a:t>b</a:t>
            </a:r>
            <a:r>
              <a:rPr sz="1800" spc="0" baseline="2275" dirty="0">
                <a:latin typeface="Calibri"/>
                <a:cs typeface="Calibri"/>
              </a:rPr>
              <a:t>il</a:t>
            </a:r>
            <a:r>
              <a:rPr sz="1800" spc="-4" baseline="2275" dirty="0">
                <a:latin typeface="Calibri"/>
                <a:cs typeface="Calibri"/>
              </a:rPr>
              <a:t>dun</a:t>
            </a:r>
            <a:r>
              <a:rPr sz="1800" spc="0" baseline="2275" dirty="0">
                <a:latin typeface="Calibri"/>
                <a:cs typeface="Calibri"/>
              </a:rPr>
              <a:t>g</a:t>
            </a:r>
            <a:r>
              <a:rPr sz="1800" spc="-29" baseline="2275" dirty="0">
                <a:latin typeface="Calibri"/>
                <a:cs typeface="Calibri"/>
              </a:rPr>
              <a:t> </a:t>
            </a:r>
            <a:r>
              <a:rPr sz="1800" spc="-100" baseline="2275" dirty="0">
                <a:latin typeface="Calibri"/>
                <a:cs typeface="Calibri"/>
              </a:rPr>
              <a:t>v</a:t>
            </a:r>
            <a:r>
              <a:rPr sz="1800" spc="0" baseline="2275" dirty="0">
                <a:latin typeface="Calibri"/>
                <a:cs typeface="Calibri"/>
              </a:rPr>
              <a:t>.</a:t>
            </a:r>
            <a:r>
              <a:rPr sz="1800" spc="-9" baseline="2275" dirty="0">
                <a:latin typeface="Calibri"/>
                <a:cs typeface="Calibri"/>
              </a:rPr>
              <a:t> </a:t>
            </a:r>
            <a:r>
              <a:rPr sz="1800" spc="0" baseline="2275" dirty="0">
                <a:latin typeface="Calibri"/>
                <a:cs typeface="Calibri"/>
              </a:rPr>
              <a:t>2</a:t>
            </a:r>
            <a:r>
              <a:rPr sz="1800" spc="4" baseline="2275" dirty="0">
                <a:latin typeface="Calibri"/>
                <a:cs typeface="Calibri"/>
              </a:rPr>
              <a:t>8</a:t>
            </a:r>
            <a:r>
              <a:rPr sz="1800" spc="0" baseline="2275" dirty="0">
                <a:latin typeface="Calibri"/>
                <a:cs typeface="Calibri"/>
              </a:rPr>
              <a:t>.0</a:t>
            </a:r>
            <a:r>
              <a:rPr sz="1800" spc="4" baseline="2275" dirty="0">
                <a:latin typeface="Calibri"/>
                <a:cs typeface="Calibri"/>
              </a:rPr>
              <a:t>6</a:t>
            </a:r>
            <a:r>
              <a:rPr sz="1800" spc="0" baseline="2275" dirty="0">
                <a:latin typeface="Calibri"/>
                <a:cs typeface="Calibri"/>
              </a:rPr>
              <a:t>.2</a:t>
            </a:r>
            <a:r>
              <a:rPr sz="1800" spc="4" baseline="2275" dirty="0">
                <a:latin typeface="Calibri"/>
                <a:cs typeface="Calibri"/>
              </a:rPr>
              <a:t>0</a:t>
            </a:r>
            <a:r>
              <a:rPr sz="1800" spc="0" baseline="2275" dirty="0">
                <a:latin typeface="Calibri"/>
                <a:cs typeface="Calibri"/>
              </a:rPr>
              <a:t>12</a:t>
            </a:r>
            <a:r>
              <a:rPr sz="1800" spc="19" baseline="2275" dirty="0">
                <a:latin typeface="Calibri"/>
                <a:cs typeface="Calibri"/>
              </a:rPr>
              <a:t> </a:t>
            </a:r>
            <a:r>
              <a:rPr sz="1800" spc="0" baseline="2275" dirty="0">
                <a:latin typeface="Calibri"/>
                <a:cs typeface="Calibri"/>
              </a:rPr>
              <a:t>(A</a:t>
            </a:r>
            <a:r>
              <a:rPr sz="1800" spc="-4" baseline="2275" dirty="0">
                <a:latin typeface="Calibri"/>
                <a:cs typeface="Calibri"/>
              </a:rPr>
              <a:t>B</a:t>
            </a:r>
            <a:r>
              <a:rPr sz="1800" spc="0" baseline="2275" dirty="0">
                <a:latin typeface="Calibri"/>
                <a:cs typeface="Calibri"/>
              </a:rPr>
              <a:t>l.</a:t>
            </a:r>
            <a:endParaRPr sz="1200">
              <a:latin typeface="Calibri"/>
              <a:cs typeface="Calibri"/>
            </a:endParaRPr>
          </a:p>
          <a:p>
            <a:pPr marL="12700" marR="22859">
              <a:lnSpc>
                <a:spcPts val="1440"/>
              </a:lnSpc>
              <a:spcBef>
                <a:spcPts val="6"/>
              </a:spcBef>
            </a:pPr>
            <a:r>
              <a:rPr sz="1800" spc="4" baseline="2275" dirty="0">
                <a:latin typeface="Calibri"/>
                <a:cs typeface="Calibri"/>
              </a:rPr>
              <a:t>N</a:t>
            </a:r>
            <a:r>
              <a:rPr sz="1800" spc="-14" baseline="2275" dirty="0">
                <a:latin typeface="Calibri"/>
                <a:cs typeface="Calibri"/>
              </a:rPr>
              <a:t>R</a:t>
            </a:r>
            <a:r>
              <a:rPr sz="1800" spc="-119" baseline="2275" dirty="0">
                <a:latin typeface="Calibri"/>
                <a:cs typeface="Calibri"/>
              </a:rPr>
              <a:t>W</a:t>
            </a:r>
            <a:r>
              <a:rPr sz="1800" spc="0" baseline="2275" dirty="0">
                <a:latin typeface="Calibri"/>
                <a:cs typeface="Calibri"/>
              </a:rPr>
              <a:t>.</a:t>
            </a:r>
            <a:r>
              <a:rPr sz="1800" spc="-9" baseline="2275" dirty="0">
                <a:latin typeface="Calibri"/>
                <a:cs typeface="Calibri"/>
              </a:rPr>
              <a:t> </a:t>
            </a:r>
            <a:r>
              <a:rPr sz="1800" spc="0" baseline="2275" dirty="0">
                <a:latin typeface="Calibri"/>
                <a:cs typeface="Calibri"/>
              </a:rPr>
              <a:t>S. 4</a:t>
            </a:r>
            <a:r>
              <a:rPr sz="1800" spc="4" baseline="2275" dirty="0">
                <a:latin typeface="Calibri"/>
                <a:cs typeface="Calibri"/>
              </a:rPr>
              <a:t>3</a:t>
            </a:r>
            <a:r>
              <a:rPr sz="1800" spc="0" baseline="2275" dirty="0">
                <a:latin typeface="Calibri"/>
                <a:cs typeface="Calibri"/>
              </a:rPr>
              <a:t>3)]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48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15468" y="405384"/>
            <a:ext cx="8513064" cy="623315"/>
          </a:xfrm>
          <a:custGeom>
            <a:avLst/>
            <a:gdLst/>
            <a:ahLst/>
            <a:cxnLst/>
            <a:rect l="l" t="t" r="r" b="b"/>
            <a:pathLst>
              <a:path w="8513064" h="623315">
                <a:moveTo>
                  <a:pt x="0" y="623315"/>
                </a:moveTo>
                <a:lnTo>
                  <a:pt x="8513064" y="623315"/>
                </a:lnTo>
                <a:lnTo>
                  <a:pt x="8513064" y="0"/>
                </a:lnTo>
                <a:lnTo>
                  <a:pt x="0" y="0"/>
                </a:lnTo>
                <a:lnTo>
                  <a:pt x="0" y="623315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50520" y="1269491"/>
            <a:ext cx="8513064" cy="5183124"/>
          </a:xfrm>
          <a:custGeom>
            <a:avLst/>
            <a:gdLst/>
            <a:ahLst/>
            <a:cxnLst/>
            <a:rect l="l" t="t" r="r" b="b"/>
            <a:pathLst>
              <a:path w="8513064" h="5183124">
                <a:moveTo>
                  <a:pt x="0" y="5183124"/>
                </a:moveTo>
                <a:lnTo>
                  <a:pt x="8513064" y="5183124"/>
                </a:lnTo>
                <a:lnTo>
                  <a:pt x="8513064" y="0"/>
                </a:lnTo>
                <a:lnTo>
                  <a:pt x="0" y="0"/>
                </a:lnTo>
                <a:lnTo>
                  <a:pt x="0" y="5183124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24256" y="3788664"/>
            <a:ext cx="8223504" cy="2808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930400" y="536194"/>
            <a:ext cx="5343152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-4" baseline="3413" dirty="0">
                <a:solidFill>
                  <a:srgbClr val="006FC0"/>
                </a:solidFill>
                <a:latin typeface="Calibri"/>
                <a:cs typeface="Calibri"/>
              </a:rPr>
              <a:t>End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 </a:t>
            </a:r>
            <a:r>
              <a:rPr sz="4800" b="1" spc="-4" baseline="3413" dirty="0">
                <a:solidFill>
                  <a:srgbClr val="006FC0"/>
                </a:solidFill>
                <a:latin typeface="Calibri"/>
                <a:cs typeface="Calibri"/>
              </a:rPr>
              <a:t>de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 </a:t>
            </a:r>
            <a:r>
              <a:rPr sz="48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4" baseline="3413" dirty="0">
                <a:solidFill>
                  <a:srgbClr val="006FC0"/>
                </a:solidFill>
                <a:latin typeface="Calibri"/>
                <a:cs typeface="Calibri"/>
              </a:rPr>
              <a:t>chu</a:t>
            </a: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4800" b="1" spc="-4" baseline="3413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800" b="1" spc="-69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-4" baseline="3413" dirty="0">
                <a:solidFill>
                  <a:srgbClr val="006FC0"/>
                </a:solidFill>
                <a:latin typeface="Calibri"/>
                <a:cs typeface="Calibri"/>
              </a:rPr>
              <a:t>ak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-4" baseline="3413" dirty="0">
                <a:solidFill>
                  <a:srgbClr val="006FC0"/>
                </a:solidFill>
                <a:latin typeface="Calibri"/>
                <a:cs typeface="Calibri"/>
              </a:rPr>
              <a:t>is</a:t>
            </a:r>
            <a:r>
              <a:rPr sz="48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800" b="1" spc="-4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-279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-4" baseline="3413" dirty="0">
                <a:solidFill>
                  <a:srgbClr val="006FC0"/>
                </a:solidFill>
                <a:latin typeface="Calibri"/>
                <a:cs typeface="Calibri"/>
              </a:rPr>
              <a:t>ei</a:t>
            </a: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0174" y="1349406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67334" y="1367789"/>
            <a:ext cx="8121495" cy="24366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18440" marR="5581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Der </a:t>
            </a:r>
            <a:r>
              <a:rPr sz="3600" b="1" spc="-200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er</a:t>
            </a:r>
            <a:r>
              <a:rPr sz="3600" b="1" spc="4" baseline="3413" dirty="0">
                <a:latin typeface="Calibri"/>
                <a:cs typeface="Calibri"/>
              </a:rPr>
              <a:t>m</a:t>
            </a:r>
            <a:r>
              <a:rPr sz="3600" b="1" spc="0" baseline="3413" dirty="0">
                <a:latin typeface="Calibri"/>
                <a:cs typeface="Calibri"/>
              </a:rPr>
              <a:t>in</a:t>
            </a:r>
            <a:r>
              <a:rPr sz="3600" b="1" spc="-1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des s</a:t>
            </a:r>
            <a:r>
              <a:rPr sz="3600" b="1" spc="4" baseline="3413" dirty="0">
                <a:latin typeface="Calibri"/>
                <a:cs typeface="Calibri"/>
              </a:rPr>
              <a:t>o</a:t>
            </a:r>
            <a:r>
              <a:rPr sz="3600" b="1" spc="0" baseline="3413" dirty="0">
                <a:latin typeface="Calibri"/>
                <a:cs typeface="Calibri"/>
              </a:rPr>
              <a:t>g.</a:t>
            </a:r>
            <a:r>
              <a:rPr sz="3600" b="1" spc="-14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Bi</a:t>
            </a:r>
            <a:r>
              <a:rPr sz="3600" b="1" spc="-4" baseline="3413" dirty="0">
                <a:latin typeface="Calibri"/>
                <a:cs typeface="Calibri"/>
              </a:rPr>
              <a:t>l</a:t>
            </a:r>
            <a:r>
              <a:rPr sz="3600" b="1" spc="0" baseline="3413" dirty="0">
                <a:latin typeface="Calibri"/>
                <a:cs typeface="Calibri"/>
              </a:rPr>
              <a:t>an</a:t>
            </a:r>
            <a:r>
              <a:rPr sz="3600" b="1" spc="14" baseline="3413" dirty="0">
                <a:latin typeface="Calibri"/>
                <a:cs typeface="Calibri"/>
              </a:rPr>
              <a:t>z</a:t>
            </a:r>
            <a:r>
              <a:rPr sz="3600" b="1" spc="0" baseline="3413" dirty="0">
                <a:latin typeface="Calibri"/>
                <a:cs typeface="Calibri"/>
              </a:rPr>
              <a:t>- u</a:t>
            </a:r>
            <a:r>
              <a:rPr sz="3600" b="1" spc="-9" baseline="3413" dirty="0">
                <a:latin typeface="Calibri"/>
                <a:cs typeface="Calibri"/>
              </a:rPr>
              <a:t>n</a:t>
            </a:r>
            <a:r>
              <a:rPr sz="3600" b="1" spc="0" baseline="3413" dirty="0">
                <a:latin typeface="Calibri"/>
                <a:cs typeface="Calibri"/>
              </a:rPr>
              <a:t>d </a:t>
            </a:r>
            <a:r>
              <a:rPr sz="3600" b="1" spc="-34" baseline="3413" dirty="0">
                <a:latin typeface="Calibri"/>
                <a:cs typeface="Calibri"/>
              </a:rPr>
              <a:t>P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-19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spe</a:t>
            </a:r>
            <a:r>
              <a:rPr sz="3600" b="1" spc="-9" baseline="3413" dirty="0">
                <a:latin typeface="Calibri"/>
                <a:cs typeface="Calibri"/>
              </a:rPr>
              <a:t>k</a:t>
            </a:r>
            <a:r>
              <a:rPr sz="3600" b="1" spc="0" baseline="3413" dirty="0">
                <a:latin typeface="Calibri"/>
                <a:cs typeface="Calibri"/>
              </a:rPr>
              <a:t>t</a:t>
            </a:r>
            <a:r>
              <a:rPr sz="3600" b="1" spc="-4" baseline="3413" dirty="0">
                <a:latin typeface="Calibri"/>
                <a:cs typeface="Calibri"/>
              </a:rPr>
              <a:t>i</a:t>
            </a:r>
            <a:r>
              <a:rPr sz="3600" b="1" spc="-19" baseline="3413" dirty="0">
                <a:latin typeface="Calibri"/>
                <a:cs typeface="Calibri"/>
              </a:rPr>
              <a:t>vg</a:t>
            </a:r>
            <a:r>
              <a:rPr sz="3600" b="1" spc="0" baseline="3413" dirty="0">
                <a:latin typeface="Calibri"/>
                <a:cs typeface="Calibri"/>
              </a:rPr>
              <a:t>esp</a:t>
            </a:r>
            <a:r>
              <a:rPr sz="3600" b="1" spc="-44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ächs</a:t>
            </a:r>
            <a:r>
              <a:rPr sz="3600" b="1" spc="-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(</a:t>
            </a:r>
            <a:r>
              <a:rPr sz="3600" b="1" spc="-4" baseline="3413" dirty="0">
                <a:latin typeface="Calibri"/>
                <a:cs typeface="Calibri"/>
              </a:rPr>
              <a:t>B</a:t>
            </a:r>
            <a:r>
              <a:rPr sz="3600" b="1" spc="0" baseline="3413" dirty="0">
                <a:latin typeface="Calibri"/>
                <a:cs typeface="Calibri"/>
              </a:rPr>
              <a:t>P</a:t>
            </a:r>
            <a:r>
              <a:rPr sz="3600" b="1" spc="-9" baseline="3413" dirty="0">
                <a:latin typeface="Calibri"/>
                <a:cs typeface="Calibri"/>
              </a:rPr>
              <a:t>G</a:t>
            </a:r>
            <a:r>
              <a:rPr sz="3600" b="1" spc="0" baseline="3413" dirty="0">
                <a:latin typeface="Calibri"/>
                <a:cs typeface="Calibri"/>
              </a:rPr>
              <a:t>)</a:t>
            </a:r>
            <a:r>
              <a:rPr sz="3600" b="1" spc="14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i</a:t>
            </a:r>
            <a:r>
              <a:rPr sz="3600" b="1" spc="-25" baseline="3413" dirty="0">
                <a:latin typeface="Calibri"/>
                <a:cs typeface="Calibri"/>
              </a:rPr>
              <a:t>s</a:t>
            </a:r>
            <a:r>
              <a:rPr sz="3600" b="1" spc="0" baseline="3413" dirty="0">
                <a:latin typeface="Calibri"/>
                <a:cs typeface="Calibri"/>
              </a:rPr>
              <a:t>t</a:t>
            </a:r>
            <a:endParaRPr sz="2400">
              <a:latin typeface="Calibri"/>
              <a:cs typeface="Calibri"/>
            </a:endParaRPr>
          </a:p>
          <a:p>
            <a:pPr marL="218440">
              <a:lnSpc>
                <a:spcPct val="101725"/>
              </a:lnSpc>
              <a:spcBef>
                <a:spcPts val="12"/>
              </a:spcBef>
            </a:pPr>
            <a:r>
              <a:rPr sz="2400" b="1" spc="0" dirty="0">
                <a:latin typeface="Calibri"/>
                <a:cs typeface="Calibri"/>
              </a:rPr>
              <a:t>n</a:t>
            </a:r>
            <a:r>
              <a:rPr sz="2400" b="1" spc="-4" dirty="0">
                <a:latin typeface="Calibri"/>
                <a:cs typeface="Calibri"/>
              </a:rPr>
              <a:t>i</a:t>
            </a:r>
            <a:r>
              <a:rPr sz="2400" b="1" spc="0" dirty="0">
                <a:latin typeface="Calibri"/>
                <a:cs typeface="Calibri"/>
              </a:rPr>
              <a:t>c</a:t>
            </a:r>
            <a:r>
              <a:rPr sz="2400" b="1" spc="-25" dirty="0">
                <a:latin typeface="Calibri"/>
                <a:cs typeface="Calibri"/>
              </a:rPr>
              <a:t>h</a:t>
            </a:r>
            <a:r>
              <a:rPr sz="2400" b="1" spc="0" dirty="0">
                <a:latin typeface="Calibri"/>
                <a:cs typeface="Calibri"/>
              </a:rPr>
              <a:t>t zu</a:t>
            </a:r>
            <a:r>
              <a:rPr sz="2400" b="1" spc="-19" dirty="0">
                <a:latin typeface="Calibri"/>
                <a:cs typeface="Calibri"/>
              </a:rPr>
              <a:t> v</a:t>
            </a:r>
            <a:r>
              <a:rPr sz="2400" b="1" spc="0" dirty="0">
                <a:latin typeface="Calibri"/>
                <a:cs typeface="Calibri"/>
              </a:rPr>
              <a:t>e</a:t>
            </a:r>
            <a:r>
              <a:rPr sz="2400" b="1" spc="9" dirty="0">
                <a:latin typeface="Calibri"/>
                <a:cs typeface="Calibri"/>
              </a:rPr>
              <a:t>r</a:t>
            </a:r>
            <a:r>
              <a:rPr sz="2400" b="1" spc="-25" dirty="0">
                <a:latin typeface="Calibri"/>
                <a:cs typeface="Calibri"/>
              </a:rPr>
              <a:t>w</a:t>
            </a:r>
            <a:r>
              <a:rPr sz="2400" b="1" spc="0" dirty="0">
                <a:latin typeface="Calibri"/>
                <a:cs typeface="Calibri"/>
              </a:rPr>
              <a:t>e</a:t>
            </a:r>
            <a:r>
              <a:rPr sz="2400" b="1" spc="4" dirty="0">
                <a:latin typeface="Calibri"/>
                <a:cs typeface="Calibri"/>
              </a:rPr>
              <a:t>c</a:t>
            </a:r>
            <a:r>
              <a:rPr sz="2400" b="1" spc="0" dirty="0">
                <a:latin typeface="Calibri"/>
                <a:cs typeface="Calibri"/>
              </a:rPr>
              <a:t>hseln mit </a:t>
            </a:r>
            <a:r>
              <a:rPr sz="2400" b="1" spc="-9" dirty="0">
                <a:latin typeface="Calibri"/>
                <a:cs typeface="Calibri"/>
              </a:rPr>
              <a:t>d</a:t>
            </a:r>
            <a:r>
              <a:rPr sz="2400" b="1" spc="0" dirty="0">
                <a:latin typeface="Calibri"/>
                <a:cs typeface="Calibri"/>
              </a:rPr>
              <a:t>em l</a:t>
            </a:r>
            <a:r>
              <a:rPr sz="2400" b="1" spc="-9" dirty="0">
                <a:latin typeface="Calibri"/>
                <a:cs typeface="Calibri"/>
              </a:rPr>
              <a:t>e</a:t>
            </a:r>
            <a:r>
              <a:rPr sz="2400" b="1" spc="0" dirty="0">
                <a:latin typeface="Calibri"/>
                <a:cs typeface="Calibri"/>
              </a:rPr>
              <a:t>tz</a:t>
            </a:r>
            <a:r>
              <a:rPr sz="2400" b="1" spc="-25" dirty="0">
                <a:latin typeface="Calibri"/>
                <a:cs typeface="Calibri"/>
              </a:rPr>
              <a:t>t</a:t>
            </a:r>
            <a:r>
              <a:rPr sz="2400" b="1" spc="0" dirty="0">
                <a:latin typeface="Calibri"/>
                <a:cs typeface="Calibri"/>
              </a:rPr>
              <a:t>en A</a:t>
            </a:r>
            <a:r>
              <a:rPr sz="2400" b="1" spc="-34" dirty="0">
                <a:latin typeface="Calibri"/>
                <a:cs typeface="Calibri"/>
              </a:rPr>
              <a:t>n</a:t>
            </a:r>
            <a:r>
              <a:rPr sz="2400" b="1" spc="-25" dirty="0">
                <a:latin typeface="Calibri"/>
                <a:cs typeface="Calibri"/>
              </a:rPr>
              <a:t>w</a:t>
            </a:r>
            <a:r>
              <a:rPr sz="2400" b="1" spc="0" dirty="0">
                <a:latin typeface="Calibri"/>
                <a:cs typeface="Calibri"/>
              </a:rPr>
              <a:t>es</a:t>
            </a:r>
            <a:r>
              <a:rPr sz="2400" b="1" spc="9" dirty="0">
                <a:latin typeface="Calibri"/>
                <a:cs typeface="Calibri"/>
              </a:rPr>
              <a:t>e</a:t>
            </a:r>
            <a:r>
              <a:rPr sz="2400" b="1" spc="0" dirty="0">
                <a:latin typeface="Calibri"/>
                <a:cs typeface="Calibri"/>
              </a:rPr>
              <a:t>n</a:t>
            </a:r>
            <a:r>
              <a:rPr sz="2400" b="1" spc="-9" dirty="0">
                <a:latin typeface="Calibri"/>
                <a:cs typeface="Calibri"/>
              </a:rPr>
              <a:t>h</a:t>
            </a:r>
            <a:r>
              <a:rPr sz="2400" b="1" spc="0" dirty="0">
                <a:latin typeface="Calibri"/>
                <a:cs typeface="Calibri"/>
              </a:rPr>
              <a:t>eit</a:t>
            </a:r>
            <a:r>
              <a:rPr sz="2400" b="1" spc="-25" dirty="0">
                <a:latin typeface="Calibri"/>
                <a:cs typeface="Calibri"/>
              </a:rPr>
              <a:t>s</a:t>
            </a:r>
            <a:r>
              <a:rPr sz="2400" b="1" spc="-29" dirty="0">
                <a:latin typeface="Calibri"/>
                <a:cs typeface="Calibri"/>
              </a:rPr>
              <a:t>t</a:t>
            </a:r>
            <a:r>
              <a:rPr sz="2400" b="1" spc="0" dirty="0">
                <a:latin typeface="Calibri"/>
                <a:cs typeface="Calibri"/>
              </a:rPr>
              <a:t>ag</a:t>
            </a:r>
            <a:r>
              <a:rPr sz="2400" b="1" spc="34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an </a:t>
            </a:r>
            <a:r>
              <a:rPr sz="2400" b="1" spc="-9" dirty="0">
                <a:latin typeface="Calibri"/>
                <a:cs typeface="Calibri"/>
              </a:rPr>
              <a:t>d</a:t>
            </a:r>
            <a:r>
              <a:rPr sz="2400" b="1" spc="0" dirty="0">
                <a:latin typeface="Calibri"/>
                <a:cs typeface="Calibri"/>
              </a:rPr>
              <a:t>er</a:t>
            </a:r>
            <a:endParaRPr sz="2400">
              <a:latin typeface="Calibri"/>
              <a:cs typeface="Calibri"/>
            </a:endParaRPr>
          </a:p>
          <a:p>
            <a:pPr marL="218440" marR="55810">
              <a:lnSpc>
                <a:spcPct val="101725"/>
              </a:lnSpc>
              <a:spcBef>
                <a:spcPts val="155"/>
              </a:spcBef>
            </a:pPr>
            <a:r>
              <a:rPr sz="2400" b="1" spc="0" dirty="0">
                <a:latin typeface="Calibri"/>
                <a:cs typeface="Calibri"/>
              </a:rPr>
              <a:t>S</a:t>
            </a:r>
            <a:r>
              <a:rPr sz="2400" b="1" spc="4" dirty="0">
                <a:latin typeface="Calibri"/>
                <a:cs typeface="Calibri"/>
              </a:rPr>
              <a:t>c</a:t>
            </a:r>
            <a:r>
              <a:rPr sz="2400" b="1" spc="0" dirty="0">
                <a:latin typeface="Calibri"/>
                <a:cs typeface="Calibri"/>
              </a:rPr>
              <a:t>h</a:t>
            </a:r>
            <a:r>
              <a:rPr sz="2400" b="1" spc="-9" dirty="0">
                <a:latin typeface="Calibri"/>
                <a:cs typeface="Calibri"/>
              </a:rPr>
              <a:t>u</a:t>
            </a:r>
            <a:r>
              <a:rPr sz="2400" b="1" spc="0" dirty="0">
                <a:latin typeface="Calibri"/>
                <a:cs typeface="Calibri"/>
              </a:rPr>
              <a:t>le.</a:t>
            </a:r>
            <a:endParaRPr sz="2400">
              <a:latin typeface="Calibri"/>
              <a:cs typeface="Calibri"/>
            </a:endParaRPr>
          </a:p>
          <a:p>
            <a:pPr marL="218440" marR="55810">
              <a:lnSpc>
                <a:spcPct val="101725"/>
              </a:lnSpc>
              <a:spcBef>
                <a:spcPts val="155"/>
              </a:spcBef>
            </a:pPr>
            <a:r>
              <a:rPr sz="2400" b="1" spc="0" dirty="0">
                <a:latin typeface="Calibri"/>
                <a:cs typeface="Calibri"/>
              </a:rPr>
              <a:t>Dieser wi</a:t>
            </a:r>
            <a:r>
              <a:rPr sz="2400" b="1" spc="-29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d</a:t>
            </a:r>
            <a:r>
              <a:rPr sz="2400" b="1" spc="-19" dirty="0">
                <a:latin typeface="Calibri"/>
                <a:cs typeface="Calibri"/>
              </a:rPr>
              <a:t> v</a:t>
            </a:r>
            <a:r>
              <a:rPr sz="2400" b="1" spc="0" dirty="0">
                <a:latin typeface="Calibri"/>
                <a:cs typeface="Calibri"/>
              </a:rPr>
              <a:t>on </a:t>
            </a:r>
            <a:r>
              <a:rPr sz="2400" b="1" spc="-9" dirty="0">
                <a:latin typeface="Calibri"/>
                <a:cs typeface="Calibri"/>
              </a:rPr>
              <a:t>d</a:t>
            </a:r>
            <a:r>
              <a:rPr sz="2400" b="1" spc="0" dirty="0">
                <a:latin typeface="Calibri"/>
                <a:cs typeface="Calibri"/>
              </a:rPr>
              <a:t>er S</a:t>
            </a:r>
            <a:r>
              <a:rPr sz="2400" b="1" spc="4" dirty="0">
                <a:latin typeface="Calibri"/>
                <a:cs typeface="Calibri"/>
              </a:rPr>
              <a:t>c</a:t>
            </a:r>
            <a:r>
              <a:rPr sz="2400" b="1" spc="0" dirty="0">
                <a:latin typeface="Calibri"/>
                <a:cs typeface="Calibri"/>
              </a:rPr>
              <a:t>h</a:t>
            </a:r>
            <a:r>
              <a:rPr sz="2400" b="1" spc="-9" dirty="0">
                <a:latin typeface="Calibri"/>
                <a:cs typeface="Calibri"/>
              </a:rPr>
              <a:t>u</a:t>
            </a:r>
            <a:r>
              <a:rPr sz="2400" b="1" spc="0" dirty="0">
                <a:latin typeface="Calibri"/>
                <a:cs typeface="Calibri"/>
              </a:rPr>
              <a:t>le</a:t>
            </a:r>
            <a:r>
              <a:rPr sz="2400" b="1" spc="-14" dirty="0">
                <a:latin typeface="Calibri"/>
                <a:cs typeface="Calibri"/>
              </a:rPr>
              <a:t> </a:t>
            </a:r>
            <a:r>
              <a:rPr sz="2400" b="1" spc="-39" dirty="0">
                <a:latin typeface="Calibri"/>
                <a:cs typeface="Calibri"/>
              </a:rPr>
              <a:t>f</a:t>
            </a:r>
            <a:r>
              <a:rPr sz="2400" b="1" spc="0" dirty="0">
                <a:latin typeface="Calibri"/>
                <a:cs typeface="Calibri"/>
              </a:rPr>
              <a:t>e</a:t>
            </a:r>
            <a:r>
              <a:rPr sz="2400" b="1" spc="-19" dirty="0">
                <a:latin typeface="Calibri"/>
                <a:cs typeface="Calibri"/>
              </a:rPr>
              <a:t>s</a:t>
            </a:r>
            <a:r>
              <a:rPr sz="2400" b="1" spc="0" dirty="0">
                <a:latin typeface="Calibri"/>
                <a:cs typeface="Calibri"/>
              </a:rPr>
              <a:t>t</a:t>
            </a:r>
            <a:r>
              <a:rPr sz="2400" b="1" spc="-29" dirty="0">
                <a:latin typeface="Calibri"/>
                <a:cs typeface="Calibri"/>
              </a:rPr>
              <a:t>g</a:t>
            </a:r>
            <a:r>
              <a:rPr sz="2400" b="1" spc="0" dirty="0">
                <a:latin typeface="Calibri"/>
                <a:cs typeface="Calibri"/>
              </a:rPr>
              <a:t>elegt</a:t>
            </a:r>
            <a:r>
              <a:rPr sz="2400" b="1" spc="-9" dirty="0">
                <a:latin typeface="Calibri"/>
                <a:cs typeface="Calibri"/>
              </a:rPr>
              <a:t> u</a:t>
            </a:r>
            <a:r>
              <a:rPr sz="2400" b="1" spc="0" dirty="0">
                <a:latin typeface="Calibri"/>
                <a:cs typeface="Calibri"/>
              </a:rPr>
              <a:t>nd </a:t>
            </a:r>
            <a:r>
              <a:rPr sz="2400" b="1" spc="-39" dirty="0">
                <a:latin typeface="Calibri"/>
                <a:cs typeface="Calibri"/>
              </a:rPr>
              <a:t>f</a:t>
            </a:r>
            <a:r>
              <a:rPr sz="2400" b="1" spc="0" dirty="0">
                <a:latin typeface="Calibri"/>
                <a:cs typeface="Calibri"/>
              </a:rPr>
              <a:t>ällt i</a:t>
            </a:r>
            <a:r>
              <a:rPr sz="2400" b="1" spc="-9" dirty="0">
                <a:latin typeface="Calibri"/>
                <a:cs typeface="Calibri"/>
              </a:rPr>
              <a:t>.</a:t>
            </a:r>
            <a:r>
              <a:rPr sz="2400" b="1" spc="0" dirty="0">
                <a:latin typeface="Calibri"/>
                <a:cs typeface="Calibri"/>
              </a:rPr>
              <a:t>d</a:t>
            </a:r>
            <a:r>
              <a:rPr sz="2400" b="1" spc="-9" dirty="0">
                <a:latin typeface="Calibri"/>
                <a:cs typeface="Calibri"/>
              </a:rPr>
              <a:t>.</a:t>
            </a:r>
            <a:r>
              <a:rPr sz="2400" b="1" spc="9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.</a:t>
            </a:r>
            <a:r>
              <a:rPr sz="2400" b="1" spc="-4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mit</a:t>
            </a:r>
            <a:r>
              <a:rPr sz="2400" b="1" spc="-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dem</a:t>
            </a:r>
            <a:endParaRPr sz="2400">
              <a:latin typeface="Calibri"/>
              <a:cs typeface="Calibri"/>
            </a:endParaRPr>
          </a:p>
          <a:p>
            <a:pPr marL="218440" marR="55810">
              <a:lnSpc>
                <a:spcPct val="101725"/>
              </a:lnSpc>
              <a:spcBef>
                <a:spcPts val="155"/>
              </a:spcBef>
            </a:pPr>
            <a:r>
              <a:rPr sz="2400" b="1" spc="0" dirty="0">
                <a:latin typeface="Calibri"/>
                <a:cs typeface="Calibri"/>
              </a:rPr>
              <a:t>S</a:t>
            </a:r>
            <a:r>
              <a:rPr sz="2400" b="1" spc="4" dirty="0">
                <a:latin typeface="Calibri"/>
                <a:cs typeface="Calibri"/>
              </a:rPr>
              <a:t>c</a:t>
            </a:r>
            <a:r>
              <a:rPr sz="2400" b="1" spc="0" dirty="0">
                <a:latin typeface="Calibri"/>
                <a:cs typeface="Calibri"/>
              </a:rPr>
              <a:t>h</a:t>
            </a:r>
            <a:r>
              <a:rPr sz="2400" b="1" spc="-9" dirty="0">
                <a:latin typeface="Calibri"/>
                <a:cs typeface="Calibri"/>
              </a:rPr>
              <a:t>u</a:t>
            </a:r>
            <a:r>
              <a:rPr sz="2400" b="1" spc="0" dirty="0">
                <a:latin typeface="Calibri"/>
                <a:cs typeface="Calibri"/>
              </a:rPr>
              <a:t>ljah</a:t>
            </a:r>
            <a:r>
              <a:rPr sz="2400" b="1" spc="-29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es</a:t>
            </a:r>
            <a:r>
              <a:rPr sz="2400" b="1" spc="9" dirty="0">
                <a:latin typeface="Calibri"/>
                <a:cs typeface="Calibri"/>
              </a:rPr>
              <a:t>e</a:t>
            </a:r>
            <a:r>
              <a:rPr sz="2400" b="1" spc="0" dirty="0">
                <a:latin typeface="Calibri"/>
                <a:cs typeface="Calibri"/>
              </a:rPr>
              <a:t>n</a:t>
            </a:r>
            <a:r>
              <a:rPr sz="2400" b="1" spc="-9" dirty="0">
                <a:latin typeface="Calibri"/>
                <a:cs typeface="Calibri"/>
              </a:rPr>
              <a:t>d</a:t>
            </a:r>
            <a:r>
              <a:rPr sz="2400" b="1" spc="0" dirty="0">
                <a:latin typeface="Calibri"/>
                <a:cs typeface="Calibri"/>
              </a:rPr>
              <a:t>e z</a:t>
            </a:r>
            <a:r>
              <a:rPr sz="2400" b="1" spc="-4" dirty="0">
                <a:latin typeface="Calibri"/>
                <a:cs typeface="Calibri"/>
              </a:rPr>
              <a:t>u</a:t>
            </a:r>
            <a:r>
              <a:rPr sz="2400" b="1" spc="0" dirty="0">
                <a:latin typeface="Calibri"/>
                <a:cs typeface="Calibri"/>
              </a:rPr>
              <a:t>sa</a:t>
            </a:r>
            <a:r>
              <a:rPr sz="2400" b="1" spc="4" dirty="0">
                <a:latin typeface="Calibri"/>
                <a:cs typeface="Calibri"/>
              </a:rPr>
              <a:t>m</a:t>
            </a:r>
            <a:r>
              <a:rPr sz="2400" b="1" spc="0" dirty="0">
                <a:latin typeface="Calibri"/>
                <a:cs typeface="Calibri"/>
              </a:rPr>
              <a:t>m</a:t>
            </a:r>
            <a:r>
              <a:rPr sz="2400" b="1" spc="4" dirty="0">
                <a:latin typeface="Calibri"/>
                <a:cs typeface="Calibri"/>
              </a:rPr>
              <a:t>e</a:t>
            </a:r>
            <a:r>
              <a:rPr sz="2400" b="1" spc="0" dirty="0">
                <a:latin typeface="Calibri"/>
                <a:cs typeface="Calibri"/>
              </a:rPr>
              <a:t>n.</a:t>
            </a:r>
            <a:endParaRPr sz="2400">
              <a:latin typeface="Calibri"/>
              <a:cs typeface="Calibri"/>
            </a:endParaRPr>
          </a:p>
          <a:p>
            <a:pPr marL="12700" marR="55810">
              <a:lnSpc>
                <a:spcPct val="101725"/>
              </a:lnSpc>
              <a:spcBef>
                <a:spcPts val="1330"/>
              </a:spcBef>
            </a:pPr>
            <a:r>
              <a:rPr sz="2400" b="1" spc="0" dirty="0">
                <a:latin typeface="Calibri"/>
                <a:cs typeface="Calibri"/>
              </a:rPr>
              <a:t>(s.</a:t>
            </a:r>
            <a:r>
              <a:rPr sz="2400" b="1" spc="-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I</a:t>
            </a:r>
            <a:r>
              <a:rPr sz="2400" b="1" spc="-19" dirty="0">
                <a:latin typeface="Calibri"/>
                <a:cs typeface="Calibri"/>
              </a:rPr>
              <a:t>n</a:t>
            </a:r>
            <a:r>
              <a:rPr sz="2400" b="1" spc="-39" dirty="0">
                <a:latin typeface="Calibri"/>
                <a:cs typeface="Calibri"/>
              </a:rPr>
              <a:t>f</a:t>
            </a:r>
            <a:r>
              <a:rPr sz="2400" b="1" spc="0" dirty="0">
                <a:latin typeface="Calibri"/>
                <a:cs typeface="Calibri"/>
              </a:rPr>
              <a:t>obo</a:t>
            </a:r>
            <a:r>
              <a:rPr sz="2400" b="1" spc="9" dirty="0">
                <a:latin typeface="Calibri"/>
                <a:cs typeface="Calibri"/>
              </a:rPr>
              <a:t>a</a:t>
            </a:r>
            <a:r>
              <a:rPr sz="2400" b="1" spc="-25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d</a:t>
            </a:r>
            <a:r>
              <a:rPr sz="2400" b="1" spc="-1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P</a:t>
            </a:r>
            <a:r>
              <a:rPr sz="2400" b="1" spc="-54" dirty="0">
                <a:latin typeface="Calibri"/>
                <a:cs typeface="Calibri"/>
              </a:rPr>
              <a:t>r</a:t>
            </a:r>
            <a:r>
              <a:rPr sz="2400" b="1" spc="-19" dirty="0">
                <a:latin typeface="Calibri"/>
                <a:cs typeface="Calibri"/>
              </a:rPr>
              <a:t>a</a:t>
            </a:r>
            <a:r>
              <a:rPr sz="2400" b="1" spc="0" dirty="0">
                <a:latin typeface="Calibri"/>
                <a:cs typeface="Calibri"/>
              </a:rPr>
              <a:t>xiss</a:t>
            </a:r>
            <a:r>
              <a:rPr sz="2400" b="1" spc="4" dirty="0">
                <a:latin typeface="Calibri"/>
                <a:cs typeface="Calibri"/>
              </a:rPr>
              <a:t>e</a:t>
            </a:r>
            <a:r>
              <a:rPr sz="2400" b="1" spc="0" dirty="0">
                <a:latin typeface="Calibri"/>
                <a:cs typeface="Calibri"/>
              </a:rPr>
              <a:t>m</a:t>
            </a:r>
            <a:r>
              <a:rPr sz="2400" b="1" spc="4" dirty="0">
                <a:latin typeface="Calibri"/>
                <a:cs typeface="Calibri"/>
              </a:rPr>
              <a:t>e</a:t>
            </a:r>
            <a:r>
              <a:rPr sz="2400" b="1" spc="-19" dirty="0">
                <a:latin typeface="Calibri"/>
                <a:cs typeface="Calibri"/>
              </a:rPr>
              <a:t>s</a:t>
            </a:r>
            <a:r>
              <a:rPr sz="2400" b="1" spc="-29" dirty="0">
                <a:latin typeface="Calibri"/>
                <a:cs typeface="Calibri"/>
              </a:rPr>
              <a:t>t</a:t>
            </a:r>
            <a:r>
              <a:rPr sz="2400" b="1" spc="0" dirty="0">
                <a:latin typeface="Calibri"/>
                <a:cs typeface="Calibri"/>
              </a:rPr>
              <a:t>er</a:t>
            </a:r>
            <a:r>
              <a:rPr sz="2400" b="1" spc="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– A</a:t>
            </a:r>
            <a:r>
              <a:rPr sz="2400" b="1" spc="-4" dirty="0">
                <a:latin typeface="Calibri"/>
                <a:cs typeface="Calibri"/>
              </a:rPr>
              <a:t>u</a:t>
            </a:r>
            <a:r>
              <a:rPr sz="2400" b="1" spc="-9" dirty="0">
                <a:latin typeface="Calibri"/>
                <a:cs typeface="Calibri"/>
              </a:rPr>
              <a:t>s</a:t>
            </a:r>
            <a:r>
              <a:rPr sz="2400" b="1" spc="0" dirty="0">
                <a:latin typeface="Calibri"/>
                <a:cs typeface="Calibri"/>
              </a:rPr>
              <a:t>z</a:t>
            </a:r>
            <a:r>
              <a:rPr sz="2400" b="1" spc="-9" dirty="0">
                <a:latin typeface="Calibri"/>
                <a:cs typeface="Calibri"/>
              </a:rPr>
              <a:t>u</a:t>
            </a:r>
            <a:r>
              <a:rPr sz="2400" b="1" spc="0" dirty="0">
                <a:latin typeface="Calibri"/>
                <a:cs typeface="Calibri"/>
              </a:rPr>
              <a:t>g)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-78741" y="-36782"/>
            <a:ext cx="9222739" cy="6894781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36320" y="210057"/>
            <a:ext cx="8907679" cy="424870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53488" algn="ctr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Sc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8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an</a:t>
            </a:r>
            <a:r>
              <a:rPr sz="48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-39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sch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ft</a:t>
            </a:r>
            <a:r>
              <a:rPr sz="4800" b="1" spc="-3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im P</a:t>
            </a:r>
            <a:r>
              <a:rPr sz="4800" b="1" spc="-69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xi</a:t>
            </a:r>
            <a:r>
              <a:rPr sz="4800" b="1" spc="14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me</a:t>
            </a:r>
            <a:r>
              <a:rPr sz="48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44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–</a:t>
            </a: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-119" baseline="3413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as 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uss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ich</a:t>
            </a:r>
            <a:endParaRPr sz="3200" dirty="0">
              <a:latin typeface="Calibri"/>
              <a:cs typeface="Calibri"/>
            </a:endParaRPr>
          </a:p>
          <a:p>
            <a:pPr marL="3414382" marR="3495107" algn="ctr">
              <a:lnSpc>
                <a:spcPts val="3840"/>
              </a:lnSpc>
              <a:spcBef>
                <a:spcPts val="23"/>
              </a:spcBef>
            </a:pP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beac</a:t>
            </a:r>
            <a:r>
              <a:rPr sz="4800" b="1" spc="-19" baseline="1706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800" b="1" spc="-29" baseline="1706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en?</a:t>
            </a:r>
            <a:endParaRPr sz="3200" dirty="0">
              <a:latin typeface="Calibri"/>
              <a:cs typeface="Calibri"/>
            </a:endParaRPr>
          </a:p>
          <a:p>
            <a:pPr marL="198018">
              <a:lnSpc>
                <a:spcPts val="3417"/>
              </a:lnSpc>
              <a:spcBef>
                <a:spcPts val="1226"/>
              </a:spcBef>
            </a:pPr>
            <a:r>
              <a:rPr sz="2400" b="1" spc="0" dirty="0">
                <a:latin typeface="Calibri"/>
                <a:cs typeface="Calibri"/>
              </a:rPr>
              <a:t>So</a:t>
            </a:r>
            <a:r>
              <a:rPr sz="2400" b="1" spc="-9" dirty="0">
                <a:latin typeface="Calibri"/>
                <a:cs typeface="Calibri"/>
              </a:rPr>
              <a:t>l</a:t>
            </a:r>
            <a:r>
              <a:rPr sz="2400" b="1" spc="0" dirty="0">
                <a:latin typeface="Calibri"/>
                <a:cs typeface="Calibri"/>
              </a:rPr>
              <a:t>l</a:t>
            </a:r>
            <a:r>
              <a:rPr sz="2400" b="1" spc="-34" dirty="0">
                <a:latin typeface="Calibri"/>
                <a:cs typeface="Calibri"/>
              </a:rPr>
              <a:t>t</a:t>
            </a:r>
            <a:r>
              <a:rPr sz="2400" b="1" spc="0" dirty="0">
                <a:latin typeface="Calibri"/>
                <a:cs typeface="Calibri"/>
              </a:rPr>
              <a:t>en</a:t>
            </a:r>
            <a:r>
              <a:rPr sz="2400" b="1" spc="-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Sie</a:t>
            </a:r>
            <a:r>
              <a:rPr sz="2400" b="1" spc="-9" dirty="0">
                <a:latin typeface="Calibri"/>
                <a:cs typeface="Calibri"/>
              </a:rPr>
              <a:t>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sc</a:t>
            </a:r>
            <a:r>
              <a:rPr sz="2400" b="1" spc="-14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400" b="1" spc="-19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an</a:t>
            </a:r>
            <a:r>
              <a:rPr sz="2400" b="1" spc="-29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2400" b="1" spc="-71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sein oder</a:t>
            </a:r>
            <a:r>
              <a:rPr sz="2400" b="1" spc="-4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es im</a:t>
            </a:r>
            <a:r>
              <a:rPr sz="2400" b="1" spc="-2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Lau</a:t>
            </a:r>
            <a:r>
              <a:rPr sz="2400" b="1" spc="-39" dirty="0">
                <a:latin typeface="Calibri"/>
                <a:cs typeface="Calibri"/>
              </a:rPr>
              <a:t>f</a:t>
            </a:r>
            <a:r>
              <a:rPr sz="2400" b="1" spc="0" dirty="0">
                <a:latin typeface="Calibri"/>
                <a:cs typeface="Calibri"/>
              </a:rPr>
              <a:t>e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des </a:t>
            </a:r>
            <a:endParaRPr sz="2400" dirty="0">
              <a:latin typeface="Calibri"/>
              <a:cs typeface="Calibri"/>
            </a:endParaRPr>
          </a:p>
          <a:p>
            <a:pPr marL="198018">
              <a:lnSpc>
                <a:spcPts val="3417"/>
              </a:lnSpc>
            </a:pPr>
            <a:r>
              <a:rPr sz="2400" b="1" spc="0" dirty="0" err="1">
                <a:latin typeface="Calibri"/>
                <a:cs typeface="Calibri"/>
              </a:rPr>
              <a:t>P</a:t>
            </a:r>
            <a:r>
              <a:rPr sz="2400" b="1" spc="-59" dirty="0" err="1">
                <a:latin typeface="Calibri"/>
                <a:cs typeface="Calibri"/>
              </a:rPr>
              <a:t>r</a:t>
            </a:r>
            <a:r>
              <a:rPr sz="2400" b="1" spc="-25" dirty="0" err="1">
                <a:latin typeface="Calibri"/>
                <a:cs typeface="Calibri"/>
              </a:rPr>
              <a:t>a</a:t>
            </a:r>
            <a:r>
              <a:rPr sz="2400" b="1" spc="0" dirty="0" err="1">
                <a:latin typeface="Calibri"/>
                <a:cs typeface="Calibri"/>
              </a:rPr>
              <a:t>xisseme</a:t>
            </a:r>
            <a:r>
              <a:rPr sz="2400" b="1" spc="-39" dirty="0" err="1">
                <a:latin typeface="Calibri"/>
                <a:cs typeface="Calibri"/>
              </a:rPr>
              <a:t>s</a:t>
            </a:r>
            <a:r>
              <a:rPr sz="2400" b="1" spc="-34" dirty="0" err="1">
                <a:latin typeface="Calibri"/>
                <a:cs typeface="Calibri"/>
              </a:rPr>
              <a:t>t</a:t>
            </a:r>
            <a:r>
              <a:rPr sz="2400" b="1" spc="0" dirty="0" err="1">
                <a:latin typeface="Calibri"/>
                <a:cs typeface="Calibri"/>
              </a:rPr>
              <a:t>e</a:t>
            </a:r>
            <a:r>
              <a:rPr sz="2400" b="1" spc="-39" dirty="0" err="1">
                <a:latin typeface="Calibri"/>
                <a:cs typeface="Calibri"/>
              </a:rPr>
              <a:t>r</a:t>
            </a:r>
            <a:r>
              <a:rPr sz="2400" b="1" spc="0" dirty="0" err="1">
                <a:latin typeface="Calibri"/>
                <a:cs typeface="Calibri"/>
              </a:rPr>
              <a:t>s</a:t>
            </a:r>
            <a:r>
              <a:rPr sz="2400" b="1" spc="-131" dirty="0">
                <a:latin typeface="Calibri"/>
                <a:cs typeface="Calibri"/>
              </a:rPr>
              <a:t> </a:t>
            </a:r>
            <a:r>
              <a:rPr sz="2400" b="1" spc="-19" dirty="0">
                <a:latin typeface="Calibri"/>
                <a:cs typeface="Calibri"/>
              </a:rPr>
              <a:t>w</a:t>
            </a:r>
            <a:r>
              <a:rPr sz="2400" b="1" spc="0" dirty="0">
                <a:latin typeface="Calibri"/>
                <a:cs typeface="Calibri"/>
              </a:rPr>
              <a:t>e</a:t>
            </a:r>
            <a:r>
              <a:rPr sz="2400" b="1" spc="-39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den,</a:t>
            </a:r>
            <a:r>
              <a:rPr sz="2400" b="1" spc="-66" dirty="0">
                <a:latin typeface="Calibri"/>
                <a:cs typeface="Calibri"/>
              </a:rPr>
              <a:t> </a:t>
            </a:r>
            <a:r>
              <a:rPr sz="2400" b="1" spc="-29" dirty="0">
                <a:latin typeface="Calibri"/>
                <a:cs typeface="Calibri"/>
              </a:rPr>
              <a:t>g</a:t>
            </a:r>
            <a:r>
              <a:rPr sz="2400" b="1" spc="0" dirty="0">
                <a:latin typeface="Calibri"/>
                <a:cs typeface="Calibri"/>
              </a:rPr>
              <a:t>el</a:t>
            </a:r>
            <a:r>
              <a:rPr sz="2400" b="1" spc="-39" dirty="0">
                <a:latin typeface="Calibri"/>
                <a:cs typeface="Calibri"/>
              </a:rPr>
              <a:t>t</a:t>
            </a:r>
            <a:r>
              <a:rPr sz="2400" b="1" spc="0" dirty="0">
                <a:latin typeface="Calibri"/>
                <a:cs typeface="Calibri"/>
              </a:rPr>
              <a:t>en</a:t>
            </a:r>
            <a:r>
              <a:rPr sz="2400" b="1" spc="-22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für</a:t>
            </a:r>
            <a:r>
              <a:rPr sz="2400" b="1" spc="-33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Sie</a:t>
            </a:r>
            <a:r>
              <a:rPr sz="2400" b="1" spc="-1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beso</a:t>
            </a:r>
            <a:r>
              <a:rPr sz="2400" b="1" spc="-4" dirty="0">
                <a:latin typeface="Calibri"/>
                <a:cs typeface="Calibri"/>
              </a:rPr>
              <a:t>n</a:t>
            </a:r>
            <a:r>
              <a:rPr sz="2400" b="1" spc="0" dirty="0">
                <a:latin typeface="Calibri"/>
                <a:cs typeface="Calibri"/>
              </a:rPr>
              <a:t>de</a:t>
            </a:r>
            <a:r>
              <a:rPr sz="2400" b="1" spc="-39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e </a:t>
            </a:r>
            <a:endParaRPr sz="2400" dirty="0">
              <a:latin typeface="Calibri"/>
              <a:cs typeface="Calibri"/>
            </a:endParaRPr>
          </a:p>
          <a:p>
            <a:pPr marL="198018">
              <a:lnSpc>
                <a:spcPts val="3417"/>
              </a:lnSpc>
            </a:pPr>
            <a:r>
              <a:rPr sz="2400" b="1" spc="-39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e</a:t>
            </a:r>
            <a:r>
              <a:rPr sz="2400" b="1" spc="-29" dirty="0">
                <a:latin typeface="Calibri"/>
                <a:cs typeface="Calibri"/>
              </a:rPr>
              <a:t>g</a:t>
            </a:r>
            <a:r>
              <a:rPr sz="2400" b="1" spc="0" dirty="0">
                <a:latin typeface="Calibri"/>
                <a:cs typeface="Calibri"/>
              </a:rPr>
              <a:t>elu</a:t>
            </a:r>
            <a:r>
              <a:rPr sz="2400" b="1" spc="-4" dirty="0">
                <a:latin typeface="Calibri"/>
                <a:cs typeface="Calibri"/>
              </a:rPr>
              <a:t>n</a:t>
            </a:r>
            <a:r>
              <a:rPr sz="2400" b="1" spc="-29" dirty="0">
                <a:latin typeface="Calibri"/>
                <a:cs typeface="Calibri"/>
              </a:rPr>
              <a:t>g</a:t>
            </a:r>
            <a:r>
              <a:rPr sz="2400" b="1" spc="0" dirty="0">
                <a:latin typeface="Calibri"/>
                <a:cs typeface="Calibri"/>
              </a:rPr>
              <a:t>en,</a:t>
            </a:r>
            <a:r>
              <a:rPr sz="2400" b="1" spc="-97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die</a:t>
            </a:r>
            <a:r>
              <a:rPr sz="2400" b="1" spc="-35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G</a:t>
            </a:r>
            <a:r>
              <a:rPr sz="2400" b="1" spc="-34" dirty="0">
                <a:latin typeface="Calibri"/>
                <a:cs typeface="Calibri"/>
              </a:rPr>
              <a:t>e</a:t>
            </a:r>
            <a:r>
              <a:rPr sz="2400" b="1" spc="-44" dirty="0">
                <a:latin typeface="Calibri"/>
                <a:cs typeface="Calibri"/>
              </a:rPr>
              <a:t>f</a:t>
            </a:r>
            <a:r>
              <a:rPr sz="2400" b="1" spc="0" dirty="0">
                <a:latin typeface="Calibri"/>
                <a:cs typeface="Calibri"/>
              </a:rPr>
              <a:t>äh</a:t>
            </a:r>
            <a:r>
              <a:rPr sz="2400" b="1" spc="-34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dun</a:t>
            </a:r>
            <a:r>
              <a:rPr sz="2400" b="1" spc="-29" dirty="0">
                <a:latin typeface="Calibri"/>
                <a:cs typeface="Calibri"/>
              </a:rPr>
              <a:t>g</a:t>
            </a:r>
            <a:r>
              <a:rPr sz="2400" b="1" spc="0" dirty="0">
                <a:latin typeface="Calibri"/>
                <a:cs typeface="Calibri"/>
              </a:rPr>
              <a:t>en</a:t>
            </a:r>
            <a:r>
              <a:rPr sz="2400" b="1" spc="-121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Ih</a:t>
            </a:r>
            <a:r>
              <a:rPr sz="2400" b="1" spc="-34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e</a:t>
            </a:r>
            <a:r>
              <a:rPr sz="2400" b="1" spc="-39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seits</a:t>
            </a:r>
            <a:r>
              <a:rPr sz="2400" b="1" spc="10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ausschlie</a:t>
            </a:r>
            <a:r>
              <a:rPr sz="2400" b="1" spc="-4" dirty="0">
                <a:latin typeface="Calibri"/>
                <a:cs typeface="Calibri"/>
              </a:rPr>
              <a:t>ß</a:t>
            </a:r>
            <a:r>
              <a:rPr sz="2400" b="1" spc="0" dirty="0">
                <a:latin typeface="Calibri"/>
                <a:cs typeface="Calibri"/>
              </a:rPr>
              <a:t>en </a:t>
            </a:r>
            <a:endParaRPr sz="2400" dirty="0">
              <a:latin typeface="Calibri"/>
              <a:cs typeface="Calibri"/>
            </a:endParaRPr>
          </a:p>
          <a:p>
            <a:pPr marL="198018">
              <a:lnSpc>
                <a:spcPts val="3417"/>
              </a:lnSpc>
            </a:pPr>
            <a:r>
              <a:rPr sz="2400" b="1" spc="0" dirty="0">
                <a:latin typeface="Calibri"/>
                <a:cs typeface="Calibri"/>
              </a:rPr>
              <a:t>so</a:t>
            </a:r>
            <a:r>
              <a:rPr sz="2400" b="1" spc="-9" dirty="0">
                <a:latin typeface="Calibri"/>
                <a:cs typeface="Calibri"/>
              </a:rPr>
              <a:t>l</a:t>
            </a:r>
            <a:r>
              <a:rPr sz="2400" b="1" spc="0" dirty="0">
                <a:latin typeface="Calibri"/>
                <a:cs typeface="Calibri"/>
              </a:rPr>
              <a:t>len (hier</a:t>
            </a:r>
            <a:r>
              <a:rPr sz="2400" b="1" spc="-9" dirty="0">
                <a:latin typeface="Calibri"/>
                <a:cs typeface="Calibri"/>
              </a:rPr>
              <a:t>z</a:t>
            </a:r>
            <a:r>
              <a:rPr sz="2400" b="1" spc="0" dirty="0">
                <a:latin typeface="Calibri"/>
                <a:cs typeface="Calibri"/>
              </a:rPr>
              <a:t>u</a:t>
            </a:r>
            <a:r>
              <a:rPr sz="2400" b="1" spc="9" dirty="0">
                <a:latin typeface="Calibri"/>
                <a:cs typeface="Calibri"/>
              </a:rPr>
              <a:t> </a:t>
            </a:r>
            <a:r>
              <a:rPr sz="2400" b="1" spc="-44" dirty="0">
                <a:latin typeface="Calibri"/>
                <a:cs typeface="Calibri"/>
              </a:rPr>
              <a:t>f</a:t>
            </a:r>
            <a:r>
              <a:rPr sz="2400" b="1" spc="0" dirty="0">
                <a:latin typeface="Calibri"/>
                <a:cs typeface="Calibri"/>
              </a:rPr>
              <a:t>erti</a:t>
            </a:r>
            <a:r>
              <a:rPr sz="2400" b="1" spc="-34" dirty="0">
                <a:latin typeface="Calibri"/>
                <a:cs typeface="Calibri"/>
              </a:rPr>
              <a:t>g</a:t>
            </a:r>
            <a:r>
              <a:rPr sz="2400" b="1" spc="0" dirty="0">
                <a:latin typeface="Calibri"/>
                <a:cs typeface="Calibri"/>
              </a:rPr>
              <a:t>t</a:t>
            </a:r>
            <a:r>
              <a:rPr sz="2400" b="1" spc="34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so</a:t>
            </a:r>
            <a:r>
              <a:rPr sz="2400" b="1" spc="-25" dirty="0">
                <a:latin typeface="Calibri"/>
                <a:cs typeface="Calibri"/>
              </a:rPr>
              <a:t>w</a:t>
            </a:r>
            <a:r>
              <a:rPr sz="2400" b="1" spc="0" dirty="0">
                <a:latin typeface="Calibri"/>
                <a:cs typeface="Calibri"/>
              </a:rPr>
              <a:t>ohl</a:t>
            </a:r>
            <a:r>
              <a:rPr sz="2400" b="1" spc="-1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Ih</a:t>
            </a:r>
            <a:r>
              <a:rPr sz="2400" b="1" spc="-39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e</a:t>
            </a:r>
            <a:r>
              <a:rPr sz="2400" b="1" spc="1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Schul</a:t>
            </a:r>
            <a:r>
              <a:rPr sz="2400" b="1" spc="-4" dirty="0">
                <a:latin typeface="Calibri"/>
                <a:cs typeface="Calibri"/>
              </a:rPr>
              <a:t>l</a:t>
            </a:r>
            <a:r>
              <a:rPr sz="2400" b="1" spc="0" dirty="0">
                <a:latin typeface="Calibri"/>
                <a:cs typeface="Calibri"/>
              </a:rPr>
              <a:t>eit</a:t>
            </a:r>
            <a:r>
              <a:rPr sz="2400" b="1" spc="-4" dirty="0">
                <a:latin typeface="Calibri"/>
                <a:cs typeface="Calibri"/>
              </a:rPr>
              <a:t>u</a:t>
            </a:r>
            <a:r>
              <a:rPr sz="2400" b="1" spc="0" dirty="0">
                <a:latin typeface="Calibri"/>
                <a:cs typeface="Calibri"/>
              </a:rPr>
              <a:t>ng</a:t>
            </a:r>
            <a:r>
              <a:rPr sz="2400" b="1" spc="2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als au</a:t>
            </a:r>
            <a:r>
              <a:rPr sz="2400" b="1" spc="4" dirty="0">
                <a:latin typeface="Calibri"/>
                <a:cs typeface="Calibri"/>
              </a:rPr>
              <a:t>c</a:t>
            </a:r>
            <a:r>
              <a:rPr sz="2400" b="1" spc="0" dirty="0">
                <a:latin typeface="Calibri"/>
                <a:cs typeface="Calibri"/>
              </a:rPr>
              <a:t>h</a:t>
            </a:r>
            <a:r>
              <a:rPr sz="2400" b="1" spc="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die </a:t>
            </a:r>
            <a:endParaRPr sz="2400" dirty="0">
              <a:latin typeface="Calibri"/>
              <a:cs typeface="Calibri"/>
            </a:endParaRPr>
          </a:p>
          <a:p>
            <a:pPr marL="198018">
              <a:lnSpc>
                <a:spcPts val="3417"/>
              </a:lnSpc>
            </a:pPr>
            <a:r>
              <a:rPr sz="2400" b="1" spc="0" dirty="0">
                <a:latin typeface="Calibri"/>
                <a:cs typeface="Calibri"/>
              </a:rPr>
              <a:t>Z</a:t>
            </a:r>
            <a:r>
              <a:rPr sz="2400" b="1" spc="-25" dirty="0">
                <a:latin typeface="Calibri"/>
                <a:cs typeface="Calibri"/>
              </a:rPr>
              <a:t>f</a:t>
            </a:r>
            <a:r>
              <a:rPr sz="2400" b="1" spc="0" dirty="0">
                <a:latin typeface="Calibri"/>
                <a:cs typeface="Calibri"/>
              </a:rPr>
              <a:t>s</a:t>
            </a:r>
            <a:r>
              <a:rPr sz="2400" b="1" spc="9" dirty="0">
                <a:latin typeface="Calibri"/>
                <a:cs typeface="Calibri"/>
              </a:rPr>
              <a:t>L</a:t>
            </a:r>
            <a:r>
              <a:rPr sz="2400" b="1" spc="-4" dirty="0">
                <a:latin typeface="Calibri"/>
                <a:cs typeface="Calibri"/>
              </a:rPr>
              <a:t>-</a:t>
            </a:r>
            <a:r>
              <a:rPr sz="2400" b="1" spc="0" dirty="0">
                <a:latin typeface="Calibri"/>
                <a:cs typeface="Calibri"/>
              </a:rPr>
              <a:t>Leitung</a:t>
            </a:r>
            <a:r>
              <a:rPr sz="2400" b="1" spc="-96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ein</a:t>
            </a:r>
            <a:r>
              <a:rPr sz="2400" b="1" spc="-9" dirty="0">
                <a:latin typeface="Calibri"/>
                <a:cs typeface="Calibri"/>
              </a:rPr>
              <a:t>e</a:t>
            </a:r>
            <a:r>
              <a:rPr sz="2400" b="1" spc="0" dirty="0">
                <a:latin typeface="Calibri"/>
                <a:cs typeface="Calibri"/>
              </a:rPr>
              <a:t>n</a:t>
            </a:r>
            <a:r>
              <a:rPr sz="2400" b="1" spc="-40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G</a:t>
            </a:r>
            <a:r>
              <a:rPr sz="2400" b="1" spc="-34" dirty="0">
                <a:latin typeface="Calibri"/>
                <a:cs typeface="Calibri"/>
              </a:rPr>
              <a:t>e</a:t>
            </a:r>
            <a:r>
              <a:rPr sz="2400" b="1" spc="-44" dirty="0">
                <a:latin typeface="Calibri"/>
                <a:cs typeface="Calibri"/>
              </a:rPr>
              <a:t>f</a:t>
            </a:r>
            <a:r>
              <a:rPr sz="2400" b="1" spc="0" dirty="0">
                <a:latin typeface="Calibri"/>
                <a:cs typeface="Calibri"/>
              </a:rPr>
              <a:t>äh</a:t>
            </a:r>
            <a:r>
              <a:rPr sz="2400" b="1" spc="-34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dun</a:t>
            </a:r>
            <a:r>
              <a:rPr sz="2400" b="1" spc="-4" dirty="0">
                <a:latin typeface="Calibri"/>
                <a:cs typeface="Calibri"/>
              </a:rPr>
              <a:t>g</a:t>
            </a:r>
            <a:r>
              <a:rPr sz="2400" b="1" spc="0" dirty="0">
                <a:latin typeface="Calibri"/>
                <a:cs typeface="Calibri"/>
              </a:rPr>
              <a:t>sberic</a:t>
            </a:r>
            <a:r>
              <a:rPr sz="2400" b="1" spc="-25" dirty="0">
                <a:latin typeface="Calibri"/>
                <a:cs typeface="Calibri"/>
              </a:rPr>
              <a:t>h</a:t>
            </a:r>
            <a:r>
              <a:rPr sz="2400" b="1" spc="0" dirty="0">
                <a:latin typeface="Calibri"/>
                <a:cs typeface="Calibri"/>
              </a:rPr>
              <a:t>t</a:t>
            </a:r>
            <a:r>
              <a:rPr sz="2400" b="1" spc="-156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für</a:t>
            </a:r>
            <a:r>
              <a:rPr sz="2400" b="1" spc="-18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den </a:t>
            </a:r>
            <a:r>
              <a:rPr lang="de-DE" sz="2400" b="1" dirty="0">
                <a:latin typeface="Calibri"/>
                <a:cs typeface="Calibri"/>
              </a:rPr>
              <a:t>Einsatz am jeweiligen Lernort für Sie an). Wenden Sie sich ggf. sinnvollerweise an Ihre/n ABBA und Ihre Schulleitung sowie Ihre </a:t>
            </a:r>
            <a:r>
              <a:rPr lang="de-DE" sz="2400" b="1" dirty="0" err="1">
                <a:latin typeface="Calibri"/>
                <a:cs typeface="Calibri"/>
              </a:rPr>
              <a:t>Prabas</a:t>
            </a:r>
            <a:r>
              <a:rPr lang="de-DE" sz="2400" b="1" dirty="0">
                <a:latin typeface="Calibri"/>
                <a:cs typeface="Calibri"/>
              </a:rPr>
              <a:t>.</a:t>
            </a:r>
            <a:endParaRPr lang="de-DE" sz="2400" b="1" spc="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8740" y="1304081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1640" y="3886200"/>
            <a:ext cx="8265160" cy="5084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endParaRPr sz="28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740" y="4462317"/>
            <a:ext cx="20294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1640" y="4483734"/>
            <a:ext cx="8550898" cy="19170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3600" b="1" spc="0" baseline="2925" dirty="0">
                <a:latin typeface="Calibri"/>
                <a:cs typeface="Calibri"/>
              </a:rPr>
              <a:t>So</a:t>
            </a:r>
            <a:r>
              <a:rPr sz="3600" b="1" spc="-9" baseline="2925" dirty="0">
                <a:latin typeface="Calibri"/>
                <a:cs typeface="Calibri"/>
              </a:rPr>
              <a:t>l</a:t>
            </a:r>
            <a:r>
              <a:rPr sz="3600" b="1" spc="0" baseline="2925" dirty="0">
                <a:latin typeface="Calibri"/>
                <a:cs typeface="Calibri"/>
              </a:rPr>
              <a:t>l</a:t>
            </a:r>
            <a:r>
              <a:rPr sz="3600" b="1" spc="-34" baseline="2925" dirty="0">
                <a:latin typeface="Calibri"/>
                <a:cs typeface="Calibri"/>
              </a:rPr>
              <a:t>t</a:t>
            </a:r>
            <a:r>
              <a:rPr sz="3600" b="1" spc="0" baseline="2925" dirty="0">
                <a:latin typeface="Calibri"/>
                <a:cs typeface="Calibri"/>
              </a:rPr>
              <a:t>en</a:t>
            </a:r>
            <a:r>
              <a:rPr sz="3600" b="1" spc="-9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Sie</a:t>
            </a:r>
            <a:r>
              <a:rPr sz="3600" b="1" spc="-19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im</a:t>
            </a:r>
            <a:r>
              <a:rPr sz="3600" b="1" spc="-29" baseline="2925" dirty="0">
                <a:latin typeface="Calibri"/>
                <a:cs typeface="Calibri"/>
              </a:rPr>
              <a:t> </a:t>
            </a:r>
            <a:r>
              <a:rPr sz="3600" b="1" spc="-44" baseline="2925" dirty="0">
                <a:latin typeface="Calibri"/>
                <a:cs typeface="Calibri"/>
              </a:rPr>
              <a:t>Z</a:t>
            </a:r>
            <a:r>
              <a:rPr sz="3600" b="1" spc="0" baseline="2925" dirty="0">
                <a:latin typeface="Calibri"/>
                <a:cs typeface="Calibri"/>
              </a:rPr>
              <a:t>eit</a:t>
            </a:r>
            <a:r>
              <a:rPr sz="3600" b="1" spc="-59" baseline="2925" dirty="0">
                <a:latin typeface="Calibri"/>
                <a:cs typeface="Calibri"/>
              </a:rPr>
              <a:t>r</a:t>
            </a:r>
            <a:r>
              <a:rPr sz="3600" b="1" spc="0" baseline="2925" dirty="0">
                <a:latin typeface="Calibri"/>
                <a:cs typeface="Calibri"/>
              </a:rPr>
              <a:t>aum</a:t>
            </a:r>
            <a:r>
              <a:rPr sz="3600" b="1" spc="-25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Ih</a:t>
            </a:r>
            <a:r>
              <a:rPr sz="3600" b="1" spc="-34" baseline="2925" dirty="0">
                <a:latin typeface="Calibri"/>
                <a:cs typeface="Calibri"/>
              </a:rPr>
              <a:t>r</a:t>
            </a:r>
            <a:r>
              <a:rPr sz="3600" b="1" spc="0" baseline="2925" dirty="0">
                <a:latin typeface="Calibri"/>
                <a:cs typeface="Calibri"/>
              </a:rPr>
              <a:t>es</a:t>
            </a:r>
            <a:r>
              <a:rPr sz="3600" b="1" spc="9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P</a:t>
            </a:r>
            <a:r>
              <a:rPr sz="3600" b="1" spc="-59" baseline="2925" dirty="0">
                <a:latin typeface="Calibri"/>
                <a:cs typeface="Calibri"/>
              </a:rPr>
              <a:t>r</a:t>
            </a:r>
            <a:r>
              <a:rPr sz="3600" b="1" spc="-25" baseline="2925" dirty="0">
                <a:latin typeface="Calibri"/>
                <a:cs typeface="Calibri"/>
              </a:rPr>
              <a:t>a</a:t>
            </a:r>
            <a:r>
              <a:rPr sz="3600" b="1" spc="0" baseline="2925" dirty="0">
                <a:latin typeface="Calibri"/>
                <a:cs typeface="Calibri"/>
              </a:rPr>
              <a:t>xisseme</a:t>
            </a:r>
            <a:r>
              <a:rPr sz="3600" b="1" spc="-39" baseline="2925" dirty="0">
                <a:latin typeface="Calibri"/>
                <a:cs typeface="Calibri"/>
              </a:rPr>
              <a:t>s</a:t>
            </a:r>
            <a:r>
              <a:rPr sz="3600" b="1" spc="-34" baseline="2925" dirty="0">
                <a:latin typeface="Calibri"/>
                <a:cs typeface="Calibri"/>
              </a:rPr>
              <a:t>t</a:t>
            </a:r>
            <a:r>
              <a:rPr sz="3600" b="1" spc="0" baseline="2925" dirty="0">
                <a:latin typeface="Calibri"/>
                <a:cs typeface="Calibri"/>
              </a:rPr>
              <a:t>e</a:t>
            </a:r>
            <a:r>
              <a:rPr sz="3600" b="1" spc="-39" baseline="2925" dirty="0">
                <a:latin typeface="Calibri"/>
                <a:cs typeface="Calibri"/>
              </a:rPr>
              <a:t>r</a:t>
            </a:r>
            <a:r>
              <a:rPr sz="3600" b="1" spc="0" baseline="2925" dirty="0">
                <a:latin typeface="Calibri"/>
                <a:cs typeface="Calibri"/>
              </a:rPr>
              <a:t>s</a:t>
            </a:r>
            <a:r>
              <a:rPr sz="3600" b="1" spc="-131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ein</a:t>
            </a:r>
            <a:r>
              <a:rPr sz="3600" b="1" spc="13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Stil</a:t>
            </a:r>
            <a:r>
              <a:rPr sz="36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36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kind</a:t>
            </a:r>
            <a:endParaRPr sz="36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1640" y="4867783"/>
            <a:ext cx="345861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3600" b="1" spc="0" baseline="2925" dirty="0">
                <a:latin typeface="Calibri"/>
                <a:cs typeface="Calibri"/>
              </a:rPr>
              <a:t>zu</a:t>
            </a:r>
            <a:r>
              <a:rPr sz="3600" b="1" spc="-26" baseline="2925" dirty="0">
                <a:latin typeface="Calibri"/>
                <a:cs typeface="Calibri"/>
              </a:rPr>
              <a:t> </a:t>
            </a:r>
            <a:r>
              <a:rPr sz="3600" b="1" spc="-29" baseline="2925" dirty="0">
                <a:latin typeface="Calibri"/>
                <a:cs typeface="Calibri"/>
              </a:rPr>
              <a:t>v</a:t>
            </a:r>
            <a:r>
              <a:rPr sz="3600" b="1" spc="0" baseline="2925" dirty="0">
                <a:latin typeface="Calibri"/>
                <a:cs typeface="Calibri"/>
              </a:rPr>
              <a:t>e</a:t>
            </a:r>
            <a:r>
              <a:rPr sz="3600" b="1" spc="-39" baseline="2925" dirty="0">
                <a:latin typeface="Calibri"/>
                <a:cs typeface="Calibri"/>
              </a:rPr>
              <a:t>r</a:t>
            </a:r>
            <a:r>
              <a:rPr sz="3600" b="1" spc="0" baseline="2925" dirty="0">
                <a:latin typeface="Calibri"/>
                <a:cs typeface="Calibri"/>
              </a:rPr>
              <a:t>so</a:t>
            </a:r>
            <a:r>
              <a:rPr sz="3600" b="1" spc="-34" baseline="2925" dirty="0">
                <a:latin typeface="Calibri"/>
                <a:cs typeface="Calibri"/>
              </a:rPr>
              <a:t>r</a:t>
            </a:r>
            <a:r>
              <a:rPr sz="3600" b="1" spc="-29" baseline="2925" dirty="0">
                <a:latin typeface="Calibri"/>
                <a:cs typeface="Calibri"/>
              </a:rPr>
              <a:t>g</a:t>
            </a:r>
            <a:r>
              <a:rPr sz="3600" b="1" spc="0" baseline="2925" dirty="0">
                <a:latin typeface="Calibri"/>
                <a:cs typeface="Calibri"/>
              </a:rPr>
              <a:t>en</a:t>
            </a:r>
            <a:r>
              <a:rPr sz="3600" b="1" spc="-59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haben,</a:t>
            </a:r>
            <a:r>
              <a:rPr sz="3600" b="1" spc="-60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so</a:t>
            </a:r>
            <a:endParaRPr sz="36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29000" y="4867783"/>
            <a:ext cx="406315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3600" b="1" spc="-25" baseline="2925" dirty="0">
                <a:latin typeface="Calibri"/>
                <a:cs typeface="Calibri"/>
              </a:rPr>
              <a:t>g</a:t>
            </a:r>
            <a:r>
              <a:rPr sz="3600" b="1" spc="0" baseline="2925" dirty="0">
                <a:latin typeface="Calibri"/>
                <a:cs typeface="Calibri"/>
              </a:rPr>
              <a:t>el</a:t>
            </a:r>
            <a:r>
              <a:rPr sz="3600" b="1" spc="-39" baseline="2925" dirty="0">
                <a:latin typeface="Calibri"/>
                <a:cs typeface="Calibri"/>
              </a:rPr>
              <a:t>t</a:t>
            </a:r>
            <a:r>
              <a:rPr sz="3600" b="1" spc="0" baseline="2925" dirty="0">
                <a:latin typeface="Calibri"/>
                <a:cs typeface="Calibri"/>
              </a:rPr>
              <a:t>en</a:t>
            </a:r>
            <a:r>
              <a:rPr sz="3600" b="1" spc="-22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für</a:t>
            </a:r>
            <a:r>
              <a:rPr sz="3600" b="1" spc="-18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Sie</a:t>
            </a:r>
            <a:r>
              <a:rPr sz="3600" b="1" spc="-34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dies</a:t>
            </a:r>
            <a:r>
              <a:rPr sz="3600" b="1" spc="-9" baseline="2925" dirty="0">
                <a:latin typeface="Calibri"/>
                <a:cs typeface="Calibri"/>
              </a:rPr>
              <a:t>e</a:t>
            </a:r>
            <a:r>
              <a:rPr sz="3600" b="1" spc="0" baseline="2925" dirty="0">
                <a:latin typeface="Calibri"/>
                <a:cs typeface="Calibri"/>
              </a:rPr>
              <a:t>lben</a:t>
            </a:r>
            <a:endParaRPr sz="36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21640" y="5251831"/>
            <a:ext cx="8326434" cy="139095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0553">
              <a:lnSpc>
                <a:spcPts val="2950"/>
              </a:lnSpc>
              <a:spcBef>
                <a:spcPts val="147"/>
              </a:spcBef>
            </a:pPr>
            <a:r>
              <a:rPr sz="3600" b="1" spc="0" baseline="2925" dirty="0">
                <a:latin typeface="Calibri"/>
                <a:cs typeface="Calibri"/>
              </a:rPr>
              <a:t>Be</a:t>
            </a:r>
            <a:r>
              <a:rPr sz="3600" b="1" spc="-34" baseline="2925" dirty="0">
                <a:latin typeface="Calibri"/>
                <a:cs typeface="Calibri"/>
              </a:rPr>
              <a:t>s</a:t>
            </a:r>
            <a:r>
              <a:rPr sz="3600" b="1" spc="0" baseline="2925" dirty="0">
                <a:latin typeface="Calibri"/>
                <a:cs typeface="Calibri"/>
              </a:rPr>
              <a:t>tim</a:t>
            </a:r>
            <a:r>
              <a:rPr sz="3600" b="1" spc="9" baseline="2925" dirty="0">
                <a:latin typeface="Calibri"/>
                <a:cs typeface="Calibri"/>
              </a:rPr>
              <a:t>m</a:t>
            </a:r>
            <a:r>
              <a:rPr sz="3600" b="1" spc="0" baseline="2925" dirty="0">
                <a:latin typeface="Calibri"/>
                <a:cs typeface="Calibri"/>
              </a:rPr>
              <a:t>un</a:t>
            </a:r>
            <a:r>
              <a:rPr sz="3600" b="1" spc="-29" baseline="2925" dirty="0">
                <a:latin typeface="Calibri"/>
                <a:cs typeface="Calibri"/>
              </a:rPr>
              <a:t>g</a:t>
            </a:r>
            <a:r>
              <a:rPr sz="3600" b="1" spc="0" baseline="2925" dirty="0">
                <a:latin typeface="Calibri"/>
                <a:cs typeface="Calibri"/>
              </a:rPr>
              <a:t>en</a:t>
            </a:r>
            <a:r>
              <a:rPr sz="3600" b="1" spc="-155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wie</a:t>
            </a:r>
            <a:r>
              <a:rPr sz="3600" b="1" spc="-31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für</a:t>
            </a:r>
            <a:r>
              <a:rPr sz="3600" b="1" spc="-33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al</a:t>
            </a:r>
            <a:r>
              <a:rPr sz="3600" b="1" spc="-4" baseline="2925" dirty="0">
                <a:latin typeface="Calibri"/>
                <a:cs typeface="Calibri"/>
              </a:rPr>
              <a:t>l</a:t>
            </a:r>
            <a:r>
              <a:rPr sz="3600" b="1" spc="0" baseline="2925" dirty="0">
                <a:latin typeface="Calibri"/>
                <a:cs typeface="Calibri"/>
              </a:rPr>
              <a:t>e</a:t>
            </a:r>
            <a:r>
              <a:rPr sz="3600" b="1" spc="5" baseline="2925" dirty="0">
                <a:latin typeface="Calibri"/>
                <a:cs typeface="Calibri"/>
              </a:rPr>
              <a:t> </a:t>
            </a:r>
            <a:r>
              <a:rPr sz="3600" b="1" spc="-34" baseline="2925" dirty="0">
                <a:latin typeface="Calibri"/>
                <a:cs typeface="Calibri"/>
              </a:rPr>
              <a:t>s</a:t>
            </a:r>
            <a:r>
              <a:rPr sz="3600" b="1" spc="0" baseline="2925" dirty="0">
                <a:latin typeface="Calibri"/>
                <a:cs typeface="Calibri"/>
              </a:rPr>
              <a:t>til</a:t>
            </a:r>
            <a:r>
              <a:rPr sz="3600" b="1" spc="-4" baseline="2925" dirty="0">
                <a:latin typeface="Calibri"/>
                <a:cs typeface="Calibri"/>
              </a:rPr>
              <a:t>l</a:t>
            </a:r>
            <a:r>
              <a:rPr sz="3600" b="1" spc="0" baseline="2925" dirty="0">
                <a:latin typeface="Calibri"/>
                <a:cs typeface="Calibri"/>
              </a:rPr>
              <a:t>enden</a:t>
            </a:r>
            <a:r>
              <a:rPr sz="3600" b="1" spc="-43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Leh</a:t>
            </a:r>
            <a:r>
              <a:rPr sz="3600" b="1" spc="-29" baseline="2925" dirty="0">
                <a:latin typeface="Calibri"/>
                <a:cs typeface="Calibri"/>
              </a:rPr>
              <a:t>r</a:t>
            </a:r>
            <a:r>
              <a:rPr sz="3600" b="1" spc="0" baseline="2925" dirty="0">
                <a:latin typeface="Calibri"/>
                <a:cs typeface="Calibri"/>
              </a:rPr>
              <a:t>erinne</a:t>
            </a:r>
            <a:r>
              <a:rPr sz="3600" b="1" spc="-9" baseline="2925" dirty="0">
                <a:latin typeface="Calibri"/>
                <a:cs typeface="Calibri"/>
              </a:rPr>
              <a:t>n</a:t>
            </a:r>
            <a:r>
              <a:rPr sz="3600" b="1" spc="0" baseline="2925" dirty="0">
                <a:latin typeface="Calibri"/>
                <a:cs typeface="Calibri"/>
              </a:rPr>
              <a:t>.</a:t>
            </a:r>
            <a:r>
              <a:rPr sz="3600" b="1" spc="-103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Bi</a:t>
            </a:r>
            <a:r>
              <a:rPr sz="3600" b="1" spc="-29" baseline="2925" dirty="0">
                <a:latin typeface="Calibri"/>
                <a:cs typeface="Calibri"/>
              </a:rPr>
              <a:t>t</a:t>
            </a:r>
            <a:r>
              <a:rPr sz="3600" b="1" spc="-34" baseline="2925" dirty="0">
                <a:latin typeface="Calibri"/>
                <a:cs typeface="Calibri"/>
              </a:rPr>
              <a:t>t</a:t>
            </a:r>
            <a:r>
              <a:rPr sz="3600" b="1" spc="0" baseline="2925" dirty="0">
                <a:latin typeface="Calibri"/>
                <a:cs typeface="Calibri"/>
              </a:rPr>
              <a:t>e</a:t>
            </a:r>
            <a:endParaRPr sz="3600" dirty="0">
              <a:latin typeface="Calibri"/>
              <a:cs typeface="Calibri"/>
            </a:endParaRPr>
          </a:p>
          <a:p>
            <a:pPr marL="12700">
              <a:lnSpc>
                <a:spcPts val="3025"/>
              </a:lnSpc>
              <a:spcBef>
                <a:spcPts val="3"/>
              </a:spcBef>
            </a:pPr>
            <a:r>
              <a:rPr sz="3600" b="1" spc="0" baseline="2925" dirty="0">
                <a:latin typeface="Calibri"/>
                <a:cs typeface="Calibri"/>
              </a:rPr>
              <a:t>i</a:t>
            </a:r>
            <a:r>
              <a:rPr sz="3600" b="1" spc="-14" baseline="2925" dirty="0">
                <a:latin typeface="Calibri"/>
                <a:cs typeface="Calibri"/>
              </a:rPr>
              <a:t>n</a:t>
            </a:r>
            <a:r>
              <a:rPr sz="3600" b="1" spc="-44" baseline="2925" dirty="0">
                <a:latin typeface="Calibri"/>
                <a:cs typeface="Calibri"/>
              </a:rPr>
              <a:t>f</a:t>
            </a:r>
            <a:r>
              <a:rPr sz="3600" b="1" spc="0" baseline="2925" dirty="0">
                <a:latin typeface="Calibri"/>
                <a:cs typeface="Calibri"/>
              </a:rPr>
              <a:t>ormie</a:t>
            </a:r>
            <a:r>
              <a:rPr sz="3600" b="1" spc="-39" baseline="2925" dirty="0">
                <a:latin typeface="Calibri"/>
                <a:cs typeface="Calibri"/>
              </a:rPr>
              <a:t>r</a:t>
            </a:r>
            <a:r>
              <a:rPr sz="3600" b="1" spc="0" baseline="2925" dirty="0">
                <a:latin typeface="Calibri"/>
                <a:cs typeface="Calibri"/>
              </a:rPr>
              <a:t>en</a:t>
            </a:r>
            <a:r>
              <a:rPr sz="3600" b="1" spc="29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Sie sich</a:t>
            </a:r>
            <a:r>
              <a:rPr sz="3600" b="1" spc="9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di</a:t>
            </a:r>
            <a:r>
              <a:rPr sz="3600" b="1" spc="-39" baseline="2925" dirty="0">
                <a:latin typeface="Calibri"/>
                <a:cs typeface="Calibri"/>
              </a:rPr>
              <a:t>r</a:t>
            </a:r>
            <a:r>
              <a:rPr sz="3600" b="1" spc="0" baseline="2925" dirty="0">
                <a:latin typeface="Calibri"/>
                <a:cs typeface="Calibri"/>
              </a:rPr>
              <a:t>e</a:t>
            </a:r>
            <a:r>
              <a:rPr sz="3600" b="1" spc="-14" baseline="2925" dirty="0">
                <a:latin typeface="Calibri"/>
                <a:cs typeface="Calibri"/>
              </a:rPr>
              <a:t>k</a:t>
            </a:r>
            <a:r>
              <a:rPr sz="3600" b="1" spc="0" baseline="2925" dirty="0">
                <a:latin typeface="Calibri"/>
                <a:cs typeface="Calibri"/>
              </a:rPr>
              <a:t>t</a:t>
            </a:r>
            <a:r>
              <a:rPr sz="3600" b="1" spc="24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an</a:t>
            </a:r>
            <a:r>
              <a:rPr sz="3600" b="1" spc="9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Ih</a:t>
            </a:r>
            <a:r>
              <a:rPr sz="3600" b="1" spc="-39" baseline="2925" dirty="0">
                <a:latin typeface="Calibri"/>
                <a:cs typeface="Calibri"/>
              </a:rPr>
              <a:t>r</a:t>
            </a:r>
            <a:r>
              <a:rPr sz="3600" b="1" spc="0" baseline="2925" dirty="0">
                <a:latin typeface="Calibri"/>
                <a:cs typeface="Calibri"/>
              </a:rPr>
              <a:t>er</a:t>
            </a:r>
            <a:r>
              <a:rPr sz="3600" b="1" spc="19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Schule</a:t>
            </a:r>
            <a:r>
              <a:rPr sz="3600" b="1" spc="14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und</a:t>
            </a:r>
            <a:r>
              <a:rPr sz="3600" b="1" spc="-69" baseline="2925" dirty="0">
                <a:latin typeface="Calibri"/>
                <a:cs typeface="Calibri"/>
              </a:rPr>
              <a:t>/</a:t>
            </a:r>
            <a:r>
              <a:rPr sz="3600" b="1" spc="0" baseline="2925" dirty="0">
                <a:latin typeface="Calibri"/>
                <a:cs typeface="Calibri"/>
              </a:rPr>
              <a:t>od</a:t>
            </a:r>
            <a:r>
              <a:rPr sz="3600" b="1" spc="-9" baseline="2925" dirty="0">
                <a:latin typeface="Calibri"/>
                <a:cs typeface="Calibri"/>
              </a:rPr>
              <a:t>e</a:t>
            </a:r>
            <a:r>
              <a:rPr sz="3600" b="1" spc="0" baseline="2925" dirty="0">
                <a:latin typeface="Calibri"/>
                <a:cs typeface="Calibri"/>
              </a:rPr>
              <a:t>r</a:t>
            </a:r>
            <a:r>
              <a:rPr sz="3600" b="1" spc="9" baseline="2925" dirty="0">
                <a:latin typeface="Calibri"/>
                <a:cs typeface="Calibri"/>
              </a:rPr>
              <a:t> </a:t>
            </a:r>
            <a:r>
              <a:rPr sz="3600" b="1" spc="14" baseline="2925" dirty="0">
                <a:latin typeface="Calibri"/>
                <a:cs typeface="Calibri"/>
              </a:rPr>
              <a:t>g</a:t>
            </a:r>
            <a:r>
              <a:rPr sz="3600" b="1" spc="0" baseline="2925" dirty="0">
                <a:latin typeface="Calibri"/>
                <a:cs typeface="Calibri"/>
              </a:rPr>
              <a:t>g</a:t>
            </a:r>
            <a:r>
              <a:rPr sz="3600" b="1" spc="-159" baseline="2925" dirty="0">
                <a:latin typeface="Calibri"/>
                <a:cs typeface="Calibri"/>
              </a:rPr>
              <a:t>f</a:t>
            </a:r>
            <a:r>
              <a:rPr sz="3600" b="1" spc="0" baseline="2925" dirty="0">
                <a:latin typeface="Calibri"/>
                <a:cs typeface="Calibri"/>
              </a:rPr>
              <a:t>.</a:t>
            </a:r>
            <a:endParaRPr sz="3600" dirty="0">
              <a:latin typeface="Calibri"/>
              <a:cs typeface="Calibri"/>
            </a:endParaRPr>
          </a:p>
          <a:p>
            <a:pPr marL="12700" marR="53309">
              <a:lnSpc>
                <a:spcPts val="3025"/>
              </a:lnSpc>
            </a:pPr>
            <a:r>
              <a:rPr sz="3600" b="1" spc="0" baseline="2925" dirty="0">
                <a:latin typeface="Calibri"/>
                <a:cs typeface="Calibri"/>
              </a:rPr>
              <a:t>bei</a:t>
            </a:r>
            <a:r>
              <a:rPr sz="3600" b="1" spc="-35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Ih</a:t>
            </a:r>
            <a:r>
              <a:rPr sz="3600" b="1" spc="-34" baseline="2925" dirty="0">
                <a:latin typeface="Calibri"/>
                <a:cs typeface="Calibri"/>
              </a:rPr>
              <a:t>r</a:t>
            </a:r>
            <a:r>
              <a:rPr sz="3600" b="1" spc="0" baseline="2925" dirty="0">
                <a:latin typeface="Calibri"/>
                <a:cs typeface="Calibri"/>
              </a:rPr>
              <a:t>en</a:t>
            </a:r>
            <a:r>
              <a:rPr sz="3600" b="1" spc="-9" baseline="2925" dirty="0">
                <a:latin typeface="Calibri"/>
                <a:cs typeface="Calibri"/>
              </a:rPr>
              <a:t> </a:t>
            </a:r>
            <a:r>
              <a:rPr sz="3600" b="1" spc="0" baseline="2925" dirty="0">
                <a:latin typeface="Calibri"/>
                <a:cs typeface="Calibri"/>
              </a:rPr>
              <a:t>P</a:t>
            </a:r>
            <a:r>
              <a:rPr sz="3600" b="1" spc="-59" baseline="2925" dirty="0">
                <a:latin typeface="Calibri"/>
                <a:cs typeface="Calibri"/>
              </a:rPr>
              <a:t>r</a:t>
            </a:r>
            <a:r>
              <a:rPr sz="3600" b="1" spc="0" baseline="2925" dirty="0">
                <a:latin typeface="Calibri"/>
                <a:cs typeface="Calibri"/>
              </a:rPr>
              <a:t>abas.</a:t>
            </a:r>
            <a:endParaRPr sz="3600" dirty="0">
              <a:latin typeface="Calibri"/>
              <a:cs typeface="Calibri"/>
            </a:endParaRPr>
          </a:p>
          <a:p>
            <a:pPr marR="152765" algn="r">
              <a:lnSpc>
                <a:spcPct val="101725"/>
              </a:lnSpc>
              <a:spcBef>
                <a:spcPts val="258"/>
              </a:spcBef>
            </a:pPr>
            <a:r>
              <a:rPr sz="1200" spc="0" dirty="0">
                <a:solidFill>
                  <a:srgbClr val="888888"/>
                </a:solidFill>
                <a:latin typeface="Calibri"/>
                <a:cs typeface="Calibri"/>
              </a:rPr>
              <a:t>50</a:t>
            </a:r>
            <a:endParaRPr sz="1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036042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179576" y="1600200"/>
            <a:ext cx="6784848" cy="45262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117498" y="665733"/>
            <a:ext cx="401382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lang="de-DE" sz="4800" b="1" baseline="3413" dirty="0">
                <a:solidFill>
                  <a:srgbClr val="006FC0"/>
                </a:solidFill>
                <a:latin typeface="Calibri"/>
                <a:cs typeface="Calibri"/>
              </a:rPr>
              <a:t>7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.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24406" y="665733"/>
            <a:ext cx="80340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-119" baseline="3413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33339" y="665733"/>
            <a:ext cx="485612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8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22849" y="665733"/>
            <a:ext cx="1994834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-39" baseline="3413" dirty="0">
                <a:solidFill>
                  <a:srgbClr val="006FC0"/>
                </a:solidFill>
                <a:latin typeface="Calibri"/>
                <a:cs typeface="Calibri"/>
              </a:rPr>
              <a:t>„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nt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erri</a:t>
            </a:r>
            <a:r>
              <a:rPr sz="48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4800" b="1" spc="-39" baseline="3413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18733" y="665733"/>
            <a:ext cx="1005641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nt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827865" y="665733"/>
            <a:ext cx="2256883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Beglei</a:t>
            </a: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un</a:t>
            </a:r>
            <a:r>
              <a:rPr sz="4800" b="1" spc="14" baseline="3413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“?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51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8740" y="129921"/>
            <a:ext cx="8502677" cy="12818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165477" marR="4311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8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es</a:t>
            </a: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ion</a:t>
            </a:r>
            <a:r>
              <a:rPr sz="4800" b="1" spc="-3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als Lei</a:t>
            </a: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edan</a:t>
            </a:r>
            <a:r>
              <a:rPr sz="4800" b="1" spc="-84" baseline="3413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ts val="2929"/>
              </a:lnSpc>
              <a:spcBef>
                <a:spcPts val="1762"/>
              </a:spcBef>
            </a:pP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400" b="1" i="1" spc="-9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s dem</a:t>
            </a:r>
            <a:r>
              <a:rPr sz="2400" b="1" i="1" spc="-1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Orie</a:t>
            </a:r>
            <a:r>
              <a:rPr sz="2400" b="1" i="1" spc="-34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i="1" spc="-4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i="1" spc="-9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400" b="1" i="1" spc="-9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gsr</a:t>
            </a:r>
            <a:r>
              <a:rPr sz="2400" b="1" i="1" spc="4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hmen</a:t>
            </a:r>
            <a:r>
              <a:rPr sz="2400" b="1" i="1" spc="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2400" b="1" i="1" spc="-9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400" b="1" i="1" spc="4" dirty="0">
                <a:solidFill>
                  <a:srgbClr val="006FC0"/>
                </a:solidFill>
                <a:latin typeface="Calibri"/>
                <a:cs typeface="Calibri"/>
              </a:rPr>
              <a:t>x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isseme</a:t>
            </a:r>
            <a:r>
              <a:rPr sz="2400" b="1" i="1" spc="-19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400" b="1" i="1" spc="-2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er f</a:t>
            </a:r>
            <a:r>
              <a:rPr sz="2400" b="1" i="1" spc="-9" dirty="0">
                <a:solidFill>
                  <a:srgbClr val="006FC0"/>
                </a:solidFill>
                <a:latin typeface="Calibri"/>
                <a:cs typeface="Calibri"/>
              </a:rPr>
              <a:t>ü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r </a:t>
            </a:r>
            <a:r>
              <a:rPr sz="2400" b="1" i="1" spc="9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ie</a:t>
            </a:r>
            <a:r>
              <a:rPr sz="2400" b="1" i="1" spc="-1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400" b="1" i="1" spc="-9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sbildung</a:t>
            </a:r>
            <a:r>
              <a:rPr sz="2400" b="1" i="1" spc="29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- 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ts val="2929"/>
              </a:lnSpc>
            </a:pP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i="1" spc="-9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gion</a:t>
            </a:r>
            <a:r>
              <a:rPr sz="2400" b="1" i="1" spc="-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Mü</a:t>
            </a:r>
            <a:r>
              <a:rPr sz="2400" b="1" i="1" spc="-9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i="1" spc="-19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400" b="1" i="1" spc="-2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2400" b="1" i="1" spc="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(</a:t>
            </a:r>
            <a:r>
              <a:rPr sz="2400" b="1" i="1" spc="-9" dirty="0">
                <a:solidFill>
                  <a:srgbClr val="006FC0"/>
                </a:solidFill>
                <a:latin typeface="Calibri"/>
                <a:cs typeface="Calibri"/>
              </a:rPr>
              <a:t>2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0</a:t>
            </a:r>
            <a:r>
              <a:rPr sz="2400" b="1" i="1" spc="-9" dirty="0">
                <a:solidFill>
                  <a:srgbClr val="006FC0"/>
                </a:solidFill>
                <a:latin typeface="Calibri"/>
                <a:cs typeface="Calibri"/>
              </a:rPr>
              <a:t>1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8</a:t>
            </a:r>
            <a:r>
              <a:rPr sz="2400" b="1" i="1" spc="-9" dirty="0">
                <a:solidFill>
                  <a:srgbClr val="006FC0"/>
                </a:solidFill>
                <a:latin typeface="Calibri"/>
                <a:cs typeface="Calibri"/>
              </a:rPr>
              <a:t>)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: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8740" y="1584698"/>
            <a:ext cx="190753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1640" y="1604645"/>
            <a:ext cx="7859175" cy="6731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75"/>
              </a:lnSpc>
              <a:spcBef>
                <a:spcPts val="133"/>
              </a:spcBef>
            </a:pPr>
            <a:r>
              <a:rPr sz="3900" b="1" spc="-39" baseline="2100" dirty="0">
                <a:latin typeface="Calibri"/>
                <a:cs typeface="Calibri"/>
              </a:rPr>
              <a:t>„</a:t>
            </a:r>
            <a:r>
              <a:rPr sz="3900" b="1" spc="0" baseline="2100" dirty="0">
                <a:latin typeface="Calibri"/>
                <a:cs typeface="Calibri"/>
              </a:rPr>
              <a:t>U</a:t>
            </a:r>
            <a:r>
              <a:rPr sz="3900" b="1" spc="-25" baseline="2100" dirty="0">
                <a:latin typeface="Calibri"/>
                <a:cs typeface="Calibri"/>
              </a:rPr>
              <a:t>n</a:t>
            </a:r>
            <a:r>
              <a:rPr sz="3900" b="1" spc="-39" baseline="2100" dirty="0">
                <a:latin typeface="Calibri"/>
                <a:cs typeface="Calibri"/>
              </a:rPr>
              <a:t>t</a:t>
            </a:r>
            <a:r>
              <a:rPr sz="3900" b="1" spc="0" baseline="2100" dirty="0">
                <a:latin typeface="Calibri"/>
                <a:cs typeface="Calibri"/>
              </a:rPr>
              <a:t>erric</a:t>
            </a:r>
            <a:r>
              <a:rPr sz="3900" b="1" spc="-34" baseline="2100" dirty="0">
                <a:latin typeface="Calibri"/>
                <a:cs typeface="Calibri"/>
              </a:rPr>
              <a:t>h</a:t>
            </a:r>
            <a:r>
              <a:rPr sz="3900" b="1" spc="0" baseline="2100" dirty="0">
                <a:latin typeface="Calibri"/>
                <a:cs typeface="Calibri"/>
              </a:rPr>
              <a:t>t</a:t>
            </a:r>
            <a:r>
              <a:rPr sz="3900" b="1" spc="19" baseline="2100" dirty="0">
                <a:latin typeface="Calibri"/>
                <a:cs typeface="Calibri"/>
              </a:rPr>
              <a:t> </a:t>
            </a:r>
            <a:r>
              <a:rPr sz="3900" b="1" spc="0" baseline="2100" dirty="0">
                <a:latin typeface="Calibri"/>
                <a:cs typeface="Calibri"/>
              </a:rPr>
              <a:t>u</a:t>
            </a:r>
            <a:r>
              <a:rPr sz="3900" b="1" spc="-34" baseline="2100" dirty="0">
                <a:latin typeface="Calibri"/>
                <a:cs typeface="Calibri"/>
              </a:rPr>
              <a:t>n</a:t>
            </a:r>
            <a:r>
              <a:rPr sz="3900" b="1" spc="-39" baseline="2100" dirty="0">
                <a:latin typeface="Calibri"/>
                <a:cs typeface="Calibri"/>
              </a:rPr>
              <a:t>t</a:t>
            </a:r>
            <a:r>
              <a:rPr sz="3900" b="1" spc="0" baseline="2100" dirty="0">
                <a:latin typeface="Calibri"/>
                <a:cs typeface="Calibri"/>
              </a:rPr>
              <a:t>er</a:t>
            </a:r>
            <a:r>
              <a:rPr sz="3900" b="1" spc="19" baseline="2100" dirty="0">
                <a:latin typeface="Calibri"/>
                <a:cs typeface="Calibri"/>
              </a:rPr>
              <a:t> </a:t>
            </a:r>
            <a:r>
              <a:rPr sz="3900" b="1" spc="0" baseline="2100" dirty="0">
                <a:latin typeface="Calibri"/>
                <a:cs typeface="Calibri"/>
              </a:rPr>
              <a:t>Begle</a:t>
            </a:r>
            <a:r>
              <a:rPr sz="3900" b="1" spc="-9" baseline="2100" dirty="0">
                <a:latin typeface="Calibri"/>
                <a:cs typeface="Calibri"/>
              </a:rPr>
              <a:t>i</a:t>
            </a:r>
            <a:r>
              <a:rPr sz="3900" b="1" spc="0" baseline="2100" dirty="0">
                <a:latin typeface="Calibri"/>
                <a:cs typeface="Calibri"/>
              </a:rPr>
              <a:t>t</a:t>
            </a:r>
            <a:r>
              <a:rPr sz="3900" b="1" spc="-9" baseline="2100" dirty="0">
                <a:latin typeface="Calibri"/>
                <a:cs typeface="Calibri"/>
              </a:rPr>
              <a:t>u</a:t>
            </a:r>
            <a:r>
              <a:rPr sz="3900" b="1" spc="0" baseline="2100" dirty="0">
                <a:latin typeface="Calibri"/>
                <a:cs typeface="Calibri"/>
              </a:rPr>
              <a:t>ng</a:t>
            </a:r>
            <a:r>
              <a:rPr sz="3900" b="1" spc="14" baseline="2100" dirty="0">
                <a:latin typeface="Calibri"/>
                <a:cs typeface="Calibri"/>
              </a:rPr>
              <a:t> </a:t>
            </a:r>
            <a:r>
              <a:rPr sz="3900" b="1" spc="0" baseline="2100" dirty="0">
                <a:latin typeface="Calibri"/>
                <a:cs typeface="Calibri"/>
              </a:rPr>
              <a:t>fin</a:t>
            </a:r>
            <a:r>
              <a:rPr sz="3900" b="1" spc="-14" baseline="2100" dirty="0">
                <a:latin typeface="Calibri"/>
                <a:cs typeface="Calibri"/>
              </a:rPr>
              <a:t>de</a:t>
            </a:r>
            <a:r>
              <a:rPr sz="3900" b="1" spc="0" baseline="2100" dirty="0">
                <a:latin typeface="Calibri"/>
                <a:cs typeface="Calibri"/>
              </a:rPr>
              <a:t>t</a:t>
            </a:r>
            <a:r>
              <a:rPr sz="3900" b="1" spc="24" baseline="2100" dirty="0">
                <a:latin typeface="Calibri"/>
                <a:cs typeface="Calibri"/>
              </a:rPr>
              <a:t> </a:t>
            </a:r>
            <a:r>
              <a:rPr sz="3900" b="1" spc="0" baseline="2100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3900" b="1" spc="-34" baseline="2100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900" b="1" spc="-39" baseline="210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900" b="1" spc="0" baseline="2100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3900" b="1" spc="14" baseline="210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900" b="1" spc="0" baseline="2100" dirty="0">
                <a:solidFill>
                  <a:srgbClr val="006FC0"/>
                </a:solidFill>
                <a:latin typeface="Calibri"/>
                <a:cs typeface="Calibri"/>
              </a:rPr>
              <a:t>Begle</a:t>
            </a:r>
            <a:r>
              <a:rPr sz="3900" b="1" spc="-4" baseline="2100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3900" b="1" spc="0" baseline="210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900" b="1" spc="-9" baseline="2100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3900" b="1" spc="0" baseline="2100" dirty="0">
                <a:solidFill>
                  <a:srgbClr val="006FC0"/>
                </a:solidFill>
                <a:latin typeface="Calibri"/>
                <a:cs typeface="Calibri"/>
              </a:rPr>
              <a:t>ng</a:t>
            </a:r>
            <a:r>
              <a:rPr sz="3900" b="1" spc="29" baseline="210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900" b="1" spc="0" baseline="2100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3900" b="1" spc="-9" baseline="2100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900" b="1" spc="0" baseline="2100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endParaRPr sz="2600">
              <a:latin typeface="Calibri"/>
              <a:cs typeface="Calibri"/>
            </a:endParaRPr>
          </a:p>
          <a:p>
            <a:pPr marL="12700" marR="60461">
              <a:lnSpc>
                <a:spcPts val="2575"/>
              </a:lnSpc>
            </a:pPr>
            <a:r>
              <a:rPr sz="3900" b="1" spc="-134" baseline="4201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3900" b="1" spc="0" baseline="4201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900" b="1" spc="-64" baseline="4201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900" b="1" spc="0" baseline="4201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3900" b="1" spc="-34" baseline="4201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900" b="1" spc="0" baseline="4201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900" b="1" spc="-25" baseline="4201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3900" b="1" spc="0" baseline="4201" dirty="0">
                <a:solidFill>
                  <a:srgbClr val="006FC0"/>
                </a:solidFill>
                <a:latin typeface="Calibri"/>
                <a:cs typeface="Calibri"/>
              </a:rPr>
              <a:t>ort</a:t>
            </a:r>
            <a:r>
              <a:rPr sz="3900" b="1" spc="-9" baseline="4201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3900" b="1" spc="0" baseline="4201" dirty="0">
                <a:solidFill>
                  <a:srgbClr val="006FC0"/>
                </a:solidFill>
                <a:latin typeface="Calibri"/>
                <a:cs typeface="Calibri"/>
              </a:rPr>
              <a:t>ng</a:t>
            </a:r>
            <a:r>
              <a:rPr sz="3900" b="1" spc="29" baseline="4201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900" b="1" spc="-19" baseline="4201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3900" b="1" spc="0" baseline="4201" dirty="0">
                <a:solidFill>
                  <a:srgbClr val="006FC0"/>
                </a:solidFill>
                <a:latin typeface="Calibri"/>
                <a:cs typeface="Calibri"/>
              </a:rPr>
              <a:t>on</a:t>
            </a:r>
            <a:r>
              <a:rPr sz="3900" b="1" spc="-14" baseline="4201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900" b="1" spc="0" baseline="4201" dirty="0">
                <a:solidFill>
                  <a:srgbClr val="006FC0"/>
                </a:solidFill>
                <a:latin typeface="Calibri"/>
                <a:cs typeface="Calibri"/>
              </a:rPr>
              <a:t>Le</a:t>
            </a:r>
            <a:r>
              <a:rPr sz="3900" b="1" spc="-9" baseline="4201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3900" b="1" spc="0" baseline="4201" dirty="0">
                <a:solidFill>
                  <a:srgbClr val="006FC0"/>
                </a:solidFill>
                <a:latin typeface="Calibri"/>
                <a:cs typeface="Calibri"/>
              </a:rPr>
              <a:t>rk</a:t>
            </a:r>
            <a:r>
              <a:rPr sz="3900" b="1" spc="-69" baseline="4201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900" b="1" spc="-14" baseline="4201" dirty="0">
                <a:solidFill>
                  <a:srgbClr val="006FC0"/>
                </a:solidFill>
                <a:latin typeface="Calibri"/>
                <a:cs typeface="Calibri"/>
              </a:rPr>
              <a:t>ä</a:t>
            </a:r>
            <a:r>
              <a:rPr sz="3900" b="1" spc="0" baseline="4201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3900" b="1" spc="-34" baseline="4201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900" b="1" spc="0" baseline="4201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3900" b="1" spc="24" baseline="4201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900" b="1" spc="-19" baseline="4201" dirty="0">
                <a:latin typeface="Calibri"/>
                <a:cs typeface="Calibri"/>
              </a:rPr>
              <a:t>s</a:t>
            </a:r>
            <a:r>
              <a:rPr sz="3900" b="1" spc="-29" baseline="4201" dirty="0">
                <a:latin typeface="Calibri"/>
                <a:cs typeface="Calibri"/>
              </a:rPr>
              <a:t>ta</a:t>
            </a:r>
            <a:r>
              <a:rPr sz="3900" b="1" spc="-39" baseline="4201" dirty="0">
                <a:latin typeface="Calibri"/>
                <a:cs typeface="Calibri"/>
              </a:rPr>
              <a:t>t</a:t>
            </a:r>
            <a:r>
              <a:rPr sz="3900" b="1" spc="0" baseline="4201" dirty="0">
                <a:latin typeface="Calibri"/>
                <a:cs typeface="Calibri"/>
              </a:rPr>
              <a:t>t</a:t>
            </a:r>
            <a:r>
              <a:rPr sz="3900" b="1" spc="-244" baseline="4201" dirty="0">
                <a:latin typeface="Calibri"/>
                <a:cs typeface="Calibri"/>
              </a:rPr>
              <a:t>.</a:t>
            </a:r>
            <a:r>
              <a:rPr sz="3900" b="1" spc="0" baseline="4201" dirty="0">
                <a:latin typeface="Calibri"/>
                <a:cs typeface="Calibri"/>
              </a:rPr>
              <a:t>“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271804" y="1604645"/>
            <a:ext cx="333694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b="1" spc="0" baseline="3150" dirty="0">
                <a:solidFill>
                  <a:srgbClr val="006FC0"/>
                </a:solidFill>
                <a:latin typeface="Calibri"/>
                <a:cs typeface="Calibri"/>
              </a:rPr>
              <a:t>in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740" y="2694424"/>
            <a:ext cx="190753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1640" y="2362201"/>
            <a:ext cx="7574154" cy="134226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73"/>
              </a:lnSpc>
              <a:spcBef>
                <a:spcPts val="105"/>
              </a:spcBef>
            </a:pPr>
            <a:r>
              <a:rPr sz="2600" b="1" spc="39" dirty="0">
                <a:latin typeface="Calibri"/>
                <a:cs typeface="Calibri"/>
              </a:rPr>
              <a:t>„</a:t>
            </a:r>
            <a:r>
              <a:rPr sz="2600" b="1" spc="0" dirty="0">
                <a:latin typeface="Calibri"/>
                <a:cs typeface="Calibri"/>
              </a:rPr>
              <a:t>Am</a:t>
            </a:r>
            <a:r>
              <a:rPr sz="2600" b="1" spc="-9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Lernort Sch</a:t>
            </a:r>
            <a:r>
              <a:rPr sz="2600" b="1" spc="-14" dirty="0">
                <a:latin typeface="Calibri"/>
                <a:cs typeface="Calibri"/>
              </a:rPr>
              <a:t>u</a:t>
            </a:r>
            <a:r>
              <a:rPr sz="2600" b="1" spc="0" dirty="0">
                <a:latin typeface="Calibri"/>
                <a:cs typeface="Calibri"/>
              </a:rPr>
              <a:t>le </a:t>
            </a:r>
            <a:r>
              <a:rPr sz="2600" b="1" spc="-14" dirty="0">
                <a:latin typeface="Calibri"/>
                <a:cs typeface="Calibri"/>
              </a:rPr>
              <a:t>w</a:t>
            </a:r>
            <a:r>
              <a:rPr sz="2600" b="1" spc="0" dirty="0">
                <a:latin typeface="Calibri"/>
                <a:cs typeface="Calibri"/>
              </a:rPr>
              <a:t>e</a:t>
            </a:r>
            <a:r>
              <a:rPr sz="2600" b="1" spc="-39" dirty="0">
                <a:latin typeface="Calibri"/>
                <a:cs typeface="Calibri"/>
              </a:rPr>
              <a:t>r</a:t>
            </a:r>
            <a:r>
              <a:rPr sz="2600" b="1" spc="0" dirty="0">
                <a:latin typeface="Calibri"/>
                <a:cs typeface="Calibri"/>
              </a:rPr>
              <a:t>d</a:t>
            </a:r>
            <a:r>
              <a:rPr sz="2600" b="1" spc="-9" dirty="0">
                <a:latin typeface="Calibri"/>
                <a:cs typeface="Calibri"/>
              </a:rPr>
              <a:t>e</a:t>
            </a:r>
            <a:r>
              <a:rPr sz="2600" b="1" spc="0" dirty="0">
                <a:latin typeface="Calibri"/>
                <a:cs typeface="Calibri"/>
              </a:rPr>
              <a:t>n</a:t>
            </a:r>
            <a:r>
              <a:rPr sz="2600" b="1" spc="14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d</a:t>
            </a:r>
            <a:r>
              <a:rPr sz="2600" b="1" spc="-14" dirty="0">
                <a:latin typeface="Calibri"/>
                <a:cs typeface="Calibri"/>
              </a:rPr>
              <a:t>u</a:t>
            </a:r>
            <a:r>
              <a:rPr sz="2600" b="1" spc="-34" dirty="0">
                <a:latin typeface="Calibri"/>
                <a:cs typeface="Calibri"/>
              </a:rPr>
              <a:t>r</a:t>
            </a:r>
            <a:r>
              <a:rPr sz="2600" b="1" spc="0" dirty="0">
                <a:latin typeface="Calibri"/>
                <a:cs typeface="Calibri"/>
              </a:rPr>
              <a:t>ch</a:t>
            </a:r>
            <a:r>
              <a:rPr sz="2600" b="1" spc="19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d</a:t>
            </a:r>
            <a:r>
              <a:rPr sz="2600" b="1" spc="-9" dirty="0">
                <a:latin typeface="Calibri"/>
                <a:cs typeface="Calibri"/>
              </a:rPr>
              <a:t>i</a:t>
            </a:r>
            <a:r>
              <a:rPr sz="2600" b="1" spc="0" dirty="0">
                <a:latin typeface="Calibri"/>
                <a:cs typeface="Calibri"/>
              </a:rPr>
              <a:t>e</a:t>
            </a:r>
            <a:r>
              <a:rPr sz="2600" b="1" spc="9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Stu</a:t>
            </a:r>
            <a:r>
              <a:rPr sz="2600" b="1" spc="-14" dirty="0">
                <a:latin typeface="Calibri"/>
                <a:cs typeface="Calibri"/>
              </a:rPr>
              <a:t>d</a:t>
            </a:r>
            <a:r>
              <a:rPr sz="2600" b="1" spc="0" dirty="0">
                <a:latin typeface="Calibri"/>
                <a:cs typeface="Calibri"/>
              </a:rPr>
              <a:t>ie</a:t>
            </a:r>
            <a:r>
              <a:rPr sz="2600" b="1" spc="-29" dirty="0">
                <a:latin typeface="Calibri"/>
                <a:cs typeface="Calibri"/>
              </a:rPr>
              <a:t>r</a:t>
            </a:r>
            <a:r>
              <a:rPr sz="2600" b="1" spc="0" dirty="0">
                <a:latin typeface="Calibri"/>
                <a:cs typeface="Calibri"/>
              </a:rPr>
              <a:t>e</a:t>
            </a:r>
            <a:r>
              <a:rPr sz="2600" b="1" spc="-9" dirty="0">
                <a:latin typeface="Calibri"/>
                <a:cs typeface="Calibri"/>
              </a:rPr>
              <a:t>n</a:t>
            </a:r>
            <a:r>
              <a:rPr sz="2600" b="1" spc="0" dirty="0">
                <a:latin typeface="Calibri"/>
                <a:cs typeface="Calibri"/>
              </a:rPr>
              <a:t>d</a:t>
            </a:r>
            <a:r>
              <a:rPr sz="2600" b="1" spc="-9" dirty="0">
                <a:latin typeface="Calibri"/>
                <a:cs typeface="Calibri"/>
              </a:rPr>
              <a:t>e</a:t>
            </a:r>
            <a:r>
              <a:rPr sz="2600" b="1" spc="0" dirty="0">
                <a:latin typeface="Calibri"/>
                <a:cs typeface="Calibri"/>
              </a:rPr>
              <a:t>n </a:t>
            </a:r>
            <a:endParaRPr sz="2600" dirty="0">
              <a:latin typeface="Calibri"/>
              <a:cs typeface="Calibri"/>
            </a:endParaRPr>
          </a:p>
          <a:p>
            <a:pPr marL="12700">
              <a:lnSpc>
                <a:spcPts val="3173"/>
              </a:lnSpc>
            </a:pPr>
            <a:r>
              <a:rPr sz="2600" b="1" spc="0" dirty="0">
                <a:latin typeface="Calibri"/>
                <a:cs typeface="Calibri"/>
              </a:rPr>
              <a:t>ei</a:t>
            </a:r>
            <a:r>
              <a:rPr sz="2600" b="1" spc="-29" dirty="0">
                <a:latin typeface="Calibri"/>
                <a:cs typeface="Calibri"/>
              </a:rPr>
              <a:t>g</a:t>
            </a:r>
            <a:r>
              <a:rPr sz="2600" b="1" spc="0" dirty="0">
                <a:latin typeface="Calibri"/>
                <a:cs typeface="Calibri"/>
              </a:rPr>
              <a:t>e</a:t>
            </a:r>
            <a:r>
              <a:rPr sz="2600" b="1" spc="-9" dirty="0">
                <a:latin typeface="Calibri"/>
                <a:cs typeface="Calibri"/>
              </a:rPr>
              <a:t>n</a:t>
            </a:r>
            <a:r>
              <a:rPr sz="2600" b="1" spc="-19" dirty="0">
                <a:latin typeface="Calibri"/>
                <a:cs typeface="Calibri"/>
              </a:rPr>
              <a:t>s</a:t>
            </a:r>
            <a:r>
              <a:rPr sz="2600" b="1" spc="-29" dirty="0">
                <a:latin typeface="Calibri"/>
                <a:cs typeface="Calibri"/>
              </a:rPr>
              <a:t>t</a:t>
            </a:r>
            <a:r>
              <a:rPr sz="2600" b="1" spc="0" dirty="0">
                <a:latin typeface="Calibri"/>
                <a:cs typeface="Calibri"/>
              </a:rPr>
              <a:t>ä</a:t>
            </a:r>
            <a:r>
              <a:rPr sz="2600" b="1" spc="-4" dirty="0">
                <a:latin typeface="Calibri"/>
                <a:cs typeface="Calibri"/>
              </a:rPr>
              <a:t>n</a:t>
            </a:r>
            <a:r>
              <a:rPr sz="2600" b="1" spc="0" dirty="0">
                <a:latin typeface="Calibri"/>
                <a:cs typeface="Calibri"/>
              </a:rPr>
              <a:t>d</a:t>
            </a:r>
            <a:r>
              <a:rPr sz="2600" b="1" spc="-9" dirty="0">
                <a:latin typeface="Calibri"/>
                <a:cs typeface="Calibri"/>
              </a:rPr>
              <a:t>i</a:t>
            </a:r>
            <a:r>
              <a:rPr sz="2600" b="1" spc="-25" dirty="0">
                <a:latin typeface="Calibri"/>
                <a:cs typeface="Calibri"/>
              </a:rPr>
              <a:t>g</a:t>
            </a:r>
            <a:r>
              <a:rPr sz="2600" b="1" spc="0" dirty="0">
                <a:latin typeface="Calibri"/>
                <a:cs typeface="Calibri"/>
              </a:rPr>
              <a:t>e</a:t>
            </a:r>
            <a:r>
              <a:rPr sz="2600" b="1" spc="19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U</a:t>
            </a:r>
            <a:r>
              <a:rPr sz="2600" b="1" spc="-25" dirty="0">
                <a:latin typeface="Calibri"/>
                <a:cs typeface="Calibri"/>
              </a:rPr>
              <a:t>n</a:t>
            </a:r>
            <a:r>
              <a:rPr sz="2600" b="1" spc="-39" dirty="0">
                <a:latin typeface="Calibri"/>
                <a:cs typeface="Calibri"/>
              </a:rPr>
              <a:t>t</a:t>
            </a:r>
            <a:r>
              <a:rPr sz="2600" b="1" spc="0" dirty="0">
                <a:latin typeface="Calibri"/>
                <a:cs typeface="Calibri"/>
              </a:rPr>
              <a:t>erric</a:t>
            </a:r>
            <a:r>
              <a:rPr sz="2600" b="1" spc="-34" dirty="0">
                <a:latin typeface="Calibri"/>
                <a:cs typeface="Calibri"/>
              </a:rPr>
              <a:t>h</a:t>
            </a:r>
            <a:r>
              <a:rPr sz="2600" b="1" spc="0" dirty="0">
                <a:latin typeface="Calibri"/>
                <a:cs typeface="Calibri"/>
              </a:rPr>
              <a:t>tseleme</a:t>
            </a:r>
            <a:r>
              <a:rPr sz="2600" b="1" spc="-34" dirty="0">
                <a:latin typeface="Calibri"/>
                <a:cs typeface="Calibri"/>
              </a:rPr>
              <a:t>n</a:t>
            </a:r>
            <a:r>
              <a:rPr sz="2600" b="1" spc="-39" dirty="0">
                <a:latin typeface="Calibri"/>
                <a:cs typeface="Calibri"/>
              </a:rPr>
              <a:t>t</a:t>
            </a:r>
            <a:r>
              <a:rPr sz="2600" b="1" spc="0" dirty="0">
                <a:latin typeface="Calibri"/>
                <a:cs typeface="Calibri"/>
              </a:rPr>
              <a:t>e,</a:t>
            </a:r>
            <a:r>
              <a:rPr sz="2600" b="1" spc="29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Ei</a:t>
            </a:r>
            <a:r>
              <a:rPr sz="2600" b="1" spc="-9" dirty="0">
                <a:latin typeface="Calibri"/>
                <a:cs typeface="Calibri"/>
              </a:rPr>
              <a:t>n</a:t>
            </a:r>
            <a:r>
              <a:rPr sz="2600" b="1" spc="-50" dirty="0">
                <a:latin typeface="Calibri"/>
                <a:cs typeface="Calibri"/>
              </a:rPr>
              <a:t>z</a:t>
            </a:r>
            <a:r>
              <a:rPr sz="2600" b="1" spc="0" dirty="0">
                <a:latin typeface="Calibri"/>
                <a:cs typeface="Calibri"/>
              </a:rPr>
              <a:t>el</a:t>
            </a:r>
            <a:r>
              <a:rPr sz="2600" b="1" spc="-25" dirty="0">
                <a:latin typeface="Calibri"/>
                <a:cs typeface="Calibri"/>
              </a:rPr>
              <a:t>s</a:t>
            </a:r>
            <a:r>
              <a:rPr sz="2600" b="1" spc="0" dirty="0">
                <a:latin typeface="Calibri"/>
                <a:cs typeface="Calibri"/>
              </a:rPr>
              <a:t>t</a:t>
            </a:r>
            <a:r>
              <a:rPr sz="2600" b="1" spc="-9" dirty="0">
                <a:latin typeface="Calibri"/>
                <a:cs typeface="Calibri"/>
              </a:rPr>
              <a:t>u</a:t>
            </a:r>
            <a:r>
              <a:rPr sz="2600" b="1" spc="0" dirty="0">
                <a:latin typeface="Calibri"/>
                <a:cs typeface="Calibri"/>
              </a:rPr>
              <a:t>n</a:t>
            </a:r>
            <a:r>
              <a:rPr sz="2600" b="1" spc="-9" dirty="0">
                <a:latin typeface="Calibri"/>
                <a:cs typeface="Calibri"/>
              </a:rPr>
              <a:t>d</a:t>
            </a:r>
            <a:r>
              <a:rPr sz="2600" b="1" spc="0" dirty="0">
                <a:latin typeface="Calibri"/>
                <a:cs typeface="Calibri"/>
              </a:rPr>
              <a:t>en</a:t>
            </a:r>
            <a:r>
              <a:rPr sz="2600" b="1" spc="24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u</a:t>
            </a:r>
            <a:r>
              <a:rPr sz="2600" b="1" spc="-9" dirty="0">
                <a:latin typeface="Calibri"/>
                <a:cs typeface="Calibri"/>
              </a:rPr>
              <a:t>n</a:t>
            </a:r>
            <a:r>
              <a:rPr sz="2600" b="1" spc="0" dirty="0">
                <a:latin typeface="Calibri"/>
                <a:cs typeface="Calibri"/>
              </a:rPr>
              <a:t>d </a:t>
            </a:r>
            <a:endParaRPr sz="2600" dirty="0">
              <a:latin typeface="Calibri"/>
              <a:cs typeface="Calibri"/>
            </a:endParaRPr>
          </a:p>
          <a:p>
            <a:pPr marL="12700">
              <a:lnSpc>
                <a:spcPts val="3173"/>
              </a:lnSpc>
            </a:pP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600" b="1" spc="4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600" b="1" spc="-9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ie</a:t>
            </a:r>
            <a:r>
              <a:rPr sz="2600" b="1" spc="-9" dirty="0">
                <a:solidFill>
                  <a:srgbClr val="006FC0"/>
                </a:solidFill>
                <a:latin typeface="Calibri"/>
                <a:cs typeface="Calibri"/>
              </a:rPr>
              <a:t>ß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2600" b="1" spc="-9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ch</a:t>
            </a:r>
            <a:r>
              <a:rPr sz="2600" b="1" spc="1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d</a:t>
            </a:r>
            <a:r>
              <a:rPr sz="2600" b="1" spc="-9" dirty="0">
                <a:latin typeface="Calibri"/>
                <a:cs typeface="Calibri"/>
              </a:rPr>
              <a:t>i</a:t>
            </a:r>
            <a:r>
              <a:rPr sz="2600" b="1" spc="0" dirty="0">
                <a:latin typeface="Calibri"/>
                <a:cs typeface="Calibri"/>
              </a:rPr>
              <a:t>e</a:t>
            </a:r>
            <a:r>
              <a:rPr sz="2600" b="1" spc="9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U</a:t>
            </a:r>
            <a:r>
              <a:rPr sz="2600" b="1" spc="-25" dirty="0">
                <a:latin typeface="Calibri"/>
                <a:cs typeface="Calibri"/>
              </a:rPr>
              <a:t>n</a:t>
            </a:r>
            <a:r>
              <a:rPr sz="2600" b="1" spc="-39" dirty="0">
                <a:latin typeface="Calibri"/>
                <a:cs typeface="Calibri"/>
              </a:rPr>
              <a:t>t</a:t>
            </a:r>
            <a:r>
              <a:rPr sz="2600" b="1" spc="0" dirty="0">
                <a:latin typeface="Calibri"/>
                <a:cs typeface="Calibri"/>
              </a:rPr>
              <a:t>erric</a:t>
            </a:r>
            <a:r>
              <a:rPr sz="2600" b="1" spc="-34" dirty="0">
                <a:latin typeface="Calibri"/>
                <a:cs typeface="Calibri"/>
              </a:rPr>
              <a:t>h</a:t>
            </a:r>
            <a:r>
              <a:rPr sz="2600" b="1" spc="0" dirty="0">
                <a:latin typeface="Calibri"/>
                <a:cs typeface="Calibri"/>
              </a:rPr>
              <a:t>t</a:t>
            </a:r>
            <a:r>
              <a:rPr sz="2600" b="1" spc="-34" dirty="0">
                <a:latin typeface="Calibri"/>
                <a:cs typeface="Calibri"/>
              </a:rPr>
              <a:t>s</a:t>
            </a:r>
            <a:r>
              <a:rPr sz="2600" b="1" spc="-19" dirty="0">
                <a:latin typeface="Calibri"/>
                <a:cs typeface="Calibri"/>
              </a:rPr>
              <a:t>v</a:t>
            </a:r>
            <a:r>
              <a:rPr sz="2600" b="1" spc="0" dirty="0">
                <a:latin typeface="Calibri"/>
                <a:cs typeface="Calibri"/>
              </a:rPr>
              <a:t>orha</a:t>
            </a:r>
            <a:r>
              <a:rPr sz="2600" b="1" spc="-14" dirty="0">
                <a:latin typeface="Calibri"/>
                <a:cs typeface="Calibri"/>
              </a:rPr>
              <a:t>b</a:t>
            </a:r>
            <a:r>
              <a:rPr sz="2600" b="1" spc="0" dirty="0">
                <a:latin typeface="Calibri"/>
                <a:cs typeface="Calibri"/>
              </a:rPr>
              <a:t>en</a:t>
            </a:r>
            <a:r>
              <a:rPr sz="2600" b="1" spc="14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d</a:t>
            </a:r>
            <a:r>
              <a:rPr sz="2600" b="1" spc="-14" dirty="0">
                <a:latin typeface="Calibri"/>
                <a:cs typeface="Calibri"/>
              </a:rPr>
              <a:t>u</a:t>
            </a:r>
            <a:r>
              <a:rPr sz="2600" b="1" spc="-34" dirty="0">
                <a:latin typeface="Calibri"/>
                <a:cs typeface="Calibri"/>
              </a:rPr>
              <a:t>r</a:t>
            </a:r>
            <a:r>
              <a:rPr sz="2600" b="1" spc="0" dirty="0">
                <a:latin typeface="Calibri"/>
                <a:cs typeface="Calibri"/>
              </a:rPr>
              <a:t>ch</a:t>
            </a:r>
            <a:r>
              <a:rPr sz="2600" b="1" spc="-25" dirty="0">
                <a:latin typeface="Calibri"/>
                <a:cs typeface="Calibri"/>
              </a:rPr>
              <a:t>ge</a:t>
            </a:r>
            <a:r>
              <a:rPr sz="2600" b="1" spc="0" dirty="0">
                <a:latin typeface="Calibri"/>
                <a:cs typeface="Calibri"/>
              </a:rPr>
              <a:t>füh</a:t>
            </a:r>
            <a:r>
              <a:rPr sz="2600" b="1" spc="-9" dirty="0">
                <a:latin typeface="Calibri"/>
                <a:cs typeface="Calibri"/>
              </a:rPr>
              <a:t>r</a:t>
            </a:r>
            <a:r>
              <a:rPr sz="2600" b="1" spc="0" dirty="0">
                <a:latin typeface="Calibri"/>
                <a:cs typeface="Calibri"/>
              </a:rPr>
              <a:t>t</a:t>
            </a:r>
            <a:r>
              <a:rPr sz="2600" b="1" spc="-239" dirty="0">
                <a:latin typeface="Calibri"/>
                <a:cs typeface="Calibri"/>
              </a:rPr>
              <a:t>.</a:t>
            </a:r>
            <a:r>
              <a:rPr sz="2600" b="1" spc="0" dirty="0">
                <a:latin typeface="Calibri"/>
                <a:cs typeface="Calibri"/>
              </a:rPr>
              <a:t>“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40" y="4121269"/>
            <a:ext cx="190754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21640" y="3657600"/>
            <a:ext cx="8489341" cy="305894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73"/>
              </a:lnSpc>
              <a:spcBef>
                <a:spcPts val="105"/>
              </a:spcBef>
            </a:pPr>
            <a:r>
              <a:rPr sz="2600" b="1" spc="0" dirty="0">
                <a:latin typeface="Calibri"/>
                <a:cs typeface="Calibri"/>
              </a:rPr>
              <a:t>„Die</a:t>
            </a:r>
            <a:r>
              <a:rPr sz="2600" b="1" spc="-4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Stu</a:t>
            </a:r>
            <a:r>
              <a:rPr sz="2600" b="1" spc="-14" dirty="0">
                <a:latin typeface="Calibri"/>
                <a:cs typeface="Calibri"/>
              </a:rPr>
              <a:t>d</a:t>
            </a:r>
            <a:r>
              <a:rPr sz="2600" b="1" spc="0" dirty="0">
                <a:latin typeface="Calibri"/>
                <a:cs typeface="Calibri"/>
              </a:rPr>
              <a:t>ie</a:t>
            </a:r>
            <a:r>
              <a:rPr sz="2600" b="1" spc="-29" dirty="0">
                <a:latin typeface="Calibri"/>
                <a:cs typeface="Calibri"/>
              </a:rPr>
              <a:t>r</a:t>
            </a:r>
            <a:r>
              <a:rPr sz="2600" b="1" spc="0" dirty="0">
                <a:latin typeface="Calibri"/>
                <a:cs typeface="Calibri"/>
              </a:rPr>
              <a:t>e</a:t>
            </a:r>
            <a:r>
              <a:rPr sz="2600" b="1" spc="-9" dirty="0">
                <a:latin typeface="Calibri"/>
                <a:cs typeface="Calibri"/>
              </a:rPr>
              <a:t>n</a:t>
            </a:r>
            <a:r>
              <a:rPr sz="2600" b="1" spc="0" dirty="0">
                <a:latin typeface="Calibri"/>
                <a:cs typeface="Calibri"/>
              </a:rPr>
              <a:t>d</a:t>
            </a:r>
            <a:r>
              <a:rPr sz="2600" b="1" spc="-9" dirty="0">
                <a:latin typeface="Calibri"/>
                <a:cs typeface="Calibri"/>
              </a:rPr>
              <a:t>e</a:t>
            </a:r>
            <a:r>
              <a:rPr sz="2600" b="1" spc="0" dirty="0">
                <a:latin typeface="Calibri"/>
                <a:cs typeface="Calibri"/>
              </a:rPr>
              <a:t>n</a:t>
            </a:r>
            <a:r>
              <a:rPr sz="2600" b="1" spc="25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s</a:t>
            </a:r>
            <a:r>
              <a:rPr sz="2600" b="1" spc="4" dirty="0">
                <a:latin typeface="Calibri"/>
                <a:cs typeface="Calibri"/>
              </a:rPr>
              <a:t>o</a:t>
            </a:r>
            <a:r>
              <a:rPr sz="2600" b="1" spc="0" dirty="0">
                <a:latin typeface="Calibri"/>
                <a:cs typeface="Calibri"/>
              </a:rPr>
              <a:t>l</a:t>
            </a:r>
            <a:r>
              <a:rPr sz="2600" b="1" spc="-9" dirty="0">
                <a:latin typeface="Calibri"/>
                <a:cs typeface="Calibri"/>
              </a:rPr>
              <a:t>l</a:t>
            </a:r>
            <a:r>
              <a:rPr sz="2600" b="1" spc="0" dirty="0">
                <a:latin typeface="Calibri"/>
                <a:cs typeface="Calibri"/>
              </a:rPr>
              <a:t>en</a:t>
            </a:r>
            <a:r>
              <a:rPr sz="2600" b="1" spc="-4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an d</a:t>
            </a:r>
            <a:r>
              <a:rPr sz="2600" b="1" spc="-9" dirty="0">
                <a:latin typeface="Calibri"/>
                <a:cs typeface="Calibri"/>
              </a:rPr>
              <a:t>i</a:t>
            </a:r>
            <a:r>
              <a:rPr sz="2600" b="1" spc="0" dirty="0">
                <a:latin typeface="Calibri"/>
                <a:cs typeface="Calibri"/>
              </a:rPr>
              <a:t>e</a:t>
            </a:r>
            <a:r>
              <a:rPr sz="2600" b="1" spc="9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Sit</a:t>
            </a:r>
            <a:r>
              <a:rPr sz="2600" b="1" spc="-9" dirty="0">
                <a:latin typeface="Calibri"/>
                <a:cs typeface="Calibri"/>
              </a:rPr>
              <a:t>u</a:t>
            </a:r>
            <a:r>
              <a:rPr sz="2600" b="1" spc="-25" dirty="0">
                <a:latin typeface="Calibri"/>
                <a:cs typeface="Calibri"/>
              </a:rPr>
              <a:t>a</a:t>
            </a:r>
            <a:r>
              <a:rPr sz="2600" b="1" spc="0" dirty="0">
                <a:latin typeface="Calibri"/>
                <a:cs typeface="Calibri"/>
              </a:rPr>
              <a:t>t</a:t>
            </a:r>
            <a:r>
              <a:rPr sz="2600" b="1" spc="-9" dirty="0">
                <a:latin typeface="Calibri"/>
                <a:cs typeface="Calibri"/>
              </a:rPr>
              <a:t>i</a:t>
            </a:r>
            <a:r>
              <a:rPr sz="2600" b="1" spc="0" dirty="0">
                <a:latin typeface="Calibri"/>
                <a:cs typeface="Calibri"/>
              </a:rPr>
              <a:t>on</a:t>
            </a:r>
            <a:r>
              <a:rPr sz="2600" b="1" spc="4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d</a:t>
            </a:r>
            <a:r>
              <a:rPr sz="2600" b="1" spc="-9" dirty="0">
                <a:latin typeface="Calibri"/>
                <a:cs typeface="Calibri"/>
              </a:rPr>
              <a:t>e</a:t>
            </a:r>
            <a:r>
              <a:rPr sz="2600" b="1" spc="0" dirty="0">
                <a:latin typeface="Calibri"/>
                <a:cs typeface="Calibri"/>
              </a:rPr>
              <a:t>s ei</a:t>
            </a:r>
            <a:r>
              <a:rPr sz="2600" b="1" spc="-25" dirty="0">
                <a:latin typeface="Calibri"/>
                <a:cs typeface="Calibri"/>
              </a:rPr>
              <a:t>g</a:t>
            </a:r>
            <a:r>
              <a:rPr sz="2600" b="1" spc="0" dirty="0">
                <a:latin typeface="Calibri"/>
                <a:cs typeface="Calibri"/>
              </a:rPr>
              <a:t>e</a:t>
            </a:r>
            <a:r>
              <a:rPr sz="2600" b="1" spc="-9" dirty="0">
                <a:latin typeface="Calibri"/>
                <a:cs typeface="Calibri"/>
              </a:rPr>
              <a:t>n</a:t>
            </a:r>
            <a:r>
              <a:rPr sz="2600" b="1" spc="0" dirty="0">
                <a:latin typeface="Calibri"/>
                <a:cs typeface="Calibri"/>
              </a:rPr>
              <a:t>en </a:t>
            </a:r>
            <a:endParaRPr sz="2600" dirty="0">
              <a:latin typeface="Calibri"/>
              <a:cs typeface="Calibri"/>
            </a:endParaRPr>
          </a:p>
          <a:p>
            <a:pPr marL="12700">
              <a:lnSpc>
                <a:spcPts val="3173"/>
              </a:lnSpc>
            </a:pPr>
            <a:r>
              <a:rPr sz="2600" b="1" spc="0" dirty="0">
                <a:latin typeface="Calibri"/>
                <a:cs typeface="Calibri"/>
              </a:rPr>
              <a:t>U</a:t>
            </a:r>
            <a:r>
              <a:rPr sz="2600" b="1" spc="-25" dirty="0">
                <a:latin typeface="Calibri"/>
                <a:cs typeface="Calibri"/>
              </a:rPr>
              <a:t>n</a:t>
            </a:r>
            <a:r>
              <a:rPr sz="2600" b="1" spc="-39" dirty="0">
                <a:latin typeface="Calibri"/>
                <a:cs typeface="Calibri"/>
              </a:rPr>
              <a:t>t</a:t>
            </a:r>
            <a:r>
              <a:rPr sz="2600" b="1" spc="0" dirty="0">
                <a:latin typeface="Calibri"/>
                <a:cs typeface="Calibri"/>
              </a:rPr>
              <a:t>erric</a:t>
            </a:r>
            <a:r>
              <a:rPr sz="2600" b="1" spc="-34" dirty="0">
                <a:latin typeface="Calibri"/>
                <a:cs typeface="Calibri"/>
              </a:rPr>
              <a:t>h</a:t>
            </a:r>
            <a:r>
              <a:rPr sz="2600" b="1" spc="-39" dirty="0">
                <a:latin typeface="Calibri"/>
                <a:cs typeface="Calibri"/>
              </a:rPr>
              <a:t>t</a:t>
            </a:r>
            <a:r>
              <a:rPr sz="2600" b="1" spc="0" dirty="0">
                <a:latin typeface="Calibri"/>
                <a:cs typeface="Calibri"/>
              </a:rPr>
              <a:t>e</a:t>
            </a:r>
            <a:r>
              <a:rPr sz="2600" b="1" spc="-9" dirty="0">
                <a:latin typeface="Calibri"/>
                <a:cs typeface="Calibri"/>
              </a:rPr>
              <a:t>n</a:t>
            </a:r>
            <a:r>
              <a:rPr sz="2600" b="1" spc="0" dirty="0">
                <a:latin typeface="Calibri"/>
                <a:cs typeface="Calibri"/>
              </a:rPr>
              <a:t>s</a:t>
            </a:r>
            <a:r>
              <a:rPr sz="2600" b="1" spc="39" dirty="0">
                <a:latin typeface="Calibri"/>
                <a:cs typeface="Calibri"/>
              </a:rPr>
              <a:t> 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600" b="1" spc="9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hri</a:t>
            </a:r>
            <a:r>
              <a:rPr sz="2600" b="1" spc="-44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600" b="1" spc="-19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eise he</a:t>
            </a:r>
            <a:r>
              <a:rPr sz="2600" b="1" spc="-59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an</a:t>
            </a:r>
            <a:r>
              <a:rPr sz="2600" b="1" spc="-19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600" b="1" spc="-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führt</a:t>
            </a:r>
            <a:r>
              <a:rPr sz="2600" b="1" spc="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600" b="1" spc="-19" dirty="0">
                <a:latin typeface="Calibri"/>
                <a:cs typeface="Calibri"/>
              </a:rPr>
              <a:t>w</a:t>
            </a:r>
            <a:r>
              <a:rPr sz="2600" b="1" spc="0" dirty="0">
                <a:latin typeface="Calibri"/>
                <a:cs typeface="Calibri"/>
              </a:rPr>
              <a:t>e</a:t>
            </a:r>
            <a:r>
              <a:rPr sz="2600" b="1" spc="-39" dirty="0">
                <a:latin typeface="Calibri"/>
                <a:cs typeface="Calibri"/>
              </a:rPr>
              <a:t>r</a:t>
            </a:r>
            <a:r>
              <a:rPr sz="2600" b="1" spc="0" dirty="0">
                <a:latin typeface="Calibri"/>
                <a:cs typeface="Calibri"/>
              </a:rPr>
              <a:t>d</a:t>
            </a:r>
            <a:r>
              <a:rPr sz="2600" b="1" spc="-9" dirty="0">
                <a:latin typeface="Calibri"/>
                <a:cs typeface="Calibri"/>
              </a:rPr>
              <a:t>e</a:t>
            </a:r>
            <a:r>
              <a:rPr sz="2600" b="1" spc="0" dirty="0">
                <a:latin typeface="Calibri"/>
                <a:cs typeface="Calibri"/>
              </a:rPr>
              <a:t>n.</a:t>
            </a:r>
            <a:r>
              <a:rPr sz="2600" b="1" spc="29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Dies</a:t>
            </a:r>
            <a:r>
              <a:rPr sz="2600" b="1" spc="-9" dirty="0">
                <a:latin typeface="Calibri"/>
                <a:cs typeface="Calibri"/>
              </a:rPr>
              <a:t> </a:t>
            </a:r>
            <a:r>
              <a:rPr sz="2600" b="1" spc="-39" dirty="0">
                <a:latin typeface="Calibri"/>
                <a:cs typeface="Calibri"/>
              </a:rPr>
              <a:t>k</a:t>
            </a:r>
            <a:r>
              <a:rPr sz="2600" b="1" spc="0" dirty="0">
                <a:latin typeface="Calibri"/>
                <a:cs typeface="Calibri"/>
              </a:rPr>
              <a:t>a</a:t>
            </a:r>
            <a:r>
              <a:rPr sz="2600" b="1" spc="-4" dirty="0">
                <a:latin typeface="Calibri"/>
                <a:cs typeface="Calibri"/>
              </a:rPr>
              <a:t>n</a:t>
            </a:r>
            <a:r>
              <a:rPr sz="2600" b="1" spc="0" dirty="0">
                <a:latin typeface="Calibri"/>
                <a:cs typeface="Calibri"/>
              </a:rPr>
              <a:t>n </a:t>
            </a:r>
            <a:endParaRPr sz="2600" dirty="0">
              <a:latin typeface="Calibri"/>
              <a:cs typeface="Calibri"/>
            </a:endParaRPr>
          </a:p>
          <a:p>
            <a:pPr marL="12700">
              <a:lnSpc>
                <a:spcPts val="3173"/>
              </a:lnSpc>
            </a:pPr>
            <a:r>
              <a:rPr sz="2600" b="1" spc="-14" dirty="0">
                <a:latin typeface="Calibri"/>
                <a:cs typeface="Calibri"/>
              </a:rPr>
              <a:t>z</a:t>
            </a:r>
            <a:r>
              <a:rPr sz="2600" b="1" spc="0" dirty="0">
                <a:latin typeface="Calibri"/>
                <a:cs typeface="Calibri"/>
              </a:rPr>
              <a:t>u</a:t>
            </a:r>
            <a:r>
              <a:rPr sz="2600" b="1" spc="-9" dirty="0">
                <a:latin typeface="Calibri"/>
                <a:cs typeface="Calibri"/>
              </a:rPr>
              <a:t>n</a:t>
            </a:r>
            <a:r>
              <a:rPr sz="2600" b="1" spc="0" dirty="0">
                <a:latin typeface="Calibri"/>
                <a:cs typeface="Calibri"/>
              </a:rPr>
              <a:t>äch</a:t>
            </a:r>
            <a:r>
              <a:rPr sz="2600" b="1" spc="-25" dirty="0">
                <a:latin typeface="Calibri"/>
                <a:cs typeface="Calibri"/>
              </a:rPr>
              <a:t>s</a:t>
            </a:r>
            <a:r>
              <a:rPr sz="2600" b="1" spc="0" dirty="0">
                <a:latin typeface="Calibri"/>
                <a:cs typeface="Calibri"/>
              </a:rPr>
              <a:t>t</a:t>
            </a:r>
            <a:r>
              <a:rPr sz="2600" b="1" spc="4" dirty="0">
                <a:latin typeface="Calibri"/>
                <a:cs typeface="Calibri"/>
              </a:rPr>
              <a:t> </a:t>
            </a:r>
            <a:r>
              <a:rPr sz="2600" b="1" spc="-19" dirty="0">
                <a:latin typeface="Calibri"/>
                <a:cs typeface="Calibri"/>
              </a:rPr>
              <a:t>v</a:t>
            </a:r>
            <a:r>
              <a:rPr sz="2600" b="1" spc="0" dirty="0">
                <a:latin typeface="Calibri"/>
                <a:cs typeface="Calibri"/>
              </a:rPr>
              <a:t>on </a:t>
            </a:r>
            <a:r>
              <a:rPr sz="2600" b="1" spc="-9" dirty="0">
                <a:latin typeface="Calibri"/>
                <a:cs typeface="Calibri"/>
              </a:rPr>
              <a:t>u</a:t>
            </a:r>
            <a:r>
              <a:rPr sz="2600" b="1" spc="-29" dirty="0">
                <a:latin typeface="Calibri"/>
                <a:cs typeface="Calibri"/>
              </a:rPr>
              <a:t>n</a:t>
            </a:r>
            <a:r>
              <a:rPr sz="2600" b="1" spc="-39" dirty="0">
                <a:latin typeface="Calibri"/>
                <a:cs typeface="Calibri"/>
              </a:rPr>
              <a:t>t</a:t>
            </a:r>
            <a:r>
              <a:rPr sz="2600" b="1" spc="0" dirty="0">
                <a:latin typeface="Calibri"/>
                <a:cs typeface="Calibri"/>
              </a:rPr>
              <a:t>e</a:t>
            </a:r>
            <a:r>
              <a:rPr sz="2600" b="1" spc="-39" dirty="0">
                <a:latin typeface="Calibri"/>
                <a:cs typeface="Calibri"/>
              </a:rPr>
              <a:t>r</a:t>
            </a:r>
            <a:r>
              <a:rPr sz="2600" b="1" spc="-19" dirty="0">
                <a:latin typeface="Calibri"/>
                <a:cs typeface="Calibri"/>
              </a:rPr>
              <a:t>s</a:t>
            </a:r>
            <a:r>
              <a:rPr sz="2600" b="1" spc="0" dirty="0">
                <a:latin typeface="Calibri"/>
                <a:cs typeface="Calibri"/>
              </a:rPr>
              <a:t>t</a:t>
            </a:r>
            <a:r>
              <a:rPr sz="2600" b="1" spc="-9" dirty="0">
                <a:latin typeface="Calibri"/>
                <a:cs typeface="Calibri"/>
              </a:rPr>
              <a:t>ü</a:t>
            </a:r>
            <a:r>
              <a:rPr sz="2600" b="1" spc="0" dirty="0">
                <a:latin typeface="Calibri"/>
                <a:cs typeface="Calibri"/>
              </a:rPr>
              <a:t>t</a:t>
            </a:r>
            <a:r>
              <a:rPr sz="2600" b="1" spc="-50" dirty="0">
                <a:latin typeface="Calibri"/>
                <a:cs typeface="Calibri"/>
              </a:rPr>
              <a:t>z</a:t>
            </a:r>
            <a:r>
              <a:rPr sz="2600" b="1" spc="0" dirty="0">
                <a:latin typeface="Calibri"/>
                <a:cs typeface="Calibri"/>
              </a:rPr>
              <a:t>e</a:t>
            </a:r>
            <a:r>
              <a:rPr sz="2600" b="1" spc="-9" dirty="0">
                <a:latin typeface="Calibri"/>
                <a:cs typeface="Calibri"/>
              </a:rPr>
              <a:t>n</a:t>
            </a:r>
            <a:r>
              <a:rPr sz="2600" b="1" spc="0" dirty="0">
                <a:latin typeface="Calibri"/>
                <a:cs typeface="Calibri"/>
              </a:rPr>
              <a:t>d</a:t>
            </a:r>
            <a:r>
              <a:rPr sz="2600" b="1" spc="-9" dirty="0">
                <a:latin typeface="Calibri"/>
                <a:cs typeface="Calibri"/>
              </a:rPr>
              <a:t>e</a:t>
            </a:r>
            <a:r>
              <a:rPr sz="2600" b="1" spc="0" dirty="0">
                <a:latin typeface="Calibri"/>
                <a:cs typeface="Calibri"/>
              </a:rPr>
              <a:t>n</a:t>
            </a:r>
            <a:r>
              <a:rPr sz="2600" b="1" spc="49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Lehr</a:t>
            </a:r>
            <a:r>
              <a:rPr sz="2600" b="1" spc="-34" dirty="0">
                <a:latin typeface="Calibri"/>
                <a:cs typeface="Calibri"/>
              </a:rPr>
              <a:t>t</a:t>
            </a:r>
            <a:r>
              <a:rPr sz="2600" b="1" spc="-25" dirty="0">
                <a:latin typeface="Calibri"/>
                <a:cs typeface="Calibri"/>
              </a:rPr>
              <a:t>ä</a:t>
            </a:r>
            <a:r>
              <a:rPr sz="2600" b="1" spc="0" dirty="0">
                <a:latin typeface="Calibri"/>
                <a:cs typeface="Calibri"/>
              </a:rPr>
              <a:t>t</a:t>
            </a:r>
            <a:r>
              <a:rPr sz="2600" b="1" spc="-4" dirty="0">
                <a:latin typeface="Calibri"/>
                <a:cs typeface="Calibri"/>
              </a:rPr>
              <a:t>i</a:t>
            </a:r>
            <a:r>
              <a:rPr sz="2600" b="1" spc="0" dirty="0">
                <a:latin typeface="Calibri"/>
                <a:cs typeface="Calibri"/>
              </a:rPr>
              <a:t>g</a:t>
            </a:r>
            <a:r>
              <a:rPr sz="2600" b="1" spc="-75" dirty="0">
                <a:latin typeface="Calibri"/>
                <a:cs typeface="Calibri"/>
              </a:rPr>
              <a:t>k</a:t>
            </a:r>
            <a:r>
              <a:rPr sz="2600" b="1" spc="0" dirty="0">
                <a:latin typeface="Calibri"/>
                <a:cs typeface="Calibri"/>
              </a:rPr>
              <a:t>ei</a:t>
            </a:r>
            <a:r>
              <a:rPr sz="2600" b="1" spc="-44" dirty="0">
                <a:latin typeface="Calibri"/>
                <a:cs typeface="Calibri"/>
              </a:rPr>
              <a:t>t</a:t>
            </a:r>
            <a:r>
              <a:rPr sz="2600" b="1" spc="0" dirty="0">
                <a:latin typeface="Calibri"/>
                <a:cs typeface="Calibri"/>
              </a:rPr>
              <a:t>en </a:t>
            </a:r>
            <a:endParaRPr sz="2600" dirty="0">
              <a:latin typeface="Calibri"/>
              <a:cs typeface="Calibri"/>
            </a:endParaRPr>
          </a:p>
          <a:p>
            <a:pPr marL="12700">
              <a:lnSpc>
                <a:spcPts val="3173"/>
              </a:lnSpc>
            </a:pPr>
            <a:r>
              <a:rPr sz="2600" b="1" spc="0" dirty="0">
                <a:latin typeface="Calibri"/>
                <a:cs typeface="Calibri"/>
              </a:rPr>
              <a:t>(</a:t>
            </a:r>
            <a:r>
              <a:rPr sz="2600" b="1" spc="-194" dirty="0">
                <a:latin typeface="Calibri"/>
                <a:cs typeface="Calibri"/>
              </a:rPr>
              <a:t>T</a:t>
            </a:r>
            <a:r>
              <a:rPr sz="2600" b="1" spc="0" dirty="0">
                <a:latin typeface="Calibri"/>
                <a:cs typeface="Calibri"/>
              </a:rPr>
              <a:t>a</a:t>
            </a:r>
            <a:r>
              <a:rPr sz="2600" b="1" spc="-9" dirty="0">
                <a:latin typeface="Calibri"/>
                <a:cs typeface="Calibri"/>
              </a:rPr>
              <a:t>n</a:t>
            </a:r>
            <a:r>
              <a:rPr sz="2600" b="1" spc="0" dirty="0">
                <a:latin typeface="Calibri"/>
                <a:cs typeface="Calibri"/>
              </a:rPr>
              <a:t>d</a:t>
            </a:r>
            <a:r>
              <a:rPr sz="2600" b="1" spc="-9" dirty="0">
                <a:latin typeface="Calibri"/>
                <a:cs typeface="Calibri"/>
              </a:rPr>
              <a:t>e</a:t>
            </a:r>
            <a:r>
              <a:rPr sz="2600" b="1" spc="0" dirty="0">
                <a:latin typeface="Calibri"/>
                <a:cs typeface="Calibri"/>
              </a:rPr>
              <a:t>mlösu</a:t>
            </a:r>
            <a:r>
              <a:rPr sz="2600" b="1" spc="-4" dirty="0">
                <a:latin typeface="Calibri"/>
                <a:cs typeface="Calibri"/>
              </a:rPr>
              <a:t>n</a:t>
            </a:r>
            <a:r>
              <a:rPr sz="2600" b="1" spc="-25" dirty="0">
                <a:latin typeface="Calibri"/>
                <a:cs typeface="Calibri"/>
              </a:rPr>
              <a:t>g</a:t>
            </a:r>
            <a:r>
              <a:rPr sz="2600" b="1" spc="0" dirty="0">
                <a:latin typeface="Calibri"/>
                <a:cs typeface="Calibri"/>
              </a:rPr>
              <a:t>e</a:t>
            </a:r>
            <a:r>
              <a:rPr sz="2600" b="1" spc="-9" dirty="0">
                <a:latin typeface="Calibri"/>
                <a:cs typeface="Calibri"/>
              </a:rPr>
              <a:t>n</a:t>
            </a:r>
            <a:r>
              <a:rPr sz="2600" b="1" spc="0" dirty="0">
                <a:latin typeface="Calibri"/>
                <a:cs typeface="Calibri"/>
              </a:rPr>
              <a:t>)</a:t>
            </a:r>
            <a:r>
              <a:rPr sz="2600" b="1" spc="25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so</a:t>
            </a:r>
            <a:r>
              <a:rPr sz="2600" b="1" spc="4" dirty="0">
                <a:latin typeface="Calibri"/>
                <a:cs typeface="Calibri"/>
              </a:rPr>
              <a:t>w</a:t>
            </a:r>
            <a:r>
              <a:rPr sz="2600" b="1" spc="0" dirty="0">
                <a:latin typeface="Calibri"/>
                <a:cs typeface="Calibri"/>
              </a:rPr>
              <a:t>ie</a:t>
            </a:r>
            <a:r>
              <a:rPr sz="2600" b="1" spc="-29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U</a:t>
            </a:r>
            <a:r>
              <a:rPr sz="2600" b="1" spc="-25" dirty="0">
                <a:latin typeface="Calibri"/>
                <a:cs typeface="Calibri"/>
              </a:rPr>
              <a:t>n</a:t>
            </a:r>
            <a:r>
              <a:rPr sz="2600" b="1" spc="-39" dirty="0">
                <a:latin typeface="Calibri"/>
                <a:cs typeface="Calibri"/>
              </a:rPr>
              <a:t>t</a:t>
            </a:r>
            <a:r>
              <a:rPr sz="2600" b="1" spc="0" dirty="0">
                <a:latin typeface="Calibri"/>
                <a:cs typeface="Calibri"/>
              </a:rPr>
              <a:t>err</a:t>
            </a:r>
            <a:r>
              <a:rPr sz="2600" b="1" spc="-14" dirty="0">
                <a:latin typeface="Calibri"/>
                <a:cs typeface="Calibri"/>
              </a:rPr>
              <a:t>i</a:t>
            </a:r>
            <a:r>
              <a:rPr sz="2600" b="1" spc="0" dirty="0">
                <a:latin typeface="Calibri"/>
                <a:cs typeface="Calibri"/>
              </a:rPr>
              <a:t>c</a:t>
            </a:r>
            <a:r>
              <a:rPr sz="2600" b="1" spc="-29" dirty="0">
                <a:latin typeface="Calibri"/>
                <a:cs typeface="Calibri"/>
              </a:rPr>
              <a:t>h</a:t>
            </a:r>
            <a:r>
              <a:rPr sz="2600" b="1" spc="0" dirty="0">
                <a:latin typeface="Calibri"/>
                <a:cs typeface="Calibri"/>
              </a:rPr>
              <a:t>tse</a:t>
            </a:r>
            <a:r>
              <a:rPr sz="2600" b="1" spc="-4" dirty="0">
                <a:latin typeface="Calibri"/>
                <a:cs typeface="Calibri"/>
              </a:rPr>
              <a:t>l</a:t>
            </a:r>
            <a:r>
              <a:rPr sz="2600" b="1" spc="0" dirty="0">
                <a:latin typeface="Calibri"/>
                <a:cs typeface="Calibri"/>
              </a:rPr>
              <a:t>eme</a:t>
            </a:r>
            <a:r>
              <a:rPr sz="2600" b="1" spc="-34" dirty="0">
                <a:latin typeface="Calibri"/>
                <a:cs typeface="Calibri"/>
              </a:rPr>
              <a:t>n</a:t>
            </a:r>
            <a:r>
              <a:rPr sz="2600" b="1" spc="-39" dirty="0">
                <a:latin typeface="Calibri"/>
                <a:cs typeface="Calibri"/>
              </a:rPr>
              <a:t>t</a:t>
            </a:r>
            <a:r>
              <a:rPr sz="2600" b="1" spc="0" dirty="0">
                <a:latin typeface="Calibri"/>
                <a:cs typeface="Calibri"/>
              </a:rPr>
              <a:t>en</a:t>
            </a:r>
            <a:r>
              <a:rPr sz="2600" b="1" spc="34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a</a:t>
            </a:r>
            <a:r>
              <a:rPr sz="2600" b="1" spc="-9" dirty="0">
                <a:latin typeface="Calibri"/>
                <a:cs typeface="Calibri"/>
              </a:rPr>
              <a:t>u</a:t>
            </a:r>
            <a:r>
              <a:rPr sz="2600" b="1" spc="0" dirty="0">
                <a:latin typeface="Calibri"/>
                <a:cs typeface="Calibri"/>
              </a:rPr>
              <a:t>s</a:t>
            </a:r>
            <a:r>
              <a:rPr sz="2600" b="1" spc="-19" dirty="0">
                <a:latin typeface="Calibri"/>
                <a:cs typeface="Calibri"/>
              </a:rPr>
              <a:t>g</a:t>
            </a:r>
            <a:r>
              <a:rPr sz="2600" b="1" spc="0" dirty="0">
                <a:latin typeface="Calibri"/>
                <a:cs typeface="Calibri"/>
              </a:rPr>
              <a:t>e</a:t>
            </a:r>
            <a:r>
              <a:rPr sz="2600" b="1" spc="-9" dirty="0">
                <a:latin typeface="Calibri"/>
                <a:cs typeface="Calibri"/>
              </a:rPr>
              <a:t>h</a:t>
            </a:r>
            <a:r>
              <a:rPr sz="2600" b="1" spc="0" dirty="0">
                <a:latin typeface="Calibri"/>
                <a:cs typeface="Calibri"/>
              </a:rPr>
              <a:t>en</a:t>
            </a:r>
            <a:r>
              <a:rPr sz="2600" b="1" spc="9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(z. </a:t>
            </a:r>
            <a:endParaRPr sz="2600" dirty="0">
              <a:latin typeface="Calibri"/>
              <a:cs typeface="Calibri"/>
            </a:endParaRPr>
          </a:p>
          <a:p>
            <a:pPr marL="12700">
              <a:lnSpc>
                <a:spcPts val="3173"/>
              </a:lnSpc>
            </a:pPr>
            <a:r>
              <a:rPr sz="2600" b="1" spc="0" dirty="0">
                <a:latin typeface="Calibri"/>
                <a:cs typeface="Calibri"/>
              </a:rPr>
              <a:t>B. U</a:t>
            </a:r>
            <a:r>
              <a:rPr sz="2600" b="1" spc="-19" dirty="0">
                <a:latin typeface="Calibri"/>
                <a:cs typeface="Calibri"/>
              </a:rPr>
              <a:t>n</a:t>
            </a:r>
            <a:r>
              <a:rPr sz="2600" b="1" spc="-39" dirty="0">
                <a:latin typeface="Calibri"/>
                <a:cs typeface="Calibri"/>
              </a:rPr>
              <a:t>t</a:t>
            </a:r>
            <a:r>
              <a:rPr sz="2600" b="1" spc="0" dirty="0">
                <a:latin typeface="Calibri"/>
                <a:cs typeface="Calibri"/>
              </a:rPr>
              <a:t>erric</a:t>
            </a:r>
            <a:r>
              <a:rPr sz="2600" b="1" spc="-34" dirty="0">
                <a:latin typeface="Calibri"/>
                <a:cs typeface="Calibri"/>
              </a:rPr>
              <a:t>h</a:t>
            </a:r>
            <a:r>
              <a:rPr sz="2600" b="1" spc="0" dirty="0">
                <a:latin typeface="Calibri"/>
                <a:cs typeface="Calibri"/>
              </a:rPr>
              <a:t>tsei</a:t>
            </a:r>
            <a:r>
              <a:rPr sz="2600" b="1" spc="-9" dirty="0">
                <a:latin typeface="Calibri"/>
                <a:cs typeface="Calibri"/>
              </a:rPr>
              <a:t>n</a:t>
            </a:r>
            <a:r>
              <a:rPr sz="2600" b="1" spc="-19" dirty="0">
                <a:latin typeface="Calibri"/>
                <a:cs typeface="Calibri"/>
              </a:rPr>
              <a:t>s</a:t>
            </a:r>
            <a:r>
              <a:rPr sz="2600" b="1" spc="0" dirty="0">
                <a:latin typeface="Calibri"/>
                <a:cs typeface="Calibri"/>
              </a:rPr>
              <a:t>t</a:t>
            </a:r>
            <a:r>
              <a:rPr sz="2600" b="1" spc="-4" dirty="0">
                <a:latin typeface="Calibri"/>
                <a:cs typeface="Calibri"/>
              </a:rPr>
              <a:t>i</a:t>
            </a:r>
            <a:r>
              <a:rPr sz="2600" b="1" spc="0" dirty="0">
                <a:latin typeface="Calibri"/>
                <a:cs typeface="Calibri"/>
              </a:rPr>
              <a:t>e</a:t>
            </a:r>
            <a:r>
              <a:rPr sz="2600" b="1" spc="29" dirty="0">
                <a:latin typeface="Calibri"/>
                <a:cs typeface="Calibri"/>
              </a:rPr>
              <a:t>g</a:t>
            </a:r>
            <a:r>
              <a:rPr sz="2600" b="1" spc="0" dirty="0">
                <a:latin typeface="Calibri"/>
                <a:cs typeface="Calibri"/>
              </a:rPr>
              <a:t>,</a:t>
            </a:r>
            <a:r>
              <a:rPr sz="2600" b="1" spc="34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Anle</a:t>
            </a:r>
            <a:r>
              <a:rPr sz="2600" b="1" spc="-9" dirty="0">
                <a:latin typeface="Calibri"/>
                <a:cs typeface="Calibri"/>
              </a:rPr>
              <a:t>i</a:t>
            </a:r>
            <a:r>
              <a:rPr sz="2600" b="1" spc="0" dirty="0">
                <a:latin typeface="Calibri"/>
                <a:cs typeface="Calibri"/>
              </a:rPr>
              <a:t>t</a:t>
            </a:r>
            <a:r>
              <a:rPr sz="2600" b="1" spc="-9" dirty="0">
                <a:latin typeface="Calibri"/>
                <a:cs typeface="Calibri"/>
              </a:rPr>
              <a:t>u</a:t>
            </a:r>
            <a:r>
              <a:rPr sz="2600" b="1" spc="0" dirty="0">
                <a:latin typeface="Calibri"/>
                <a:cs typeface="Calibri"/>
              </a:rPr>
              <a:t>ng </a:t>
            </a:r>
            <a:r>
              <a:rPr sz="2600" b="1" spc="-14" dirty="0">
                <a:latin typeface="Calibri"/>
                <a:cs typeface="Calibri"/>
              </a:rPr>
              <a:t>v</a:t>
            </a:r>
            <a:r>
              <a:rPr sz="2600" b="1" spc="0" dirty="0">
                <a:latin typeface="Calibri"/>
                <a:cs typeface="Calibri"/>
              </a:rPr>
              <a:t>on Exper</a:t>
            </a:r>
            <a:r>
              <a:rPr sz="2600" b="1" spc="-9" dirty="0">
                <a:latin typeface="Calibri"/>
                <a:cs typeface="Calibri"/>
              </a:rPr>
              <a:t>i</a:t>
            </a:r>
            <a:r>
              <a:rPr sz="2600" b="1" spc="0" dirty="0">
                <a:latin typeface="Calibri"/>
                <a:cs typeface="Calibri"/>
              </a:rPr>
              <a:t>me</a:t>
            </a:r>
            <a:r>
              <a:rPr sz="2600" b="1" spc="-25" dirty="0">
                <a:latin typeface="Calibri"/>
                <a:cs typeface="Calibri"/>
              </a:rPr>
              <a:t>n</a:t>
            </a:r>
            <a:r>
              <a:rPr sz="2600" b="1" spc="-39" dirty="0">
                <a:latin typeface="Calibri"/>
                <a:cs typeface="Calibri"/>
              </a:rPr>
              <a:t>t</a:t>
            </a:r>
            <a:r>
              <a:rPr sz="2600" b="1" spc="0" dirty="0">
                <a:latin typeface="Calibri"/>
                <a:cs typeface="Calibri"/>
              </a:rPr>
              <a:t>en</a:t>
            </a:r>
            <a:r>
              <a:rPr sz="2600" b="1" spc="14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oder </a:t>
            </a:r>
            <a:endParaRPr sz="2600" dirty="0">
              <a:latin typeface="Calibri"/>
              <a:cs typeface="Calibri"/>
            </a:endParaRPr>
          </a:p>
          <a:p>
            <a:pPr marL="12700">
              <a:lnSpc>
                <a:spcPts val="3173"/>
              </a:lnSpc>
            </a:pPr>
            <a:r>
              <a:rPr sz="2600" b="1" spc="0" dirty="0">
                <a:latin typeface="Calibri"/>
                <a:cs typeface="Calibri"/>
              </a:rPr>
              <a:t>Üb</a:t>
            </a:r>
            <a:r>
              <a:rPr sz="2600" b="1" spc="-4" dirty="0">
                <a:latin typeface="Calibri"/>
                <a:cs typeface="Calibri"/>
              </a:rPr>
              <a:t>u</a:t>
            </a:r>
            <a:r>
              <a:rPr sz="2600" b="1" spc="0" dirty="0">
                <a:latin typeface="Calibri"/>
                <a:cs typeface="Calibri"/>
              </a:rPr>
              <a:t>ngsp</a:t>
            </a:r>
            <a:r>
              <a:rPr sz="2600" b="1" spc="-9" dirty="0">
                <a:latin typeface="Calibri"/>
                <a:cs typeface="Calibri"/>
              </a:rPr>
              <a:t>h</a:t>
            </a:r>
            <a:r>
              <a:rPr sz="2600" b="1" spc="0" dirty="0">
                <a:latin typeface="Calibri"/>
                <a:cs typeface="Calibri"/>
              </a:rPr>
              <a:t>asen,</a:t>
            </a:r>
            <a:r>
              <a:rPr sz="2600" b="1" spc="39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E</a:t>
            </a:r>
            <a:r>
              <a:rPr sz="2600" b="1" spc="-34" dirty="0">
                <a:latin typeface="Calibri"/>
                <a:cs typeface="Calibri"/>
              </a:rPr>
              <a:t>r</a:t>
            </a:r>
            <a:r>
              <a:rPr sz="2600" b="1" spc="-25" dirty="0">
                <a:latin typeface="Calibri"/>
                <a:cs typeface="Calibri"/>
              </a:rPr>
              <a:t>g</a:t>
            </a:r>
            <a:r>
              <a:rPr sz="2600" b="1" spc="0" dirty="0">
                <a:latin typeface="Calibri"/>
                <a:cs typeface="Calibri"/>
              </a:rPr>
              <a:t>e</a:t>
            </a:r>
            <a:r>
              <a:rPr sz="2600" b="1" spc="-9" dirty="0">
                <a:latin typeface="Calibri"/>
                <a:cs typeface="Calibri"/>
              </a:rPr>
              <a:t>b</a:t>
            </a:r>
            <a:r>
              <a:rPr sz="2600" b="1" spc="0" dirty="0">
                <a:latin typeface="Calibri"/>
                <a:cs typeface="Calibri"/>
              </a:rPr>
              <a:t>n</a:t>
            </a:r>
            <a:r>
              <a:rPr sz="2600" b="1" spc="-9" dirty="0">
                <a:latin typeface="Calibri"/>
                <a:cs typeface="Calibri"/>
              </a:rPr>
              <a:t>i</a:t>
            </a:r>
            <a:r>
              <a:rPr sz="2600" b="1" spc="0" dirty="0">
                <a:latin typeface="Calibri"/>
                <a:cs typeface="Calibri"/>
              </a:rPr>
              <a:t>s</a:t>
            </a:r>
            <a:r>
              <a:rPr sz="2600" b="1" spc="9" dirty="0">
                <a:latin typeface="Calibri"/>
                <a:cs typeface="Calibri"/>
              </a:rPr>
              <a:t>s</a:t>
            </a:r>
            <a:r>
              <a:rPr sz="2600" b="1" spc="0" dirty="0">
                <a:latin typeface="Calibri"/>
                <a:cs typeface="Calibri"/>
              </a:rPr>
              <a:t>ich</a:t>
            </a:r>
            <a:r>
              <a:rPr sz="2600" b="1" spc="-9" dirty="0">
                <a:latin typeface="Calibri"/>
                <a:cs typeface="Calibri"/>
              </a:rPr>
              <a:t>e</a:t>
            </a:r>
            <a:r>
              <a:rPr sz="2600" b="1" spc="0" dirty="0">
                <a:latin typeface="Calibri"/>
                <a:cs typeface="Calibri"/>
              </a:rPr>
              <a:t>ru</a:t>
            </a:r>
            <a:r>
              <a:rPr sz="2600" b="1" spc="-9" dirty="0">
                <a:latin typeface="Calibri"/>
                <a:cs typeface="Calibri"/>
              </a:rPr>
              <a:t>n</a:t>
            </a:r>
            <a:r>
              <a:rPr sz="2600" b="1" spc="0" dirty="0">
                <a:latin typeface="Calibri"/>
                <a:cs typeface="Calibri"/>
              </a:rPr>
              <a:t>g).</a:t>
            </a:r>
            <a:r>
              <a:rPr sz="2600" b="1" spc="44" dirty="0">
                <a:latin typeface="Calibri"/>
                <a:cs typeface="Calibri"/>
              </a:rPr>
              <a:t> 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Im </a:t>
            </a:r>
            <a:r>
              <a:rPr sz="2600" b="1" spc="-25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ei</a:t>
            </a:r>
            <a:r>
              <a:rPr sz="2600" b="1" spc="-44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600" b="1" spc="-29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en </a:t>
            </a:r>
            <a:r>
              <a:rPr sz="2600" b="1" spc="-134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erl</a:t>
            </a:r>
            <a:r>
              <a:rPr sz="2600" b="1" spc="-9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600" b="1" spc="0" dirty="0">
                <a:solidFill>
                  <a:srgbClr val="006FC0"/>
                </a:solidFill>
                <a:latin typeface="Calibri"/>
                <a:cs typeface="Calibri"/>
              </a:rPr>
              <a:t>uf</a:t>
            </a:r>
            <a:r>
              <a:rPr sz="2600" b="1" spc="2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600" b="1" spc="-39" dirty="0">
                <a:latin typeface="Calibri"/>
                <a:cs typeface="Calibri"/>
              </a:rPr>
              <a:t>k</a:t>
            </a:r>
            <a:r>
              <a:rPr sz="2600" b="1" spc="0" dirty="0">
                <a:latin typeface="Calibri"/>
                <a:cs typeface="Calibri"/>
              </a:rPr>
              <a:t>a</a:t>
            </a:r>
            <a:r>
              <a:rPr sz="2600" b="1" spc="-4" dirty="0">
                <a:latin typeface="Calibri"/>
                <a:cs typeface="Calibri"/>
              </a:rPr>
              <a:t>n</a:t>
            </a:r>
            <a:r>
              <a:rPr sz="2600" b="1" spc="0" dirty="0">
                <a:latin typeface="Calibri"/>
                <a:cs typeface="Calibri"/>
              </a:rPr>
              <a:t>n </a:t>
            </a:r>
            <a:endParaRPr sz="2600" dirty="0">
              <a:latin typeface="Calibri"/>
              <a:cs typeface="Calibri"/>
            </a:endParaRPr>
          </a:p>
          <a:p>
            <a:pPr marL="12700">
              <a:lnSpc>
                <a:spcPts val="3173"/>
              </a:lnSpc>
            </a:pPr>
            <a:r>
              <a:rPr sz="2600" b="1" spc="0" dirty="0">
                <a:latin typeface="Calibri"/>
                <a:cs typeface="Calibri"/>
              </a:rPr>
              <a:t>U</a:t>
            </a:r>
            <a:r>
              <a:rPr sz="2600" b="1" spc="-25" dirty="0">
                <a:latin typeface="Calibri"/>
                <a:cs typeface="Calibri"/>
              </a:rPr>
              <a:t>n</a:t>
            </a:r>
            <a:r>
              <a:rPr sz="2600" b="1" spc="-39" dirty="0">
                <a:latin typeface="Calibri"/>
                <a:cs typeface="Calibri"/>
              </a:rPr>
              <a:t>t</a:t>
            </a:r>
            <a:r>
              <a:rPr sz="2600" b="1" spc="0" dirty="0">
                <a:latin typeface="Calibri"/>
                <a:cs typeface="Calibri"/>
              </a:rPr>
              <a:t>erric</a:t>
            </a:r>
            <a:r>
              <a:rPr sz="2600" b="1" spc="-34" dirty="0">
                <a:latin typeface="Calibri"/>
                <a:cs typeface="Calibri"/>
              </a:rPr>
              <a:t>h</a:t>
            </a:r>
            <a:r>
              <a:rPr sz="2600" b="1" spc="0" dirty="0">
                <a:latin typeface="Calibri"/>
                <a:cs typeface="Calibri"/>
              </a:rPr>
              <a:t>t</a:t>
            </a:r>
            <a:r>
              <a:rPr sz="2600" b="1" spc="19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u</a:t>
            </a:r>
            <a:r>
              <a:rPr sz="2600" b="1" spc="-34" dirty="0">
                <a:latin typeface="Calibri"/>
                <a:cs typeface="Calibri"/>
              </a:rPr>
              <a:t>n</a:t>
            </a:r>
            <a:r>
              <a:rPr sz="2600" b="1" spc="-39" dirty="0">
                <a:latin typeface="Calibri"/>
                <a:cs typeface="Calibri"/>
              </a:rPr>
              <a:t>t</a:t>
            </a:r>
            <a:r>
              <a:rPr sz="2600" b="1" spc="0" dirty="0">
                <a:latin typeface="Calibri"/>
                <a:cs typeface="Calibri"/>
              </a:rPr>
              <a:t>er</a:t>
            </a:r>
            <a:r>
              <a:rPr sz="2600" b="1" spc="14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Begle</a:t>
            </a:r>
            <a:r>
              <a:rPr sz="2600" b="1" spc="-4" dirty="0">
                <a:latin typeface="Calibri"/>
                <a:cs typeface="Calibri"/>
              </a:rPr>
              <a:t>i</a:t>
            </a:r>
            <a:r>
              <a:rPr sz="2600" b="1" spc="0" dirty="0">
                <a:latin typeface="Calibri"/>
                <a:cs typeface="Calibri"/>
              </a:rPr>
              <a:t>t</a:t>
            </a:r>
            <a:r>
              <a:rPr sz="2600" b="1" spc="-9" dirty="0">
                <a:latin typeface="Calibri"/>
                <a:cs typeface="Calibri"/>
              </a:rPr>
              <a:t>u</a:t>
            </a:r>
            <a:r>
              <a:rPr sz="2600" b="1" spc="0" dirty="0">
                <a:latin typeface="Calibri"/>
                <a:cs typeface="Calibri"/>
              </a:rPr>
              <a:t>ng</a:t>
            </a:r>
            <a:r>
              <a:rPr sz="2600" b="1" spc="14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a</a:t>
            </a:r>
            <a:r>
              <a:rPr sz="2600" b="1" spc="-4" dirty="0">
                <a:latin typeface="Calibri"/>
                <a:cs typeface="Calibri"/>
              </a:rPr>
              <a:t>u</a:t>
            </a:r>
            <a:r>
              <a:rPr sz="2600" b="1" spc="0" dirty="0">
                <a:latin typeface="Calibri"/>
                <a:cs typeface="Calibri"/>
              </a:rPr>
              <a:t>ch</a:t>
            </a:r>
            <a:r>
              <a:rPr sz="2600" b="1" spc="4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d</a:t>
            </a:r>
            <a:r>
              <a:rPr sz="2600" b="1" spc="-9" dirty="0">
                <a:latin typeface="Calibri"/>
                <a:cs typeface="Calibri"/>
              </a:rPr>
              <a:t>i</a:t>
            </a:r>
            <a:r>
              <a:rPr sz="2600" b="1" spc="0" dirty="0">
                <a:latin typeface="Calibri"/>
                <a:cs typeface="Calibri"/>
              </a:rPr>
              <a:t>e</a:t>
            </a:r>
            <a:r>
              <a:rPr sz="2600" b="1" spc="19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Plan</a:t>
            </a:r>
            <a:r>
              <a:rPr sz="2600" b="1" spc="-9" dirty="0">
                <a:latin typeface="Calibri"/>
                <a:cs typeface="Calibri"/>
              </a:rPr>
              <a:t>u</a:t>
            </a:r>
            <a:r>
              <a:rPr sz="2600" b="1" spc="0" dirty="0">
                <a:latin typeface="Calibri"/>
                <a:cs typeface="Calibri"/>
              </a:rPr>
              <a:t>n</a:t>
            </a:r>
            <a:r>
              <a:rPr sz="2600" b="1" spc="29" dirty="0">
                <a:latin typeface="Calibri"/>
                <a:cs typeface="Calibri"/>
              </a:rPr>
              <a:t>g</a:t>
            </a:r>
            <a:r>
              <a:rPr sz="2600" b="1" spc="0" dirty="0">
                <a:latin typeface="Calibri"/>
                <a:cs typeface="Calibri"/>
              </a:rPr>
              <a:t>,</a:t>
            </a:r>
            <a:r>
              <a:rPr sz="2600" b="1" spc="19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Du</a:t>
            </a:r>
            <a:r>
              <a:rPr sz="2600" b="1" spc="-39" dirty="0">
                <a:latin typeface="Calibri"/>
                <a:cs typeface="Calibri"/>
              </a:rPr>
              <a:t>r</a:t>
            </a:r>
            <a:r>
              <a:rPr sz="2600" b="1" spc="0" dirty="0">
                <a:latin typeface="Calibri"/>
                <a:cs typeface="Calibri"/>
              </a:rPr>
              <a:t>c</a:t>
            </a:r>
            <a:r>
              <a:rPr sz="2600" b="1" spc="-14" dirty="0">
                <a:latin typeface="Calibri"/>
                <a:cs typeface="Calibri"/>
              </a:rPr>
              <a:t>h</a:t>
            </a:r>
            <a:r>
              <a:rPr sz="2600" b="1" spc="0" dirty="0">
                <a:latin typeface="Calibri"/>
                <a:cs typeface="Calibri"/>
              </a:rPr>
              <a:t>füh</a:t>
            </a:r>
            <a:r>
              <a:rPr sz="2600" b="1" spc="-9" dirty="0">
                <a:latin typeface="Calibri"/>
                <a:cs typeface="Calibri"/>
              </a:rPr>
              <a:t>r</a:t>
            </a:r>
            <a:r>
              <a:rPr sz="2600" b="1" spc="0" dirty="0">
                <a:latin typeface="Calibri"/>
                <a:cs typeface="Calibri"/>
              </a:rPr>
              <a:t>u</a:t>
            </a:r>
            <a:r>
              <a:rPr sz="2600" b="1" spc="-9" dirty="0">
                <a:latin typeface="Calibri"/>
                <a:cs typeface="Calibri"/>
              </a:rPr>
              <a:t>n</a:t>
            </a:r>
            <a:r>
              <a:rPr sz="2600" b="1" spc="34" dirty="0">
                <a:latin typeface="Calibri"/>
                <a:cs typeface="Calibri"/>
              </a:rPr>
              <a:t>g</a:t>
            </a:r>
            <a:r>
              <a:rPr sz="2600" b="1" spc="0" dirty="0">
                <a:latin typeface="Calibri"/>
                <a:cs typeface="Calibri"/>
              </a:rPr>
              <a:t>, </a:t>
            </a:r>
            <a:endParaRPr sz="2600" dirty="0">
              <a:latin typeface="Calibri"/>
              <a:cs typeface="Calibri"/>
            </a:endParaRPr>
          </a:p>
          <a:p>
            <a:pPr marL="12700">
              <a:lnSpc>
                <a:spcPts val="3173"/>
              </a:lnSpc>
            </a:pPr>
            <a:r>
              <a:rPr sz="2600" b="1" spc="0" dirty="0">
                <a:latin typeface="Calibri"/>
                <a:cs typeface="Calibri"/>
              </a:rPr>
              <a:t>Beobac</a:t>
            </a:r>
            <a:r>
              <a:rPr sz="2600" b="1" spc="-29" dirty="0">
                <a:latin typeface="Calibri"/>
                <a:cs typeface="Calibri"/>
              </a:rPr>
              <a:t>h</a:t>
            </a:r>
            <a:r>
              <a:rPr sz="2600" b="1" spc="0" dirty="0">
                <a:latin typeface="Calibri"/>
                <a:cs typeface="Calibri"/>
              </a:rPr>
              <a:t>t</a:t>
            </a:r>
            <a:r>
              <a:rPr sz="2600" b="1" spc="-9" dirty="0">
                <a:latin typeface="Calibri"/>
                <a:cs typeface="Calibri"/>
              </a:rPr>
              <a:t>u</a:t>
            </a:r>
            <a:r>
              <a:rPr sz="2600" b="1" spc="0" dirty="0">
                <a:latin typeface="Calibri"/>
                <a:cs typeface="Calibri"/>
              </a:rPr>
              <a:t>ng</a:t>
            </a:r>
            <a:r>
              <a:rPr sz="2600" b="1" spc="29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u</a:t>
            </a:r>
            <a:r>
              <a:rPr sz="2600" b="1" spc="-9" dirty="0">
                <a:latin typeface="Calibri"/>
                <a:cs typeface="Calibri"/>
              </a:rPr>
              <a:t>n</a:t>
            </a:r>
            <a:r>
              <a:rPr sz="2600" b="1" spc="0" dirty="0">
                <a:latin typeface="Calibri"/>
                <a:cs typeface="Calibri"/>
              </a:rPr>
              <a:t>d</a:t>
            </a:r>
            <a:r>
              <a:rPr sz="2600" b="1" spc="19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Aus</a:t>
            </a:r>
            <a:r>
              <a:rPr sz="2600" b="1" spc="-29" dirty="0">
                <a:latin typeface="Calibri"/>
                <a:cs typeface="Calibri"/>
              </a:rPr>
              <a:t>w</a:t>
            </a:r>
            <a:r>
              <a:rPr sz="2600" b="1" spc="0" dirty="0">
                <a:latin typeface="Calibri"/>
                <a:cs typeface="Calibri"/>
              </a:rPr>
              <a:t>ert</a:t>
            </a:r>
            <a:r>
              <a:rPr sz="2600" b="1" spc="-14" dirty="0">
                <a:latin typeface="Calibri"/>
                <a:cs typeface="Calibri"/>
              </a:rPr>
              <a:t>u</a:t>
            </a:r>
            <a:r>
              <a:rPr sz="2600" b="1" spc="0" dirty="0">
                <a:latin typeface="Calibri"/>
                <a:cs typeface="Calibri"/>
              </a:rPr>
              <a:t>ng </a:t>
            </a:r>
            <a:r>
              <a:rPr sz="2600" b="1" spc="-14" dirty="0">
                <a:latin typeface="Calibri"/>
                <a:cs typeface="Calibri"/>
              </a:rPr>
              <a:t>v</a:t>
            </a:r>
            <a:r>
              <a:rPr sz="2600" b="1" spc="0" dirty="0">
                <a:latin typeface="Calibri"/>
                <a:cs typeface="Calibri"/>
              </a:rPr>
              <a:t>on</a:t>
            </a:r>
            <a:r>
              <a:rPr sz="2600" b="1" spc="-14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Ei</a:t>
            </a:r>
            <a:r>
              <a:rPr sz="2600" b="1" spc="-9" dirty="0">
                <a:latin typeface="Calibri"/>
                <a:cs typeface="Calibri"/>
              </a:rPr>
              <a:t>n</a:t>
            </a:r>
            <a:r>
              <a:rPr sz="2600" b="1" spc="-50" dirty="0">
                <a:latin typeface="Calibri"/>
                <a:cs typeface="Calibri"/>
              </a:rPr>
              <a:t>z</a:t>
            </a:r>
            <a:r>
              <a:rPr sz="2600" b="1" spc="0" dirty="0">
                <a:latin typeface="Calibri"/>
                <a:cs typeface="Calibri"/>
              </a:rPr>
              <a:t>el</a:t>
            </a:r>
            <a:r>
              <a:rPr sz="2600" b="1" spc="-25" dirty="0">
                <a:latin typeface="Calibri"/>
                <a:cs typeface="Calibri"/>
              </a:rPr>
              <a:t>s</a:t>
            </a:r>
            <a:r>
              <a:rPr sz="2600" b="1" spc="0" dirty="0">
                <a:latin typeface="Calibri"/>
                <a:cs typeface="Calibri"/>
              </a:rPr>
              <a:t>t</a:t>
            </a:r>
            <a:r>
              <a:rPr sz="2600" b="1" spc="-9" dirty="0">
                <a:latin typeface="Calibri"/>
                <a:cs typeface="Calibri"/>
              </a:rPr>
              <a:t>u</a:t>
            </a:r>
            <a:r>
              <a:rPr sz="2600" b="1" spc="0" dirty="0">
                <a:latin typeface="Calibri"/>
                <a:cs typeface="Calibri"/>
              </a:rPr>
              <a:t>n</a:t>
            </a:r>
            <a:r>
              <a:rPr sz="2600" b="1" spc="-9" dirty="0">
                <a:latin typeface="Calibri"/>
                <a:cs typeface="Calibri"/>
              </a:rPr>
              <a:t>d</a:t>
            </a:r>
            <a:r>
              <a:rPr sz="2600" b="1" spc="0" dirty="0">
                <a:latin typeface="Calibri"/>
                <a:cs typeface="Calibri"/>
              </a:rPr>
              <a:t>en</a:t>
            </a:r>
            <a:r>
              <a:rPr sz="2600" b="1" spc="24" dirty="0">
                <a:latin typeface="Calibri"/>
                <a:cs typeface="Calibri"/>
              </a:rPr>
              <a:t> </a:t>
            </a:r>
            <a:r>
              <a:rPr sz="2600" b="1" spc="0" dirty="0">
                <a:latin typeface="Calibri"/>
                <a:cs typeface="Calibri"/>
              </a:rPr>
              <a:t>u</a:t>
            </a:r>
            <a:r>
              <a:rPr sz="2600" b="1" spc="-9" dirty="0">
                <a:latin typeface="Calibri"/>
                <a:cs typeface="Calibri"/>
              </a:rPr>
              <a:t>m</a:t>
            </a:r>
            <a:r>
              <a:rPr sz="2600" b="1" spc="-29" dirty="0">
                <a:latin typeface="Calibri"/>
                <a:cs typeface="Calibri"/>
              </a:rPr>
              <a:t>f</a:t>
            </a:r>
            <a:r>
              <a:rPr sz="2600" b="1" spc="0" dirty="0">
                <a:latin typeface="Calibri"/>
                <a:cs typeface="Calibri"/>
              </a:rPr>
              <a:t>assen.</a:t>
            </a:r>
            <a:endParaRPr sz="26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421640" y="185293"/>
            <a:ext cx="8199735" cy="150909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058375" marR="2959501" algn="ctr">
              <a:lnSpc>
                <a:spcPts val="3360"/>
              </a:lnSpc>
              <a:spcBef>
                <a:spcPts val="168"/>
              </a:spcBef>
            </a:pP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or</a:t>
            </a:r>
            <a:r>
              <a:rPr sz="48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tz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ng:</a:t>
            </a:r>
            <a:endParaRPr sz="3200">
              <a:latin typeface="Calibri"/>
              <a:cs typeface="Calibri"/>
            </a:endParaRPr>
          </a:p>
          <a:p>
            <a:pPr marL="12700" marR="45765">
              <a:lnSpc>
                <a:spcPct val="101725"/>
              </a:lnSpc>
              <a:spcBef>
                <a:spcPts val="2486"/>
              </a:spcBef>
            </a:pPr>
            <a:r>
              <a:rPr sz="2400" b="1" spc="0" dirty="0">
                <a:latin typeface="Calibri"/>
                <a:cs typeface="Calibri"/>
              </a:rPr>
              <a:t>„Die Stu</a:t>
            </a:r>
            <a:r>
              <a:rPr sz="2400" b="1" spc="-9" dirty="0">
                <a:latin typeface="Calibri"/>
                <a:cs typeface="Calibri"/>
              </a:rPr>
              <a:t>d</a:t>
            </a:r>
            <a:r>
              <a:rPr sz="2400" b="1" spc="0" dirty="0">
                <a:latin typeface="Calibri"/>
                <a:cs typeface="Calibri"/>
              </a:rPr>
              <a:t>ie</a:t>
            </a:r>
            <a:r>
              <a:rPr sz="2400" b="1" spc="-19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enden</a:t>
            </a:r>
            <a:r>
              <a:rPr sz="2400" b="1" spc="14" dirty="0">
                <a:latin typeface="Calibri"/>
                <a:cs typeface="Calibri"/>
              </a:rPr>
              <a:t> </a:t>
            </a:r>
            <a:r>
              <a:rPr sz="2400" b="1" spc="-25" dirty="0">
                <a:latin typeface="Calibri"/>
                <a:cs typeface="Calibri"/>
              </a:rPr>
              <a:t>w</a:t>
            </a:r>
            <a:r>
              <a:rPr sz="2400" b="1" spc="0" dirty="0">
                <a:latin typeface="Calibri"/>
                <a:cs typeface="Calibri"/>
              </a:rPr>
              <a:t>e</a:t>
            </a:r>
            <a:r>
              <a:rPr sz="2400" b="1" spc="-19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den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schri</a:t>
            </a:r>
            <a:r>
              <a:rPr sz="2400" b="1" spc="-2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-29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eise</a:t>
            </a:r>
            <a:r>
              <a:rPr sz="2400" b="1" spc="1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an </a:t>
            </a:r>
            <a:r>
              <a:rPr sz="2400" b="1" spc="-9" dirty="0">
                <a:latin typeface="Calibri"/>
                <a:cs typeface="Calibri"/>
              </a:rPr>
              <a:t>d</a:t>
            </a:r>
            <a:r>
              <a:rPr sz="2400" b="1" spc="0" dirty="0">
                <a:latin typeface="Calibri"/>
                <a:cs typeface="Calibri"/>
              </a:rPr>
              <a:t>ie vi</a:t>
            </a:r>
            <a:r>
              <a:rPr sz="2400" b="1" spc="4" dirty="0">
                <a:latin typeface="Calibri"/>
                <a:cs typeface="Calibri"/>
              </a:rPr>
              <a:t>e</a:t>
            </a:r>
            <a:r>
              <a:rPr sz="2400" b="1" spc="0" dirty="0">
                <a:latin typeface="Calibri"/>
                <a:cs typeface="Calibri"/>
              </a:rPr>
              <a:t>l</a:t>
            </a:r>
            <a:r>
              <a:rPr sz="2400" b="1" spc="-39" dirty="0">
                <a:latin typeface="Calibri"/>
                <a:cs typeface="Calibri"/>
              </a:rPr>
              <a:t>f</a:t>
            </a:r>
            <a:r>
              <a:rPr sz="2400" b="1" spc="0" dirty="0">
                <a:latin typeface="Calibri"/>
                <a:cs typeface="Calibri"/>
              </a:rPr>
              <a:t>ält</a:t>
            </a:r>
            <a:r>
              <a:rPr sz="2400" b="1" spc="-4" dirty="0">
                <a:latin typeface="Calibri"/>
                <a:cs typeface="Calibri"/>
              </a:rPr>
              <a:t>i</a:t>
            </a:r>
            <a:r>
              <a:rPr sz="2400" b="1" spc="-19" dirty="0">
                <a:latin typeface="Calibri"/>
                <a:cs typeface="Calibri"/>
              </a:rPr>
              <a:t>g</a:t>
            </a:r>
            <a:r>
              <a:rPr sz="2400" b="1" spc="0" dirty="0">
                <a:latin typeface="Calibri"/>
                <a:cs typeface="Calibri"/>
              </a:rPr>
              <a:t>en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ts val="2880"/>
              </a:lnSpc>
              <a:spcBef>
                <a:spcPts val="144"/>
              </a:spcBef>
            </a:pPr>
            <a:r>
              <a:rPr sz="3600" b="1" spc="0" baseline="1137" dirty="0">
                <a:latin typeface="Calibri"/>
                <a:cs typeface="Calibri"/>
              </a:rPr>
              <a:t>Ha</a:t>
            </a:r>
            <a:r>
              <a:rPr sz="3600" b="1" spc="-9" baseline="1137" dirty="0">
                <a:latin typeface="Calibri"/>
                <a:cs typeface="Calibri"/>
              </a:rPr>
              <a:t>n</a:t>
            </a:r>
            <a:r>
              <a:rPr sz="3600" b="1" spc="0" baseline="1137" dirty="0">
                <a:latin typeface="Calibri"/>
                <a:cs typeface="Calibri"/>
              </a:rPr>
              <a:t>d</a:t>
            </a:r>
            <a:r>
              <a:rPr sz="3600" b="1" spc="-9" baseline="1137" dirty="0">
                <a:latin typeface="Calibri"/>
                <a:cs typeface="Calibri"/>
              </a:rPr>
              <a:t>l</a:t>
            </a:r>
            <a:r>
              <a:rPr sz="3600" b="1" spc="0" baseline="1137" dirty="0">
                <a:latin typeface="Calibri"/>
                <a:cs typeface="Calibri"/>
              </a:rPr>
              <a:t>u</a:t>
            </a:r>
            <a:r>
              <a:rPr sz="3600" b="1" spc="-9" baseline="1137" dirty="0">
                <a:latin typeface="Calibri"/>
                <a:cs typeface="Calibri"/>
              </a:rPr>
              <a:t>n</a:t>
            </a:r>
            <a:r>
              <a:rPr sz="3600" b="1" spc="0" baseline="1137" dirty="0">
                <a:latin typeface="Calibri"/>
                <a:cs typeface="Calibri"/>
              </a:rPr>
              <a:t>g</a:t>
            </a:r>
            <a:r>
              <a:rPr sz="3600" b="1" spc="-19" baseline="1137" dirty="0">
                <a:latin typeface="Calibri"/>
                <a:cs typeface="Calibri"/>
              </a:rPr>
              <a:t>s</a:t>
            </a:r>
            <a:r>
              <a:rPr sz="3600" b="1" spc="-39" baseline="1137" dirty="0">
                <a:latin typeface="Calibri"/>
                <a:cs typeface="Calibri"/>
              </a:rPr>
              <a:t>f</a:t>
            </a:r>
            <a:r>
              <a:rPr sz="3600" b="1" spc="0" baseline="1137" dirty="0">
                <a:latin typeface="Calibri"/>
                <a:cs typeface="Calibri"/>
              </a:rPr>
              <a:t>elder he</a:t>
            </a:r>
            <a:r>
              <a:rPr sz="3600" b="1" spc="-44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an</a:t>
            </a:r>
            <a:r>
              <a:rPr sz="3600" b="1" spc="-25" baseline="1137" dirty="0">
                <a:latin typeface="Calibri"/>
                <a:cs typeface="Calibri"/>
              </a:rPr>
              <a:t>g</a:t>
            </a:r>
            <a:r>
              <a:rPr sz="3600" b="1" spc="-9" baseline="1137" dirty="0">
                <a:latin typeface="Calibri"/>
                <a:cs typeface="Calibri"/>
              </a:rPr>
              <a:t>e</a:t>
            </a:r>
            <a:r>
              <a:rPr sz="3600" b="1" spc="0" baseline="1137" dirty="0">
                <a:latin typeface="Calibri"/>
                <a:cs typeface="Calibri"/>
              </a:rPr>
              <a:t>f</a:t>
            </a:r>
            <a:r>
              <a:rPr sz="3600" b="1" spc="-9" baseline="1137" dirty="0">
                <a:latin typeface="Calibri"/>
                <a:cs typeface="Calibri"/>
              </a:rPr>
              <a:t>ü</a:t>
            </a:r>
            <a:r>
              <a:rPr sz="3600" b="1" spc="0" baseline="1137" dirty="0">
                <a:latin typeface="Calibri"/>
                <a:cs typeface="Calibri"/>
              </a:rPr>
              <a:t>hr</a:t>
            </a:r>
            <a:r>
              <a:rPr sz="3600" b="1" spc="-9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. U</a:t>
            </a:r>
            <a:r>
              <a:rPr sz="3600" b="1" spc="-25" baseline="1137" dirty="0">
                <a:latin typeface="Calibri"/>
                <a:cs typeface="Calibri"/>
              </a:rPr>
              <a:t>n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erric</a:t>
            </a:r>
            <a:r>
              <a:rPr sz="3600" b="1" spc="-29" baseline="1137" dirty="0">
                <a:latin typeface="Calibri"/>
                <a:cs typeface="Calibri"/>
              </a:rPr>
              <a:t>h</a:t>
            </a:r>
            <a:r>
              <a:rPr sz="3600" b="1" spc="0" baseline="1137" dirty="0">
                <a:latin typeface="Calibri"/>
                <a:cs typeface="Calibri"/>
              </a:rPr>
              <a:t>t</a:t>
            </a:r>
            <a:r>
              <a:rPr sz="3600" b="1" spc="-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u</a:t>
            </a:r>
            <a:r>
              <a:rPr sz="3600" b="1" spc="-34" baseline="1137" dirty="0">
                <a:latin typeface="Calibri"/>
                <a:cs typeface="Calibri"/>
              </a:rPr>
              <a:t>n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er</a:t>
            </a:r>
            <a:r>
              <a:rPr sz="3600" b="1" spc="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Begleit</a:t>
            </a:r>
            <a:r>
              <a:rPr sz="3600" b="1" spc="-9" baseline="1137" dirty="0">
                <a:latin typeface="Calibri"/>
                <a:cs typeface="Calibri"/>
              </a:rPr>
              <a:t>u</a:t>
            </a:r>
            <a:r>
              <a:rPr sz="3600" b="1" spc="0" baseline="1137" dirty="0">
                <a:latin typeface="Calibri"/>
                <a:cs typeface="Calibri"/>
              </a:rPr>
              <a:t>ng </a:t>
            </a:r>
            <a:r>
              <a:rPr sz="3600" b="1" spc="-19" baseline="1137" dirty="0">
                <a:latin typeface="Calibri"/>
                <a:cs typeface="Calibri"/>
              </a:rPr>
              <a:t>k</a:t>
            </a:r>
            <a:r>
              <a:rPr sz="3600" b="1" spc="0" baseline="1137" dirty="0">
                <a:latin typeface="Calibri"/>
                <a:cs typeface="Calibri"/>
              </a:rPr>
              <a:t>ann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8740" y="979963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1640" y="1730121"/>
            <a:ext cx="8112085" cy="1061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auch </a:t>
            </a:r>
            <a:r>
              <a:rPr sz="3600" b="1" spc="-9" baseline="3413" dirty="0">
                <a:latin typeface="Calibri"/>
                <a:cs typeface="Calibri"/>
              </a:rPr>
              <a:t>d</a:t>
            </a:r>
            <a:r>
              <a:rPr sz="3600" b="1" spc="0" baseline="3413" dirty="0">
                <a:latin typeface="Calibri"/>
                <a:cs typeface="Calibri"/>
              </a:rPr>
              <a:t>ie ei</a:t>
            </a:r>
            <a:r>
              <a:rPr sz="3600" b="1" spc="-19" baseline="3413" dirty="0">
                <a:latin typeface="Calibri"/>
                <a:cs typeface="Calibri"/>
              </a:rPr>
              <a:t>g</a:t>
            </a:r>
            <a:r>
              <a:rPr sz="3600" b="1" spc="0" baseline="3413" dirty="0">
                <a:latin typeface="Calibri"/>
                <a:cs typeface="Calibri"/>
              </a:rPr>
              <a:t>en</a:t>
            </a:r>
            <a:r>
              <a:rPr sz="3600" b="1" spc="-19" baseline="3413" dirty="0">
                <a:latin typeface="Calibri"/>
                <a:cs typeface="Calibri"/>
              </a:rPr>
              <a:t>s</a:t>
            </a:r>
            <a:r>
              <a:rPr sz="3600" b="1" spc="-29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än</a:t>
            </a:r>
            <a:r>
              <a:rPr sz="3600" b="1" spc="-4" baseline="3413" dirty="0">
                <a:latin typeface="Calibri"/>
                <a:cs typeface="Calibri"/>
              </a:rPr>
              <a:t>d</a:t>
            </a:r>
            <a:r>
              <a:rPr sz="3600" b="1" spc="0" baseline="3413" dirty="0">
                <a:latin typeface="Calibri"/>
                <a:cs typeface="Calibri"/>
              </a:rPr>
              <a:t>i</a:t>
            </a:r>
            <a:r>
              <a:rPr sz="3600" b="1" spc="-25" baseline="3413" dirty="0">
                <a:latin typeface="Calibri"/>
                <a:cs typeface="Calibri"/>
              </a:rPr>
              <a:t>g</a:t>
            </a:r>
            <a:r>
              <a:rPr sz="3600" b="1" spc="0" baseline="3413" dirty="0">
                <a:latin typeface="Calibri"/>
                <a:cs typeface="Calibri"/>
              </a:rPr>
              <a:t>e Pla</a:t>
            </a:r>
            <a:r>
              <a:rPr sz="3600" b="1" spc="-4" baseline="3413" dirty="0">
                <a:latin typeface="Calibri"/>
                <a:cs typeface="Calibri"/>
              </a:rPr>
              <a:t>n</a:t>
            </a:r>
            <a:r>
              <a:rPr sz="3600" b="1" spc="0" baseline="3413" dirty="0">
                <a:latin typeface="Calibri"/>
                <a:cs typeface="Calibri"/>
              </a:rPr>
              <a:t>u</a:t>
            </a:r>
            <a:r>
              <a:rPr sz="3600" b="1" spc="-9" baseline="3413" dirty="0">
                <a:latin typeface="Calibri"/>
                <a:cs typeface="Calibri"/>
              </a:rPr>
              <a:t>n</a:t>
            </a:r>
            <a:r>
              <a:rPr sz="3600" b="1" spc="34" baseline="3413" dirty="0">
                <a:latin typeface="Calibri"/>
                <a:cs typeface="Calibri"/>
              </a:rPr>
              <a:t>g</a:t>
            </a:r>
            <a:r>
              <a:rPr sz="3600" b="1" spc="0" baseline="3413" dirty="0">
                <a:latin typeface="Calibri"/>
                <a:cs typeface="Calibri"/>
              </a:rPr>
              <a:t>,</a:t>
            </a:r>
            <a:r>
              <a:rPr sz="3600" b="1" spc="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Du</a:t>
            </a:r>
            <a:r>
              <a:rPr sz="3600" b="1" spc="-39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c</a:t>
            </a:r>
            <a:r>
              <a:rPr sz="3600" b="1" spc="-9" baseline="3413" dirty="0">
                <a:latin typeface="Calibri"/>
                <a:cs typeface="Calibri"/>
              </a:rPr>
              <a:t>h</a:t>
            </a:r>
            <a:r>
              <a:rPr sz="3600" b="1" spc="0" baseline="3413" dirty="0">
                <a:latin typeface="Calibri"/>
                <a:cs typeface="Calibri"/>
              </a:rPr>
              <a:t>f</a:t>
            </a:r>
            <a:r>
              <a:rPr sz="3600" b="1" spc="-4" baseline="3413" dirty="0">
                <a:latin typeface="Calibri"/>
                <a:cs typeface="Calibri"/>
              </a:rPr>
              <a:t>ü</a:t>
            </a:r>
            <a:r>
              <a:rPr sz="3600" b="1" spc="0" baseline="3413" dirty="0">
                <a:latin typeface="Calibri"/>
                <a:cs typeface="Calibri"/>
              </a:rPr>
              <a:t>hr</a:t>
            </a:r>
            <a:r>
              <a:rPr sz="3600" b="1" spc="-9" baseline="3413" dirty="0">
                <a:latin typeface="Calibri"/>
                <a:cs typeface="Calibri"/>
              </a:rPr>
              <a:t>u</a:t>
            </a:r>
            <a:r>
              <a:rPr sz="3600" b="1" spc="0" baseline="3413" dirty="0">
                <a:latin typeface="Calibri"/>
                <a:cs typeface="Calibri"/>
              </a:rPr>
              <a:t>ng u</a:t>
            </a:r>
            <a:r>
              <a:rPr sz="3600" b="1" spc="-9" baseline="3413" dirty="0">
                <a:latin typeface="Calibri"/>
                <a:cs typeface="Calibri"/>
              </a:rPr>
              <a:t>n</a:t>
            </a:r>
            <a:r>
              <a:rPr sz="3600" b="1" spc="0" baseline="3413" dirty="0">
                <a:latin typeface="Calibri"/>
                <a:cs typeface="Calibri"/>
              </a:rPr>
              <a:t>d Au</a:t>
            </a:r>
            <a:r>
              <a:rPr sz="3600" b="1" spc="-9" baseline="3413" dirty="0">
                <a:latin typeface="Calibri"/>
                <a:cs typeface="Calibri"/>
              </a:rPr>
              <a:t>s</a:t>
            </a:r>
            <a:r>
              <a:rPr sz="3600" b="1" spc="-25" baseline="3413" dirty="0">
                <a:latin typeface="Calibri"/>
                <a:cs typeface="Calibri"/>
              </a:rPr>
              <a:t>w</a:t>
            </a:r>
            <a:r>
              <a:rPr sz="3600" b="1" spc="0" baseline="3413" dirty="0">
                <a:latin typeface="Calibri"/>
                <a:cs typeface="Calibri"/>
              </a:rPr>
              <a:t>ertu</a:t>
            </a:r>
            <a:r>
              <a:rPr sz="3600" b="1" spc="-9" baseline="3413" dirty="0">
                <a:latin typeface="Calibri"/>
                <a:cs typeface="Calibri"/>
              </a:rPr>
              <a:t>n</a:t>
            </a:r>
            <a:r>
              <a:rPr sz="3600" b="1" spc="0" baseline="3413" dirty="0">
                <a:latin typeface="Calibri"/>
                <a:cs typeface="Calibri"/>
              </a:rPr>
              <a:t>g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880"/>
              </a:lnSpc>
              <a:spcBef>
                <a:spcPts val="16"/>
              </a:spcBef>
            </a:pPr>
            <a:r>
              <a:rPr sz="3600" b="1" spc="0" baseline="1137" dirty="0">
                <a:latin typeface="Calibri"/>
                <a:cs typeface="Calibri"/>
              </a:rPr>
              <a:t>U</a:t>
            </a:r>
            <a:r>
              <a:rPr sz="3600" b="1" spc="-25" baseline="1137" dirty="0">
                <a:latin typeface="Calibri"/>
                <a:cs typeface="Calibri"/>
              </a:rPr>
              <a:t>n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erric</a:t>
            </a:r>
            <a:r>
              <a:rPr sz="3600" b="1" spc="-25" baseline="1137" dirty="0">
                <a:latin typeface="Calibri"/>
                <a:cs typeface="Calibri"/>
              </a:rPr>
              <a:t>h</a:t>
            </a:r>
            <a:r>
              <a:rPr sz="3600" b="1" spc="0" baseline="1137" dirty="0">
                <a:latin typeface="Calibri"/>
                <a:cs typeface="Calibri"/>
              </a:rPr>
              <a:t>ts</a:t>
            </a:r>
            <a:r>
              <a:rPr sz="3600" b="1" spc="-4" baseline="1137" dirty="0">
                <a:latin typeface="Calibri"/>
                <a:cs typeface="Calibri"/>
              </a:rPr>
              <a:t>p</a:t>
            </a:r>
            <a:r>
              <a:rPr sz="3600" b="1" spc="0" baseline="1137" dirty="0">
                <a:latin typeface="Calibri"/>
                <a:cs typeface="Calibri"/>
              </a:rPr>
              <a:t>hasen</a:t>
            </a:r>
            <a:r>
              <a:rPr sz="3600" b="1" spc="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u</a:t>
            </a:r>
            <a:r>
              <a:rPr sz="3600" b="1" spc="-9" baseline="1137" dirty="0">
                <a:latin typeface="Calibri"/>
                <a:cs typeface="Calibri"/>
              </a:rPr>
              <a:t>n</a:t>
            </a:r>
            <a:r>
              <a:rPr sz="3600" b="1" spc="0" baseline="1137" dirty="0">
                <a:latin typeface="Calibri"/>
                <a:cs typeface="Calibri"/>
              </a:rPr>
              <a:t>d </a:t>
            </a:r>
            <a:r>
              <a:rPr sz="3600" b="1" spc="9" baseline="1137" dirty="0">
                <a:latin typeface="Calibri"/>
                <a:cs typeface="Calibri"/>
              </a:rPr>
              <a:t>E</a:t>
            </a:r>
            <a:r>
              <a:rPr sz="3600" b="1" spc="0" baseline="1137" dirty="0">
                <a:latin typeface="Calibri"/>
                <a:cs typeface="Calibri"/>
              </a:rPr>
              <a:t>i</a:t>
            </a:r>
            <a:r>
              <a:rPr sz="3600" b="1" spc="-4" baseline="1137" dirty="0">
                <a:latin typeface="Calibri"/>
                <a:cs typeface="Calibri"/>
              </a:rPr>
              <a:t>n</a:t>
            </a:r>
            <a:r>
              <a:rPr sz="3600" b="1" spc="-39" baseline="1137" dirty="0">
                <a:latin typeface="Calibri"/>
                <a:cs typeface="Calibri"/>
              </a:rPr>
              <a:t>z</a:t>
            </a:r>
            <a:r>
              <a:rPr sz="3600" b="1" spc="0" baseline="1137" dirty="0">
                <a:latin typeface="Calibri"/>
                <a:cs typeface="Calibri"/>
              </a:rPr>
              <a:t>el</a:t>
            </a:r>
            <a:r>
              <a:rPr sz="3600" b="1" spc="-19" baseline="1137" dirty="0">
                <a:latin typeface="Calibri"/>
                <a:cs typeface="Calibri"/>
              </a:rPr>
              <a:t>s</a:t>
            </a:r>
            <a:r>
              <a:rPr sz="3600" b="1" spc="0" baseline="1137" dirty="0">
                <a:latin typeface="Calibri"/>
                <a:cs typeface="Calibri"/>
              </a:rPr>
              <a:t>t</a:t>
            </a:r>
            <a:r>
              <a:rPr sz="3600" b="1" spc="-9" baseline="1137" dirty="0">
                <a:latin typeface="Calibri"/>
                <a:cs typeface="Calibri"/>
              </a:rPr>
              <a:t>u</a:t>
            </a:r>
            <a:r>
              <a:rPr sz="3600" b="1" spc="0" baseline="1137" dirty="0">
                <a:latin typeface="Calibri"/>
                <a:cs typeface="Calibri"/>
              </a:rPr>
              <a:t>n</a:t>
            </a:r>
            <a:r>
              <a:rPr sz="3600" b="1" spc="-9" baseline="1137" dirty="0">
                <a:latin typeface="Calibri"/>
                <a:cs typeface="Calibri"/>
              </a:rPr>
              <a:t>d</a:t>
            </a:r>
            <a:r>
              <a:rPr sz="3600" b="1" spc="0" baseline="1137" dirty="0">
                <a:latin typeface="Calibri"/>
                <a:cs typeface="Calibri"/>
              </a:rPr>
              <a:t>en,</a:t>
            </a:r>
            <a:r>
              <a:rPr sz="3600" b="1" spc="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wie </a:t>
            </a:r>
            <a:r>
              <a:rPr sz="3600" b="1" spc="4" baseline="1137" dirty="0">
                <a:latin typeface="Calibri"/>
                <a:cs typeface="Calibri"/>
              </a:rPr>
              <a:t>z</a:t>
            </a:r>
            <a:r>
              <a:rPr sz="3600" b="1" spc="0" baseline="1137" dirty="0">
                <a:latin typeface="Calibri"/>
                <a:cs typeface="Calibri"/>
              </a:rPr>
              <a:t>.</a:t>
            </a:r>
            <a:r>
              <a:rPr sz="3600" b="1" spc="-1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B. im</a:t>
            </a:r>
            <a:r>
              <a:rPr sz="3600" b="1" spc="-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Rahm</a:t>
            </a:r>
            <a:r>
              <a:rPr sz="3600" b="1" spc="9" baseline="1137" dirty="0">
                <a:latin typeface="Calibri"/>
                <a:cs typeface="Calibri"/>
              </a:rPr>
              <a:t>e</a:t>
            </a:r>
            <a:r>
              <a:rPr sz="3600" b="1" spc="0" baseline="1137" dirty="0">
                <a:latin typeface="Calibri"/>
                <a:cs typeface="Calibri"/>
              </a:rPr>
              <a:t>n</a:t>
            </a:r>
            <a:r>
              <a:rPr sz="3600" b="1" spc="-19" baseline="1137" dirty="0">
                <a:latin typeface="Calibri"/>
                <a:cs typeface="Calibri"/>
              </a:rPr>
              <a:t> v</a:t>
            </a:r>
            <a:r>
              <a:rPr sz="3600" b="1" spc="0" baseline="1137" dirty="0">
                <a:latin typeface="Calibri"/>
                <a:cs typeface="Calibri"/>
              </a:rPr>
              <a:t>on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880"/>
              </a:lnSpc>
            </a:pP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3600" b="1" spc="-25" baseline="1137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-29" baseline="1137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erric</a:t>
            </a:r>
            <a:r>
              <a:rPr sz="3600" b="1" spc="-25" baseline="1137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-34" baseline="1137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600" b="1" spc="-19" baseline="1137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orhabe</a:t>
            </a:r>
            <a:r>
              <a:rPr sz="3600" b="1" spc="4" baseline="1137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0" baseline="1137" dirty="0">
                <a:latin typeface="Calibri"/>
                <a:cs typeface="Calibri"/>
              </a:rPr>
              <a:t>, u</a:t>
            </a:r>
            <a:r>
              <a:rPr sz="3600" b="1" spc="-9" baseline="1137" dirty="0">
                <a:latin typeface="Calibri"/>
                <a:cs typeface="Calibri"/>
              </a:rPr>
              <a:t>m</a:t>
            </a:r>
            <a:r>
              <a:rPr sz="3600" b="1" spc="-39" baseline="1137" dirty="0">
                <a:latin typeface="Calibri"/>
                <a:cs typeface="Calibri"/>
              </a:rPr>
              <a:t>f</a:t>
            </a:r>
            <a:r>
              <a:rPr sz="3600" b="1" spc="0" baseline="1137" dirty="0">
                <a:latin typeface="Calibri"/>
                <a:cs typeface="Calibri"/>
              </a:rPr>
              <a:t>ass</a:t>
            </a:r>
            <a:r>
              <a:rPr sz="3600" b="1" spc="9" baseline="1137" dirty="0">
                <a:latin typeface="Calibri"/>
                <a:cs typeface="Calibri"/>
              </a:rPr>
              <a:t>e</a:t>
            </a:r>
            <a:r>
              <a:rPr sz="3600" b="1" spc="0" baseline="1137" dirty="0">
                <a:latin typeface="Calibri"/>
                <a:cs typeface="Calibri"/>
              </a:rPr>
              <a:t>n</a:t>
            </a:r>
            <a:r>
              <a:rPr sz="3600" b="1" spc="-225" baseline="1137" dirty="0">
                <a:latin typeface="Calibri"/>
                <a:cs typeface="Calibri"/>
              </a:rPr>
              <a:t>.</a:t>
            </a:r>
            <a:r>
              <a:rPr sz="3600" b="1" spc="0" baseline="1137" dirty="0">
                <a:latin typeface="Calibri"/>
                <a:cs typeface="Calibri"/>
              </a:rPr>
              <a:t>“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532672" y="1730121"/>
            <a:ext cx="54027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-19" baseline="3413" dirty="0">
                <a:latin typeface="Calibri"/>
                <a:cs typeface="Calibri"/>
              </a:rPr>
              <a:t>v</a:t>
            </a:r>
            <a:r>
              <a:rPr sz="3600" b="1" spc="0" baseline="3413" dirty="0">
                <a:latin typeface="Calibri"/>
                <a:cs typeface="Calibri"/>
              </a:rPr>
              <a:t>on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8740" y="3321462"/>
            <a:ext cx="177799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1640" y="3339846"/>
            <a:ext cx="7211376" cy="6959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2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„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ben </a:t>
            </a:r>
            <a:r>
              <a:rPr sz="3600" b="1" spc="0" baseline="3413" dirty="0">
                <a:latin typeface="Calibri"/>
                <a:cs typeface="Calibri"/>
              </a:rPr>
              <a:t>dem </a:t>
            </a:r>
            <a:r>
              <a:rPr sz="3600" b="1" spc="4" baseline="3413" dirty="0">
                <a:latin typeface="Calibri"/>
                <a:cs typeface="Calibri"/>
              </a:rPr>
              <a:t>U</a:t>
            </a:r>
            <a:r>
              <a:rPr sz="3600" b="1" spc="-29" baseline="3413" dirty="0">
                <a:latin typeface="Calibri"/>
                <a:cs typeface="Calibri"/>
              </a:rPr>
              <a:t>nt</a:t>
            </a:r>
            <a:r>
              <a:rPr sz="3600" b="1" spc="0" baseline="3413" dirty="0">
                <a:latin typeface="Calibri"/>
                <a:cs typeface="Calibri"/>
              </a:rPr>
              <a:t>erric</a:t>
            </a:r>
            <a:r>
              <a:rPr sz="3600" b="1" spc="-25" baseline="3413" dirty="0">
                <a:latin typeface="Calibri"/>
                <a:cs typeface="Calibri"/>
              </a:rPr>
              <a:t>h</a:t>
            </a:r>
            <a:r>
              <a:rPr sz="3600" b="1" spc="0" baseline="3413" dirty="0">
                <a:latin typeface="Calibri"/>
                <a:cs typeface="Calibri"/>
              </a:rPr>
              <a:t>t</a:t>
            </a:r>
            <a:r>
              <a:rPr sz="3600" b="1" spc="-4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u</a:t>
            </a:r>
            <a:r>
              <a:rPr sz="3600" b="1" spc="-29" baseline="3413" dirty="0">
                <a:latin typeface="Calibri"/>
                <a:cs typeface="Calibri"/>
              </a:rPr>
              <a:t>nt</a:t>
            </a:r>
            <a:r>
              <a:rPr sz="3600" b="1" spc="0" baseline="3413" dirty="0">
                <a:latin typeface="Calibri"/>
                <a:cs typeface="Calibri"/>
              </a:rPr>
              <a:t>er</a:t>
            </a:r>
            <a:r>
              <a:rPr sz="3600" b="1" spc="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Begleitu</a:t>
            </a:r>
            <a:r>
              <a:rPr sz="3600" b="1" spc="-4" baseline="3413" dirty="0">
                <a:latin typeface="Calibri"/>
                <a:cs typeface="Calibri"/>
              </a:rPr>
              <a:t>n</a:t>
            </a:r>
            <a:r>
              <a:rPr sz="3600" b="1" spc="0" baseline="3413" dirty="0">
                <a:latin typeface="Calibri"/>
                <a:cs typeface="Calibri"/>
              </a:rPr>
              <a:t>g</a:t>
            </a:r>
            <a:r>
              <a:rPr sz="3600" b="1" spc="9" baseline="3413" dirty="0">
                <a:latin typeface="Calibri"/>
                <a:cs typeface="Calibri"/>
              </a:rPr>
              <a:t> </a:t>
            </a:r>
            <a:r>
              <a:rPr sz="3600" b="1" spc="-19" baseline="3413" dirty="0">
                <a:latin typeface="Calibri"/>
                <a:cs typeface="Calibri"/>
              </a:rPr>
              <a:t>g</a:t>
            </a:r>
            <a:r>
              <a:rPr sz="3600" b="1" spc="0" baseline="3413" dirty="0">
                <a:latin typeface="Calibri"/>
                <a:cs typeface="Calibri"/>
              </a:rPr>
              <a:t>ehö</a:t>
            </a:r>
            <a:r>
              <a:rPr sz="3600" b="1" spc="-19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en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ts val="2880"/>
              </a:lnSpc>
              <a:spcBef>
                <a:spcPts val="16"/>
              </a:spcBef>
            </a:pPr>
            <a:r>
              <a:rPr sz="3600" b="1" spc="0" baseline="1137" dirty="0">
                <a:latin typeface="Calibri"/>
                <a:cs typeface="Calibri"/>
              </a:rPr>
              <a:t>U</a:t>
            </a:r>
            <a:r>
              <a:rPr sz="3600" b="1" spc="-25" baseline="1137" dirty="0">
                <a:latin typeface="Calibri"/>
                <a:cs typeface="Calibri"/>
              </a:rPr>
              <a:t>n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erric</a:t>
            </a:r>
            <a:r>
              <a:rPr sz="3600" b="1" spc="-25" baseline="1137" dirty="0">
                <a:latin typeface="Calibri"/>
                <a:cs typeface="Calibri"/>
              </a:rPr>
              <a:t>h</a:t>
            </a:r>
            <a:r>
              <a:rPr sz="3600" b="1" spc="0" baseline="1137" dirty="0">
                <a:latin typeface="Calibri"/>
                <a:cs typeface="Calibri"/>
              </a:rPr>
              <a:t>ts</a:t>
            </a:r>
            <a:r>
              <a:rPr sz="3600" b="1" spc="-4" baseline="1137" dirty="0">
                <a:latin typeface="Calibri"/>
                <a:cs typeface="Calibri"/>
              </a:rPr>
              <a:t>h</a:t>
            </a:r>
            <a:r>
              <a:rPr sz="3600" b="1" spc="0" baseline="1137" dirty="0">
                <a:latin typeface="Calibri"/>
                <a:cs typeface="Calibri"/>
              </a:rPr>
              <a:t>o</a:t>
            </a:r>
            <a:r>
              <a:rPr sz="3600" b="1" spc="4" baseline="1137" dirty="0">
                <a:latin typeface="Calibri"/>
                <a:cs typeface="Calibri"/>
              </a:rPr>
              <a:t>s</a:t>
            </a:r>
            <a:r>
              <a:rPr sz="3600" b="1" spc="0" baseline="1137" dirty="0">
                <a:latin typeface="Calibri"/>
                <a:cs typeface="Calibri"/>
              </a:rPr>
              <a:t>p</a:t>
            </a:r>
            <a:r>
              <a:rPr sz="3600" b="1" spc="-4" baseline="1137" dirty="0">
                <a:latin typeface="Calibri"/>
                <a:cs typeface="Calibri"/>
              </a:rPr>
              <a:t>i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-19" baseline="1137" dirty="0">
                <a:latin typeface="Calibri"/>
                <a:cs typeface="Calibri"/>
              </a:rPr>
              <a:t>a</a:t>
            </a:r>
            <a:r>
              <a:rPr sz="3600" b="1" spc="0" baseline="1137" dirty="0">
                <a:latin typeface="Calibri"/>
                <a:cs typeface="Calibri"/>
              </a:rPr>
              <a:t>t</a:t>
            </a:r>
            <a:r>
              <a:rPr sz="3600" b="1" spc="-4" baseline="1137" dirty="0">
                <a:latin typeface="Calibri"/>
                <a:cs typeface="Calibri"/>
              </a:rPr>
              <a:t>i</a:t>
            </a:r>
            <a:r>
              <a:rPr sz="3600" b="1" spc="0" baseline="1137" dirty="0">
                <a:latin typeface="Calibri"/>
                <a:cs typeface="Calibri"/>
              </a:rPr>
              <a:t>onen,</a:t>
            </a:r>
            <a:r>
              <a:rPr sz="3600" b="1" spc="24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d</a:t>
            </a:r>
            <a:r>
              <a:rPr sz="3600" b="1" spc="-4" baseline="1137" dirty="0">
                <a:latin typeface="Calibri"/>
                <a:cs typeface="Calibri"/>
              </a:rPr>
              <a:t>i</a:t>
            </a:r>
            <a:r>
              <a:rPr sz="3600" b="1" spc="0" baseline="1137" dirty="0">
                <a:latin typeface="Calibri"/>
                <a:cs typeface="Calibri"/>
              </a:rPr>
              <a:t>e </a:t>
            </a:r>
            <a:r>
              <a:rPr sz="3600" b="1" spc="-200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eilna</a:t>
            </a:r>
            <a:r>
              <a:rPr sz="3600" b="1" spc="-4" baseline="1137" dirty="0">
                <a:latin typeface="Calibri"/>
                <a:cs typeface="Calibri"/>
              </a:rPr>
              <a:t>h</a:t>
            </a:r>
            <a:r>
              <a:rPr sz="3600" b="1" spc="0" baseline="1137" dirty="0">
                <a:latin typeface="Calibri"/>
                <a:cs typeface="Calibri"/>
              </a:rPr>
              <a:t>me</a:t>
            </a:r>
            <a:r>
              <a:rPr sz="3600" b="1" spc="-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an</a:t>
            </a:r>
            <a:r>
              <a:rPr sz="3600" b="1" spc="4" baseline="1137" dirty="0">
                <a:latin typeface="Calibri"/>
                <a:cs typeface="Calibri"/>
              </a:rPr>
              <a:t> </a:t>
            </a:r>
            <a:r>
              <a:rPr sz="3600" b="1" spc="-39" baseline="1137" dirty="0">
                <a:latin typeface="Calibri"/>
                <a:cs typeface="Calibri"/>
              </a:rPr>
              <a:t>K</a:t>
            </a:r>
            <a:r>
              <a:rPr sz="3600" b="1" spc="0" baseline="1137" dirty="0">
                <a:latin typeface="Calibri"/>
                <a:cs typeface="Calibri"/>
              </a:rPr>
              <a:t>o</a:t>
            </a:r>
            <a:r>
              <a:rPr sz="3600" b="1" spc="-9" baseline="1137" dirty="0">
                <a:latin typeface="Calibri"/>
                <a:cs typeface="Calibri"/>
              </a:rPr>
              <a:t>n</a:t>
            </a:r>
            <a:r>
              <a:rPr sz="3600" b="1" spc="-39" baseline="1137" dirty="0">
                <a:latin typeface="Calibri"/>
                <a:cs typeface="Calibri"/>
              </a:rPr>
              <a:t>f</a:t>
            </a:r>
            <a:r>
              <a:rPr sz="3600" b="1" spc="0" baseline="1137" dirty="0">
                <a:latin typeface="Calibri"/>
                <a:cs typeface="Calibri"/>
              </a:rPr>
              <a:t>e</a:t>
            </a:r>
            <a:r>
              <a:rPr sz="3600" b="1" spc="-19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en</a:t>
            </a:r>
            <a:r>
              <a:rPr sz="3600" b="1" spc="-39" baseline="1137" dirty="0">
                <a:latin typeface="Calibri"/>
                <a:cs typeface="Calibri"/>
              </a:rPr>
              <a:t>z</a:t>
            </a:r>
            <a:r>
              <a:rPr sz="3600" b="1" spc="0" baseline="1137" dirty="0">
                <a:latin typeface="Calibri"/>
                <a:cs typeface="Calibri"/>
              </a:rPr>
              <a:t>en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28940" y="3705605"/>
            <a:ext cx="56081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u</a:t>
            </a:r>
            <a:r>
              <a:rPr sz="3600" b="1" spc="-9" baseline="3413" dirty="0">
                <a:latin typeface="Calibri"/>
                <a:cs typeface="Calibri"/>
              </a:rPr>
              <a:t>n</a:t>
            </a:r>
            <a:r>
              <a:rPr sz="3600" b="1" spc="0" baseline="3413" dirty="0">
                <a:latin typeface="Calibri"/>
                <a:cs typeface="Calibri"/>
              </a:rPr>
              <a:t>d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1640" y="4071366"/>
            <a:ext cx="5134469" cy="6960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Be</a:t>
            </a:r>
            <a:r>
              <a:rPr sz="3600" b="1" spc="-44" baseline="3413" dirty="0">
                <a:latin typeface="Calibri"/>
                <a:cs typeface="Calibri"/>
              </a:rPr>
              <a:t>r</a:t>
            </a:r>
            <a:r>
              <a:rPr sz="3600" b="1" spc="-19" baseline="3413" dirty="0">
                <a:latin typeface="Calibri"/>
                <a:cs typeface="Calibri"/>
              </a:rPr>
              <a:t>a</a:t>
            </a:r>
            <a:r>
              <a:rPr sz="3600" b="1" spc="0" baseline="3413" dirty="0">
                <a:latin typeface="Calibri"/>
                <a:cs typeface="Calibri"/>
              </a:rPr>
              <a:t>t</a:t>
            </a:r>
            <a:r>
              <a:rPr sz="3600" b="1" spc="-9" baseline="3413" dirty="0">
                <a:latin typeface="Calibri"/>
                <a:cs typeface="Calibri"/>
              </a:rPr>
              <a:t>u</a:t>
            </a:r>
            <a:r>
              <a:rPr sz="3600" b="1" spc="0" baseline="3413" dirty="0">
                <a:latin typeface="Calibri"/>
                <a:cs typeface="Calibri"/>
              </a:rPr>
              <a:t>n</a:t>
            </a:r>
            <a:r>
              <a:rPr sz="3600" b="1" spc="-25" baseline="3413" dirty="0">
                <a:latin typeface="Calibri"/>
                <a:cs typeface="Calibri"/>
              </a:rPr>
              <a:t>g</a:t>
            </a:r>
            <a:r>
              <a:rPr sz="3600" b="1" spc="0" baseline="3413" dirty="0">
                <a:latin typeface="Calibri"/>
                <a:cs typeface="Calibri"/>
              </a:rPr>
              <a:t>en</a:t>
            </a:r>
            <a:r>
              <a:rPr sz="3600" b="1" spc="4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s</a:t>
            </a:r>
            <a:r>
              <a:rPr sz="3600" b="1" spc="4" baseline="3413" dirty="0">
                <a:latin typeface="Calibri"/>
                <a:cs typeface="Calibri"/>
              </a:rPr>
              <a:t>o</a:t>
            </a:r>
            <a:r>
              <a:rPr sz="3600" b="1" spc="0" baseline="3413" dirty="0">
                <a:latin typeface="Calibri"/>
                <a:cs typeface="Calibri"/>
              </a:rPr>
              <a:t>wie</a:t>
            </a:r>
            <a:r>
              <a:rPr sz="3600" b="1" spc="-9" baseline="3413" dirty="0">
                <a:latin typeface="Calibri"/>
                <a:cs typeface="Calibri"/>
              </a:rPr>
              <a:t> </a:t>
            </a:r>
            <a:r>
              <a:rPr sz="3600" b="1" spc="-19" baseline="3413" dirty="0">
                <a:latin typeface="Calibri"/>
                <a:cs typeface="Calibri"/>
              </a:rPr>
              <a:t>v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-19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schiedene </a:t>
            </a:r>
            <a:r>
              <a:rPr sz="3600" b="1" spc="-19" baseline="3413" dirty="0">
                <a:latin typeface="Calibri"/>
                <a:cs typeface="Calibri"/>
              </a:rPr>
              <a:t>F</a:t>
            </a:r>
            <a:r>
              <a:rPr sz="3600" b="1" spc="0" baseline="3413" dirty="0">
                <a:latin typeface="Calibri"/>
                <a:cs typeface="Calibri"/>
              </a:rPr>
              <a:t>or</a:t>
            </a:r>
            <a:r>
              <a:rPr sz="3600" b="1" spc="4" baseline="3413" dirty="0">
                <a:latin typeface="Calibri"/>
                <a:cs typeface="Calibri"/>
              </a:rPr>
              <a:t>m</a:t>
            </a:r>
            <a:r>
              <a:rPr sz="3600" b="1" spc="0" baseline="3413" dirty="0">
                <a:latin typeface="Calibri"/>
                <a:cs typeface="Calibri"/>
              </a:rPr>
              <a:t>en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880"/>
              </a:lnSpc>
              <a:spcBef>
                <a:spcPts val="16"/>
              </a:spcBef>
            </a:pPr>
            <a:r>
              <a:rPr sz="3600" b="1" spc="-19" baseline="1137" dirty="0">
                <a:latin typeface="Calibri"/>
                <a:cs typeface="Calibri"/>
              </a:rPr>
              <a:t>v</a:t>
            </a:r>
            <a:r>
              <a:rPr sz="3600" b="1" spc="0" baseline="1137" dirty="0">
                <a:latin typeface="Calibri"/>
                <a:cs typeface="Calibri"/>
              </a:rPr>
              <a:t>er</a:t>
            </a:r>
            <a:r>
              <a:rPr sz="3600" b="1" spc="-14" baseline="1137" dirty="0">
                <a:latin typeface="Calibri"/>
                <a:cs typeface="Calibri"/>
              </a:rPr>
              <a:t>p</a:t>
            </a:r>
            <a:r>
              <a:rPr sz="3600" b="1" spc="0" baseline="1137" dirty="0">
                <a:latin typeface="Calibri"/>
                <a:cs typeface="Calibri"/>
              </a:rPr>
              <a:t>fl</a:t>
            </a:r>
            <a:r>
              <a:rPr sz="3600" b="1" spc="-9" baseline="1137" dirty="0">
                <a:latin typeface="Calibri"/>
                <a:cs typeface="Calibri"/>
              </a:rPr>
              <a:t>i</a:t>
            </a:r>
            <a:r>
              <a:rPr sz="3600" b="1" spc="0" baseline="1137" dirty="0">
                <a:latin typeface="Calibri"/>
                <a:cs typeface="Calibri"/>
              </a:rPr>
              <a:t>c</a:t>
            </a:r>
            <a:r>
              <a:rPr sz="3600" b="1" spc="-25" baseline="1137" dirty="0">
                <a:latin typeface="Calibri"/>
                <a:cs typeface="Calibri"/>
              </a:rPr>
              <a:t>h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end z</a:t>
            </a:r>
            <a:r>
              <a:rPr sz="3600" b="1" spc="-9" baseline="1137" dirty="0">
                <a:latin typeface="Calibri"/>
                <a:cs typeface="Calibri"/>
              </a:rPr>
              <a:t>u</a:t>
            </a:r>
            <a:r>
              <a:rPr sz="3600" b="1" spc="0" baseline="1137" dirty="0">
                <a:latin typeface="Calibri"/>
                <a:cs typeface="Calibri"/>
              </a:rPr>
              <a:t>m</a:t>
            </a:r>
            <a:r>
              <a:rPr sz="3600" b="1" spc="-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P</a:t>
            </a:r>
            <a:r>
              <a:rPr sz="3600" b="1" spc="-54" baseline="1137" dirty="0">
                <a:latin typeface="Calibri"/>
                <a:cs typeface="Calibri"/>
              </a:rPr>
              <a:t>r</a:t>
            </a:r>
            <a:r>
              <a:rPr sz="3600" b="1" spc="-19" baseline="1137" dirty="0">
                <a:latin typeface="Calibri"/>
                <a:cs typeface="Calibri"/>
              </a:rPr>
              <a:t>a</a:t>
            </a:r>
            <a:r>
              <a:rPr sz="3600" b="1" spc="0" baseline="1137" dirty="0">
                <a:latin typeface="Calibri"/>
                <a:cs typeface="Calibri"/>
              </a:rPr>
              <a:t>xisse</a:t>
            </a:r>
            <a:r>
              <a:rPr sz="3600" b="1" spc="4" baseline="1137" dirty="0">
                <a:latin typeface="Calibri"/>
                <a:cs typeface="Calibri"/>
              </a:rPr>
              <a:t>m</a:t>
            </a:r>
            <a:r>
              <a:rPr sz="3600" b="1" spc="0" baseline="1137" dirty="0">
                <a:latin typeface="Calibri"/>
                <a:cs typeface="Calibri"/>
              </a:rPr>
              <a:t>e</a:t>
            </a:r>
            <a:r>
              <a:rPr sz="3600" b="1" spc="-19" baseline="1137" dirty="0">
                <a:latin typeface="Calibri"/>
                <a:cs typeface="Calibri"/>
              </a:rPr>
              <a:t>s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e</a:t>
            </a:r>
            <a:r>
              <a:rPr sz="3600" b="1" spc="-214" baseline="1137" dirty="0">
                <a:latin typeface="Calibri"/>
                <a:cs typeface="Calibri"/>
              </a:rPr>
              <a:t>r</a:t>
            </a:r>
            <a:r>
              <a:rPr sz="3600" b="1" spc="-219" baseline="1137" dirty="0">
                <a:latin typeface="Calibri"/>
                <a:cs typeface="Calibri"/>
              </a:rPr>
              <a:t>.</a:t>
            </a:r>
            <a:r>
              <a:rPr sz="3600" b="1" spc="0" baseline="1137" dirty="0">
                <a:latin typeface="Calibri"/>
                <a:cs typeface="Calibri"/>
              </a:rPr>
              <a:t>“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50509" y="4071366"/>
            <a:ext cx="50971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des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58001" y="4071366"/>
            <a:ext cx="157506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S</a:t>
            </a:r>
            <a:r>
              <a:rPr sz="3600" b="1" spc="4" baseline="3413" dirty="0">
                <a:latin typeface="Calibri"/>
                <a:cs typeface="Calibri"/>
              </a:rPr>
              <a:t>c</a:t>
            </a:r>
            <a:r>
              <a:rPr sz="3600" b="1" spc="0" baseline="3413" dirty="0">
                <a:latin typeface="Calibri"/>
                <a:cs typeface="Calibri"/>
              </a:rPr>
              <a:t>h</a:t>
            </a:r>
            <a:r>
              <a:rPr sz="3600" b="1" spc="-9" baseline="3413" dirty="0">
                <a:latin typeface="Calibri"/>
                <a:cs typeface="Calibri"/>
              </a:rPr>
              <a:t>u</a:t>
            </a:r>
            <a:r>
              <a:rPr sz="3600" b="1" spc="0" baseline="3413" dirty="0">
                <a:latin typeface="Calibri"/>
                <a:cs typeface="Calibri"/>
              </a:rPr>
              <a:t>llebens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53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899160" y="1629156"/>
            <a:ext cx="7129272" cy="43205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92377" y="378358"/>
            <a:ext cx="401634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3365"/>
              </a:lnSpc>
              <a:spcBef>
                <a:spcPts val="16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baseline="3413" dirty="0">
                <a:solidFill>
                  <a:srgbClr val="006FC0"/>
                </a:solidFill>
                <a:latin typeface="Calibri"/>
                <a:cs typeface="Calibri"/>
              </a:rPr>
              <a:t>2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98368" y="378358"/>
            <a:ext cx="1341316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3365"/>
              </a:lnSpc>
              <a:spcBef>
                <a:spcPts val="16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800" b="1" i="0" u="none" strike="noStrike" kern="1200" cap="none" spc="-104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elche</a:t>
            </a: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41763" y="378358"/>
            <a:ext cx="3797688" cy="9204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3365"/>
              </a:lnSpc>
              <a:spcBef>
                <a:spcPts val="16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Ziel</a:t>
            </a:r>
            <a:r>
              <a:rPr kumimoji="0" sz="4800" b="1" i="0" u="none" strike="noStrike" kern="1200" cap="none" spc="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4800" b="1" i="0" u="none" strike="noStrike" kern="1200" cap="none" spc="-2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tz</a:t>
            </a:r>
            <a:r>
              <a:rPr kumimoji="0" sz="4800" b="1" i="0" u="none" strike="noStrike" kern="1200" cap="none" spc="-14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4800" b="1" i="0" u="none" strike="noStrike" kern="1200" cap="none" spc="-3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4800" b="1" i="0" u="none" strike="noStrike" kern="1200" cap="none" spc="-5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800" b="1" i="0" u="none" strike="noStrike" kern="1200" cap="none" spc="-2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4800" b="1" i="0" u="none" strike="noStrike" kern="1200" cap="none" spc="-5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ol</a:t>
            </a:r>
            <a:r>
              <a:rPr kumimoji="0" sz="4800" b="1" i="0" u="none" strike="noStrike" kern="1200" cap="none" spc="-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93078" marR="61081" lvl="0" indent="0" algn="l" defTabSz="914400" rtl="0" eaLnBrk="1" fontAlgn="auto" latinLnBrk="0" hangingPunct="1">
              <a:lnSpc>
                <a:spcPts val="3840"/>
              </a:lnSpc>
              <a:spcBef>
                <a:spcPts val="2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800" b="1" i="0" u="none" strike="noStrike" kern="1200" cap="none" spc="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4800" b="1" i="0" u="none" strike="noStrike" kern="1200" cap="none" spc="-75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800" b="1" i="0" u="none" strike="noStrike" kern="1200" cap="none" spc="-19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4800" b="1" i="0" u="none" strike="noStrike" kern="1200" cap="none" spc="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xi</a:t>
            </a:r>
            <a:r>
              <a:rPr kumimoji="0" sz="4800" b="1" i="0" u="none" strike="noStrike" kern="1200" cap="none" spc="14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4800" b="1" i="0" u="none" strike="noStrike" kern="1200" cap="none" spc="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seme</a:t>
            </a:r>
            <a:r>
              <a:rPr kumimoji="0" sz="4800" b="1" i="0" u="none" strike="noStrike" kern="1200" cap="none" spc="-5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4800" b="1" i="0" u="none" strike="noStrike" kern="1200" cap="none" spc="-29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4800" b="1" i="0" u="none" strike="noStrike" kern="1200" cap="none" spc="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er?</a:t>
            </a: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043501" y="378358"/>
            <a:ext cx="668470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3365"/>
              </a:lnSpc>
              <a:spcBef>
                <a:spcPts val="16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das</a:t>
            </a: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504936" y="6464681"/>
            <a:ext cx="125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1325"/>
              </a:lnSpc>
              <a:spcBef>
                <a:spcPts val="6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2275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9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8493" y="144779"/>
            <a:ext cx="9020274" cy="3942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55"/>
              </a:lnSpc>
              <a:spcBef>
                <a:spcPts val="152"/>
              </a:spcBef>
            </a:pPr>
            <a:r>
              <a:rPr sz="4350" b="1" spc="0" baseline="2824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350" b="1" spc="-54" baseline="2824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350" b="1" spc="0" baseline="2824" dirty="0">
                <a:solidFill>
                  <a:srgbClr val="006FC0"/>
                </a:solidFill>
                <a:latin typeface="Calibri"/>
                <a:cs typeface="Calibri"/>
              </a:rPr>
              <a:t>äz</a:t>
            </a:r>
            <a:r>
              <a:rPr sz="4350" b="1" spc="-14" baseline="2824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350" b="1" spc="0" baseline="2824" dirty="0">
                <a:solidFill>
                  <a:srgbClr val="006FC0"/>
                </a:solidFill>
                <a:latin typeface="Calibri"/>
                <a:cs typeface="Calibri"/>
              </a:rPr>
              <a:t>sierung</a:t>
            </a:r>
            <a:r>
              <a:rPr sz="4350" b="1" spc="-34" baseline="282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350" b="1" spc="0" baseline="2824" dirty="0">
                <a:solidFill>
                  <a:srgbClr val="006FC0"/>
                </a:solidFill>
                <a:latin typeface="Calibri"/>
                <a:cs typeface="Calibri"/>
              </a:rPr>
              <a:t>des</a:t>
            </a:r>
            <a:r>
              <a:rPr sz="4350" b="1" spc="-14" baseline="282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350" b="1" spc="0" baseline="2824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350" b="1" spc="-9" baseline="2824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4350" b="1" spc="-39" baseline="2824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350" b="1" spc="0" baseline="2824" dirty="0">
                <a:solidFill>
                  <a:srgbClr val="006FC0"/>
                </a:solidFill>
                <a:latin typeface="Calibri"/>
                <a:cs typeface="Calibri"/>
              </a:rPr>
              <a:t>angs</a:t>
            </a:r>
            <a:r>
              <a:rPr sz="4350" b="1" spc="-25" baseline="282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350" b="1" spc="0" baseline="2824" dirty="0">
                <a:solidFill>
                  <a:srgbClr val="006FC0"/>
                </a:solidFill>
                <a:latin typeface="Calibri"/>
                <a:cs typeface="Calibri"/>
              </a:rPr>
              <a:t>des</a:t>
            </a:r>
            <a:r>
              <a:rPr sz="4350" b="1" spc="-14" baseline="282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350" b="1" spc="0" baseline="2824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350" b="1" spc="-19" baseline="2824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350" b="1" spc="-34" baseline="2824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350" b="1" spc="0" baseline="2824" dirty="0">
                <a:solidFill>
                  <a:srgbClr val="006FC0"/>
                </a:solidFill>
                <a:latin typeface="Calibri"/>
                <a:cs typeface="Calibri"/>
              </a:rPr>
              <a:t>err</a:t>
            </a:r>
            <a:r>
              <a:rPr sz="4350" b="1" spc="-14" baseline="2824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350" b="1" spc="0" baseline="2824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4350" b="1" spc="-39" baseline="2824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350" b="1" spc="0" baseline="2824" dirty="0">
                <a:solidFill>
                  <a:srgbClr val="006FC0"/>
                </a:solidFill>
                <a:latin typeface="Calibri"/>
                <a:cs typeface="Calibri"/>
              </a:rPr>
              <a:t>ts</a:t>
            </a:r>
            <a:r>
              <a:rPr sz="4350" b="1" spc="-34" baseline="282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350" b="1" spc="0" baseline="2824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350" b="1" spc="-19" baseline="2824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350" b="1" spc="-34" baseline="2824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350" b="1" spc="0" baseline="2824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4350" b="1" spc="-39" baseline="282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350" b="1" spc="0" baseline="2824" dirty="0">
                <a:solidFill>
                  <a:srgbClr val="006FC0"/>
                </a:solidFill>
                <a:latin typeface="Calibri"/>
                <a:cs typeface="Calibri"/>
              </a:rPr>
              <a:t>Be</a:t>
            </a:r>
            <a:r>
              <a:rPr sz="4350" b="1" spc="4" baseline="2824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350" b="1" spc="0" baseline="2824" dirty="0">
                <a:solidFill>
                  <a:srgbClr val="006FC0"/>
                </a:solidFill>
                <a:latin typeface="Calibri"/>
                <a:cs typeface="Calibri"/>
              </a:rPr>
              <a:t>le</a:t>
            </a:r>
            <a:r>
              <a:rPr sz="4350" b="1" spc="-9" baseline="2824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350" b="1" spc="0" baseline="2824" dirty="0">
                <a:solidFill>
                  <a:srgbClr val="006FC0"/>
                </a:solidFill>
                <a:latin typeface="Calibri"/>
                <a:cs typeface="Calibri"/>
              </a:rPr>
              <a:t>tung</a:t>
            </a:r>
            <a:endParaRPr sz="29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740" y="691927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1640" y="710311"/>
            <a:ext cx="8657606" cy="252509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2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„Da auch ei</a:t>
            </a:r>
            <a:r>
              <a:rPr sz="3600" b="1" spc="-4" baseline="3413" dirty="0">
                <a:latin typeface="Calibri"/>
                <a:cs typeface="Calibri"/>
              </a:rPr>
              <a:t>n</a:t>
            </a:r>
            <a:r>
              <a:rPr sz="3600" b="1" spc="-39" baseline="3413" dirty="0">
                <a:latin typeface="Calibri"/>
                <a:cs typeface="Calibri"/>
              </a:rPr>
              <a:t>z</a:t>
            </a:r>
            <a:r>
              <a:rPr sz="3600" b="1" spc="0" baseline="3413" dirty="0">
                <a:latin typeface="Calibri"/>
                <a:cs typeface="Calibri"/>
              </a:rPr>
              <a:t>elne U</a:t>
            </a:r>
            <a:r>
              <a:rPr sz="3600" b="1" spc="-25" baseline="3413" dirty="0">
                <a:latin typeface="Calibri"/>
                <a:cs typeface="Calibri"/>
              </a:rPr>
              <a:t>n</a:t>
            </a:r>
            <a:r>
              <a:rPr sz="3600" b="1" spc="-29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erric</a:t>
            </a:r>
            <a:r>
              <a:rPr sz="3600" b="1" spc="-19" baseline="3413" dirty="0">
                <a:latin typeface="Calibri"/>
                <a:cs typeface="Calibri"/>
              </a:rPr>
              <a:t>h</a:t>
            </a:r>
            <a:r>
              <a:rPr sz="3600" b="1" spc="0" baseline="3413" dirty="0">
                <a:latin typeface="Calibri"/>
                <a:cs typeface="Calibri"/>
              </a:rPr>
              <a:t>tsele</a:t>
            </a:r>
            <a:r>
              <a:rPr sz="3600" b="1" spc="4" baseline="3413" dirty="0">
                <a:latin typeface="Calibri"/>
                <a:cs typeface="Calibri"/>
              </a:rPr>
              <a:t>m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-25" baseline="3413" dirty="0">
                <a:latin typeface="Calibri"/>
                <a:cs typeface="Calibri"/>
              </a:rPr>
              <a:t>n</a:t>
            </a:r>
            <a:r>
              <a:rPr sz="3600" b="1" spc="-29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e in</a:t>
            </a:r>
            <a:r>
              <a:rPr sz="3600" b="1" spc="-4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einen </a:t>
            </a:r>
            <a:r>
              <a:rPr sz="3600" b="1" spc="9" baseline="3413" dirty="0">
                <a:latin typeface="Calibri"/>
                <a:cs typeface="Calibri"/>
              </a:rPr>
              <a:t>Z</a:t>
            </a:r>
            <a:r>
              <a:rPr sz="3600" b="1" spc="0" baseline="3413" dirty="0">
                <a:latin typeface="Calibri"/>
                <a:cs typeface="Calibri"/>
              </a:rPr>
              <a:t>usam</a:t>
            </a:r>
            <a:r>
              <a:rPr sz="3600" b="1" spc="4" baseline="3413" dirty="0">
                <a:latin typeface="Calibri"/>
                <a:cs typeface="Calibri"/>
              </a:rPr>
              <a:t>m</a:t>
            </a:r>
            <a:r>
              <a:rPr sz="3600" b="1" spc="0" baseline="3413" dirty="0">
                <a:latin typeface="Calibri"/>
                <a:cs typeface="Calibri"/>
              </a:rPr>
              <a:t>enhang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880"/>
              </a:lnSpc>
              <a:spcBef>
                <a:spcPts val="16"/>
              </a:spcBef>
            </a:pPr>
            <a:r>
              <a:rPr sz="3600" b="1" spc="0" baseline="1137" dirty="0">
                <a:latin typeface="Calibri"/>
                <a:cs typeface="Calibri"/>
              </a:rPr>
              <a:t>(U</a:t>
            </a:r>
            <a:r>
              <a:rPr sz="3600" b="1" spc="-25" baseline="1137" dirty="0">
                <a:latin typeface="Calibri"/>
                <a:cs typeface="Calibri"/>
              </a:rPr>
              <a:t>n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erric</a:t>
            </a:r>
            <a:r>
              <a:rPr sz="3600" b="1" spc="-25" baseline="1137" dirty="0">
                <a:latin typeface="Calibri"/>
                <a:cs typeface="Calibri"/>
              </a:rPr>
              <a:t>h</a:t>
            </a:r>
            <a:r>
              <a:rPr sz="3600" b="1" spc="0" baseline="1137" dirty="0">
                <a:latin typeface="Calibri"/>
                <a:cs typeface="Calibri"/>
              </a:rPr>
              <a:t>ts</a:t>
            </a:r>
            <a:r>
              <a:rPr sz="3600" b="1" spc="-25" baseline="1137" dirty="0">
                <a:latin typeface="Calibri"/>
                <a:cs typeface="Calibri"/>
              </a:rPr>
              <a:t>s</a:t>
            </a:r>
            <a:r>
              <a:rPr sz="3600" b="1" spc="0" baseline="1137" dirty="0">
                <a:latin typeface="Calibri"/>
                <a:cs typeface="Calibri"/>
              </a:rPr>
              <a:t>t</a:t>
            </a:r>
            <a:r>
              <a:rPr sz="3600" b="1" spc="-9" baseline="1137" dirty="0">
                <a:latin typeface="Calibri"/>
                <a:cs typeface="Calibri"/>
              </a:rPr>
              <a:t>u</a:t>
            </a:r>
            <a:r>
              <a:rPr sz="3600" b="1" spc="0" baseline="1137" dirty="0">
                <a:latin typeface="Calibri"/>
                <a:cs typeface="Calibri"/>
              </a:rPr>
              <a:t>n</a:t>
            </a:r>
            <a:r>
              <a:rPr sz="3600" b="1" spc="-9" baseline="1137" dirty="0">
                <a:latin typeface="Calibri"/>
                <a:cs typeface="Calibri"/>
              </a:rPr>
              <a:t>d</a:t>
            </a:r>
            <a:r>
              <a:rPr sz="3600" b="1" spc="0" baseline="1137" dirty="0">
                <a:latin typeface="Calibri"/>
                <a:cs typeface="Calibri"/>
              </a:rPr>
              <a:t>e,</a:t>
            </a:r>
            <a:r>
              <a:rPr sz="3600" b="1" spc="25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U</a:t>
            </a:r>
            <a:r>
              <a:rPr sz="3600" b="1" spc="-25" baseline="1137" dirty="0">
                <a:latin typeface="Calibri"/>
                <a:cs typeface="Calibri"/>
              </a:rPr>
              <a:t>n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erric</a:t>
            </a:r>
            <a:r>
              <a:rPr sz="3600" b="1" spc="-25" baseline="1137" dirty="0">
                <a:latin typeface="Calibri"/>
                <a:cs typeface="Calibri"/>
              </a:rPr>
              <a:t>h</a:t>
            </a:r>
            <a:r>
              <a:rPr sz="3600" b="1" spc="0" baseline="1137" dirty="0">
                <a:latin typeface="Calibri"/>
                <a:cs typeface="Calibri"/>
              </a:rPr>
              <a:t>tsein</a:t>
            </a:r>
            <a:r>
              <a:rPr sz="3600" b="1" spc="-4" baseline="1137" dirty="0">
                <a:latin typeface="Calibri"/>
                <a:cs typeface="Calibri"/>
              </a:rPr>
              <a:t>h</a:t>
            </a:r>
            <a:r>
              <a:rPr sz="3600" b="1" spc="0" baseline="1137" dirty="0">
                <a:latin typeface="Calibri"/>
                <a:cs typeface="Calibri"/>
              </a:rPr>
              <a:t>eit)</a:t>
            </a:r>
            <a:r>
              <a:rPr sz="3600" b="1" spc="14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ein</a:t>
            </a:r>
            <a:r>
              <a:rPr sz="3600" b="1" spc="-25" baseline="1137" dirty="0">
                <a:latin typeface="Calibri"/>
                <a:cs typeface="Calibri"/>
              </a:rPr>
              <a:t>g</a:t>
            </a:r>
            <a:r>
              <a:rPr sz="3600" b="1" spc="0" baseline="1137" dirty="0">
                <a:latin typeface="Calibri"/>
                <a:cs typeface="Calibri"/>
              </a:rPr>
              <a:t>e</a:t>
            </a:r>
            <a:r>
              <a:rPr sz="3600" b="1" spc="4" baseline="1137" dirty="0">
                <a:latin typeface="Calibri"/>
                <a:cs typeface="Calibri"/>
              </a:rPr>
              <a:t>o</a:t>
            </a:r>
            <a:r>
              <a:rPr sz="3600" b="1" spc="-25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d</a:t>
            </a:r>
            <a:r>
              <a:rPr sz="3600" b="1" spc="-9" baseline="1137" dirty="0">
                <a:latin typeface="Calibri"/>
                <a:cs typeface="Calibri"/>
              </a:rPr>
              <a:t>ne</a:t>
            </a:r>
            <a:r>
              <a:rPr sz="3600" b="1" spc="0" baseline="1137" dirty="0">
                <a:latin typeface="Calibri"/>
                <a:cs typeface="Calibri"/>
              </a:rPr>
              <a:t>t</a:t>
            </a:r>
            <a:r>
              <a:rPr sz="3600" b="1" spc="-4" baseline="1137" dirty="0">
                <a:latin typeface="Calibri"/>
                <a:cs typeface="Calibri"/>
              </a:rPr>
              <a:t> </a:t>
            </a:r>
            <a:r>
              <a:rPr sz="3600" b="1" spc="-25" baseline="1137" dirty="0">
                <a:latin typeface="Calibri"/>
                <a:cs typeface="Calibri"/>
              </a:rPr>
              <a:t>w</a:t>
            </a:r>
            <a:r>
              <a:rPr sz="3600" b="1" spc="0" baseline="1137" dirty="0">
                <a:latin typeface="Calibri"/>
                <a:cs typeface="Calibri"/>
              </a:rPr>
              <a:t>e</a:t>
            </a:r>
            <a:r>
              <a:rPr sz="3600" b="1" spc="-19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den</a:t>
            </a:r>
            <a:endParaRPr sz="2400">
              <a:latin typeface="Calibri"/>
              <a:cs typeface="Calibri"/>
            </a:endParaRPr>
          </a:p>
          <a:p>
            <a:pPr marL="12700" marR="4375">
              <a:lnSpc>
                <a:spcPts val="2880"/>
              </a:lnSpc>
            </a:pPr>
            <a:r>
              <a:rPr sz="3600" b="1" spc="0" baseline="1137" dirty="0">
                <a:latin typeface="Calibri"/>
                <a:cs typeface="Calibri"/>
              </a:rPr>
              <a:t>müss</a:t>
            </a:r>
            <a:r>
              <a:rPr sz="3600" b="1" spc="4" baseline="1137" dirty="0">
                <a:latin typeface="Calibri"/>
                <a:cs typeface="Calibri"/>
              </a:rPr>
              <a:t>e</a:t>
            </a:r>
            <a:r>
              <a:rPr sz="3600" b="1" spc="0" baseline="1137" dirty="0">
                <a:latin typeface="Calibri"/>
                <a:cs typeface="Calibri"/>
              </a:rPr>
              <a:t>n, </a:t>
            </a:r>
            <a:r>
              <a:rPr sz="3600" b="1" spc="-29" baseline="1137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ählen U</a:t>
            </a:r>
            <a:r>
              <a:rPr sz="3600" b="1" spc="-25" baseline="1137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-29" baseline="1137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erric</a:t>
            </a:r>
            <a:r>
              <a:rPr sz="3600" b="1" spc="-25" baseline="1137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ts</a:t>
            </a:r>
            <a:r>
              <a:rPr sz="3600" b="1" spc="-25" baseline="1137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-9" baseline="1137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-9" baseline="1137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en,</a:t>
            </a:r>
            <a:r>
              <a:rPr sz="3600" b="1" spc="34" baseline="1137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in </a:t>
            </a:r>
            <a:r>
              <a:rPr sz="3600" b="1" spc="-4" baseline="1137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enen </a:t>
            </a:r>
            <a:r>
              <a:rPr sz="3600" b="1" spc="-19" baseline="1137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on </a:t>
            </a:r>
            <a:r>
              <a:rPr sz="3600" b="1" spc="-4" baseline="1137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en St</a:t>
            </a:r>
            <a:r>
              <a:rPr sz="3600" b="1" spc="-4" baseline="1137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3600" b="1" spc="-4" baseline="1137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spc="-19" baseline="1137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enden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880"/>
              </a:lnSpc>
            </a:pP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ei</a:t>
            </a:r>
            <a:r>
              <a:rPr sz="3600" b="1" spc="-19" baseline="1137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ene </a:t>
            </a:r>
            <a:r>
              <a:rPr sz="3600" b="1" spc="4" baseline="1137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le</a:t>
            </a:r>
            <a:r>
              <a:rPr sz="3600" b="1" spc="4" baseline="1137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spc="-25" baseline="1137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-29" baseline="1137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 </a:t>
            </a:r>
            <a:r>
              <a:rPr sz="3600" b="1" spc="-19" baseline="1137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elei</a:t>
            </a:r>
            <a:r>
              <a:rPr sz="3600" b="1" spc="-14" baseline="1137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600" b="1" spc="-29" baseline="1137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-9" baseline="1137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-4" baseline="1137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-25" baseline="1137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spc="-19" baseline="1137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den, als </a:t>
            </a:r>
            <a:r>
              <a:rPr sz="3600" b="1" spc="-19" baseline="1137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oll</a:t>
            </a:r>
            <a:r>
              <a:rPr sz="3600" b="1" spc="-9" baseline="1137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an</a:t>
            </a:r>
            <a:r>
              <a:rPr sz="3600" b="1" spc="-25" baseline="1137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spc="4" baseline="1137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3600" b="1" spc="-9" baseline="1137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3600" b="1" spc="-9" baseline="1137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3600" b="1" spc="-19" baseline="1137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600" b="1" spc="-39" baseline="1137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ähi</a:t>
            </a:r>
            <a:r>
              <a:rPr sz="3600" b="1" spc="-25" baseline="1137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880"/>
              </a:lnSpc>
            </a:pP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Stu</a:t>
            </a:r>
            <a:r>
              <a:rPr sz="3600" b="1" spc="-4" baseline="1137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den</a:t>
            </a:r>
            <a:r>
              <a:rPr sz="3600" b="1" spc="19" baseline="1137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im</a:t>
            </a:r>
            <a:r>
              <a:rPr sz="3600" b="1" spc="-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Sin</a:t>
            </a:r>
            <a:r>
              <a:rPr sz="3600" b="1" spc="-4" baseline="1137" dirty="0">
                <a:latin typeface="Calibri"/>
                <a:cs typeface="Calibri"/>
              </a:rPr>
              <a:t>n</a:t>
            </a:r>
            <a:r>
              <a:rPr sz="3600" b="1" spc="0" baseline="1137" dirty="0">
                <a:latin typeface="Calibri"/>
                <a:cs typeface="Calibri"/>
              </a:rPr>
              <a:t>e der Rahm</a:t>
            </a:r>
            <a:r>
              <a:rPr sz="3600" b="1" spc="9" baseline="1137" dirty="0">
                <a:latin typeface="Calibri"/>
                <a:cs typeface="Calibri"/>
              </a:rPr>
              <a:t>e</a:t>
            </a:r>
            <a:r>
              <a:rPr sz="3600" b="1" spc="0" baseline="1137" dirty="0">
                <a:latin typeface="Calibri"/>
                <a:cs typeface="Calibri"/>
              </a:rPr>
              <a:t>n</a:t>
            </a:r>
            <a:r>
              <a:rPr sz="3600" b="1" spc="-75" baseline="1137" dirty="0">
                <a:latin typeface="Calibri"/>
                <a:cs typeface="Calibri"/>
              </a:rPr>
              <a:t>k</a:t>
            </a:r>
            <a:r>
              <a:rPr sz="3600" b="1" spc="0" baseline="1137" dirty="0">
                <a:latin typeface="Calibri"/>
                <a:cs typeface="Calibri"/>
              </a:rPr>
              <a:t>on</a:t>
            </a:r>
            <a:r>
              <a:rPr sz="3600" b="1" spc="-39" baseline="1137" dirty="0">
                <a:latin typeface="Calibri"/>
                <a:cs typeface="Calibri"/>
              </a:rPr>
              <a:t>z</a:t>
            </a:r>
            <a:r>
              <a:rPr sz="3600" b="1" spc="0" baseline="1137" dirty="0">
                <a:latin typeface="Calibri"/>
                <a:cs typeface="Calibri"/>
              </a:rPr>
              <a:t>e</a:t>
            </a:r>
            <a:r>
              <a:rPr sz="3600" b="1" spc="-9" baseline="1137" dirty="0">
                <a:latin typeface="Calibri"/>
                <a:cs typeface="Calibri"/>
              </a:rPr>
              <a:t>p</a:t>
            </a:r>
            <a:r>
              <a:rPr sz="3600" b="1" spc="0" baseline="1137" dirty="0">
                <a:latin typeface="Calibri"/>
                <a:cs typeface="Calibri"/>
              </a:rPr>
              <a:t>t</a:t>
            </a:r>
            <a:r>
              <a:rPr sz="3600" b="1" spc="-4" baseline="1137" dirty="0">
                <a:latin typeface="Calibri"/>
                <a:cs typeface="Calibri"/>
              </a:rPr>
              <a:t>i</a:t>
            </a:r>
            <a:r>
              <a:rPr sz="3600" b="1" spc="0" baseline="1137" dirty="0">
                <a:latin typeface="Calibri"/>
                <a:cs typeface="Calibri"/>
              </a:rPr>
              <a:t>o</a:t>
            </a:r>
            <a:r>
              <a:rPr sz="3600" b="1" spc="-34" baseline="1137" dirty="0">
                <a:latin typeface="Calibri"/>
                <a:cs typeface="Calibri"/>
              </a:rPr>
              <a:t>n</a:t>
            </a:r>
            <a:r>
              <a:rPr sz="3600" b="1" spc="0" baseline="1137" dirty="0">
                <a:latin typeface="Calibri"/>
                <a:cs typeface="Calibri"/>
              </a:rPr>
              <a:t>“</a:t>
            </a:r>
            <a:r>
              <a:rPr sz="3600" b="1" spc="542" baseline="1137" dirty="0">
                <a:latin typeface="Calibri"/>
                <a:cs typeface="Calibri"/>
              </a:rPr>
              <a:t> </a:t>
            </a:r>
            <a:r>
              <a:rPr sz="3600" b="1" spc="-9" baseline="1137" dirty="0">
                <a:latin typeface="Calibri"/>
                <a:cs typeface="Calibri"/>
              </a:rPr>
              <a:t>(</a:t>
            </a:r>
            <a:r>
              <a:rPr sz="3600" b="1" spc="0" baseline="1137" dirty="0">
                <a:latin typeface="Calibri"/>
                <a:cs typeface="Calibri"/>
              </a:rPr>
              <a:t>in</a:t>
            </a:r>
            <a:r>
              <a:rPr sz="3600" b="1" spc="-4" baseline="1137" dirty="0">
                <a:latin typeface="Calibri"/>
                <a:cs typeface="Calibri"/>
              </a:rPr>
              <a:t> d</a:t>
            </a:r>
            <a:r>
              <a:rPr sz="3600" b="1" spc="0" baseline="1137" dirty="0">
                <a:latin typeface="Calibri"/>
                <a:cs typeface="Calibri"/>
              </a:rPr>
              <a:t>er Ban</a:t>
            </a:r>
            <a:r>
              <a:rPr sz="3600" b="1" spc="-4" baseline="1137" dirty="0">
                <a:latin typeface="Calibri"/>
                <a:cs typeface="Calibri"/>
              </a:rPr>
              <a:t>d</a:t>
            </a:r>
            <a:r>
              <a:rPr sz="3600" b="1" spc="0" baseline="1137" dirty="0">
                <a:latin typeface="Calibri"/>
                <a:cs typeface="Calibri"/>
              </a:rPr>
              <a:t>b</a:t>
            </a:r>
            <a:r>
              <a:rPr sz="3600" b="1" spc="-29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ei</a:t>
            </a:r>
            <a:r>
              <a:rPr sz="3600" b="1" spc="-25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e</a:t>
            </a:r>
            <a:r>
              <a:rPr sz="3600" b="1" spc="9" baseline="1137" dirty="0">
                <a:latin typeface="Calibri"/>
                <a:cs typeface="Calibri"/>
              </a:rPr>
              <a:t> </a:t>
            </a:r>
            <a:r>
              <a:rPr sz="3600" b="1" spc="-19" baseline="1137" dirty="0">
                <a:latin typeface="Calibri"/>
                <a:cs typeface="Calibri"/>
              </a:rPr>
              <a:t>v</a:t>
            </a:r>
            <a:r>
              <a:rPr sz="3600" b="1" spc="0" baseline="1137" dirty="0">
                <a:latin typeface="Calibri"/>
                <a:cs typeface="Calibri"/>
              </a:rPr>
              <a:t>on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ts val="2880"/>
              </a:lnSpc>
            </a:pPr>
            <a:r>
              <a:rPr sz="3600" b="1" spc="0" baseline="1137" dirty="0">
                <a:latin typeface="Calibri"/>
                <a:cs typeface="Calibri"/>
              </a:rPr>
              <a:t>obli</a:t>
            </a:r>
            <a:r>
              <a:rPr sz="3600" b="1" spc="-34" baseline="1137" dirty="0">
                <a:latin typeface="Calibri"/>
                <a:cs typeface="Calibri"/>
              </a:rPr>
              <a:t>g</a:t>
            </a:r>
            <a:r>
              <a:rPr sz="3600" b="1" spc="-19" baseline="1137" dirty="0">
                <a:latin typeface="Calibri"/>
                <a:cs typeface="Calibri"/>
              </a:rPr>
              <a:t>a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oris</a:t>
            </a:r>
            <a:r>
              <a:rPr sz="3600" b="1" spc="4" baseline="1137" dirty="0">
                <a:latin typeface="Calibri"/>
                <a:cs typeface="Calibri"/>
              </a:rPr>
              <a:t>c</a:t>
            </a:r>
            <a:r>
              <a:rPr sz="3600" b="1" spc="0" baseline="1137" dirty="0">
                <a:latin typeface="Calibri"/>
                <a:cs typeface="Calibri"/>
              </a:rPr>
              <a:t>hen</a:t>
            </a:r>
            <a:r>
              <a:rPr sz="3600" b="1" spc="-1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50</a:t>
            </a:r>
            <a:r>
              <a:rPr sz="3600" b="1" spc="-9" baseline="1137" dirty="0">
                <a:latin typeface="Calibri"/>
                <a:cs typeface="Calibri"/>
              </a:rPr>
              <a:t> </a:t>
            </a:r>
            <a:r>
              <a:rPr sz="3600" b="1" spc="-4" baseline="1137" dirty="0">
                <a:latin typeface="Calibri"/>
                <a:cs typeface="Calibri"/>
              </a:rPr>
              <a:t>b</a:t>
            </a:r>
            <a:r>
              <a:rPr sz="3600" b="1" spc="0" baseline="1137" dirty="0">
                <a:latin typeface="Calibri"/>
                <a:cs typeface="Calibri"/>
              </a:rPr>
              <a:t>is </a:t>
            </a:r>
            <a:r>
              <a:rPr sz="3600" b="1" spc="-4" baseline="1137" dirty="0">
                <a:latin typeface="Calibri"/>
                <a:cs typeface="Calibri"/>
              </a:rPr>
              <a:t>7</a:t>
            </a:r>
            <a:r>
              <a:rPr sz="3600" b="1" spc="0" baseline="1137" dirty="0">
                <a:latin typeface="Calibri"/>
                <a:cs typeface="Calibri"/>
              </a:rPr>
              <a:t>0</a:t>
            </a:r>
            <a:r>
              <a:rPr sz="3600" b="1" spc="-4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U</a:t>
            </a:r>
            <a:r>
              <a:rPr sz="3600" b="1" spc="-25" baseline="1137" dirty="0">
                <a:latin typeface="Calibri"/>
                <a:cs typeface="Calibri"/>
              </a:rPr>
              <a:t>n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erric</a:t>
            </a:r>
            <a:r>
              <a:rPr sz="3600" b="1" spc="-25" baseline="1137" dirty="0">
                <a:latin typeface="Calibri"/>
                <a:cs typeface="Calibri"/>
              </a:rPr>
              <a:t>h</a:t>
            </a:r>
            <a:r>
              <a:rPr sz="3600" b="1" spc="0" baseline="1137" dirty="0">
                <a:latin typeface="Calibri"/>
                <a:cs typeface="Calibri"/>
              </a:rPr>
              <a:t>ts</a:t>
            </a:r>
            <a:r>
              <a:rPr sz="3600" b="1" spc="-25" baseline="1137" dirty="0">
                <a:latin typeface="Calibri"/>
                <a:cs typeface="Calibri"/>
              </a:rPr>
              <a:t>s</a:t>
            </a:r>
            <a:r>
              <a:rPr sz="3600" b="1" spc="0" baseline="1137" dirty="0">
                <a:latin typeface="Calibri"/>
                <a:cs typeface="Calibri"/>
              </a:rPr>
              <a:t>t</a:t>
            </a:r>
            <a:r>
              <a:rPr sz="3600" b="1" spc="-9" baseline="1137" dirty="0">
                <a:latin typeface="Calibri"/>
                <a:cs typeface="Calibri"/>
              </a:rPr>
              <a:t>u</a:t>
            </a:r>
            <a:r>
              <a:rPr sz="3600" b="1" spc="0" baseline="1137" dirty="0">
                <a:latin typeface="Calibri"/>
                <a:cs typeface="Calibri"/>
              </a:rPr>
              <a:t>n</a:t>
            </a:r>
            <a:r>
              <a:rPr sz="3600" b="1" spc="-9" baseline="1137" dirty="0">
                <a:latin typeface="Calibri"/>
                <a:cs typeface="Calibri"/>
              </a:rPr>
              <a:t>d</a:t>
            </a:r>
            <a:r>
              <a:rPr sz="3600" b="1" spc="0" baseline="1137" dirty="0">
                <a:latin typeface="Calibri"/>
                <a:cs typeface="Calibri"/>
              </a:rPr>
              <a:t>en</a:t>
            </a:r>
            <a:r>
              <a:rPr sz="3600" b="1" spc="1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zu</a:t>
            </a:r>
            <a:r>
              <a:rPr sz="3600" b="1" spc="-25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je 45</a:t>
            </a:r>
            <a:r>
              <a:rPr sz="3600" b="1" spc="-4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Mi</a:t>
            </a:r>
            <a:r>
              <a:rPr sz="3600" b="1" spc="-4" baseline="1137" dirty="0">
                <a:latin typeface="Calibri"/>
                <a:cs typeface="Calibri"/>
              </a:rPr>
              <a:t>n</a:t>
            </a:r>
            <a:r>
              <a:rPr sz="3600" b="1" spc="0" baseline="1137" dirty="0">
                <a:latin typeface="Calibri"/>
                <a:cs typeface="Calibri"/>
              </a:rPr>
              <a:t>u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en</a:t>
            </a:r>
            <a:r>
              <a:rPr sz="3600" b="1" spc="4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u</a:t>
            </a:r>
            <a:r>
              <a:rPr sz="3600" b="1" spc="-29" baseline="1137" dirty="0">
                <a:latin typeface="Calibri"/>
                <a:cs typeface="Calibri"/>
              </a:rPr>
              <a:t>nt</a:t>
            </a:r>
            <a:r>
              <a:rPr sz="3600" b="1" spc="0" baseline="1137" dirty="0">
                <a:latin typeface="Calibri"/>
                <a:cs typeface="Calibri"/>
              </a:rPr>
              <a:t>er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880"/>
              </a:lnSpc>
            </a:pPr>
            <a:r>
              <a:rPr sz="3600" b="1" spc="0" baseline="1137" dirty="0">
                <a:latin typeface="Calibri"/>
                <a:cs typeface="Calibri"/>
              </a:rPr>
              <a:t>Begleit</a:t>
            </a:r>
            <a:r>
              <a:rPr sz="3600" b="1" spc="-9" baseline="1137" dirty="0">
                <a:latin typeface="Calibri"/>
                <a:cs typeface="Calibri"/>
              </a:rPr>
              <a:t>u</a:t>
            </a:r>
            <a:r>
              <a:rPr sz="3600" b="1" spc="0" baseline="1137" dirty="0">
                <a:latin typeface="Calibri"/>
                <a:cs typeface="Calibri"/>
              </a:rPr>
              <a:t>ng</a:t>
            </a:r>
            <a:r>
              <a:rPr sz="3600" b="1" spc="-9" baseline="1137" dirty="0">
                <a:latin typeface="Calibri"/>
                <a:cs typeface="Calibri"/>
              </a:rPr>
              <a:t>)</a:t>
            </a:r>
            <a:r>
              <a:rPr sz="3600" b="1" spc="0" baseline="1137" dirty="0">
                <a:latin typeface="Calibri"/>
                <a:cs typeface="Calibri"/>
              </a:rPr>
              <a:t>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740" y="3508914"/>
            <a:ext cx="177799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1640" y="3527298"/>
            <a:ext cx="8237612" cy="14277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65">
              <a:lnSpc>
                <a:spcPts val="2545"/>
              </a:lnSpc>
              <a:spcBef>
                <a:spcPts val="127"/>
              </a:spcBef>
            </a:pPr>
            <a:r>
              <a:rPr sz="3600" b="1" spc="-25" baseline="3413" dirty="0">
                <a:latin typeface="Calibri"/>
                <a:cs typeface="Calibri"/>
              </a:rPr>
              <a:t>„</a:t>
            </a:r>
            <a:r>
              <a:rPr sz="3600" b="1" spc="0" baseline="3413" dirty="0">
                <a:latin typeface="Calibri"/>
                <a:cs typeface="Calibri"/>
              </a:rPr>
              <a:t>U</a:t>
            </a:r>
            <a:r>
              <a:rPr sz="3600" b="1" spc="-25" baseline="3413" dirty="0">
                <a:latin typeface="Calibri"/>
                <a:cs typeface="Calibri"/>
              </a:rPr>
              <a:t>n</a:t>
            </a:r>
            <a:r>
              <a:rPr sz="3600" b="1" spc="-29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erric</a:t>
            </a:r>
            <a:r>
              <a:rPr sz="3600" b="1" spc="-19" baseline="3413" dirty="0">
                <a:latin typeface="Calibri"/>
                <a:cs typeface="Calibri"/>
              </a:rPr>
              <a:t>h</a:t>
            </a:r>
            <a:r>
              <a:rPr sz="3600" b="1" spc="0" baseline="3413" dirty="0">
                <a:latin typeface="Calibri"/>
                <a:cs typeface="Calibri"/>
              </a:rPr>
              <a:t>t</a:t>
            </a:r>
            <a:r>
              <a:rPr sz="3600" b="1" spc="-4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u</a:t>
            </a:r>
            <a:r>
              <a:rPr sz="3600" b="1" spc="-34" baseline="3413" dirty="0">
                <a:latin typeface="Calibri"/>
                <a:cs typeface="Calibri"/>
              </a:rPr>
              <a:t>n</a:t>
            </a:r>
            <a:r>
              <a:rPr sz="3600" b="1" spc="-29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er</a:t>
            </a:r>
            <a:r>
              <a:rPr sz="3600" b="1" spc="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Begleitu</a:t>
            </a:r>
            <a:r>
              <a:rPr sz="3600" b="1" spc="-9" baseline="3413" dirty="0">
                <a:latin typeface="Calibri"/>
                <a:cs typeface="Calibri"/>
              </a:rPr>
              <a:t>n</a:t>
            </a:r>
            <a:r>
              <a:rPr sz="3600" b="1" spc="0" baseline="3413" dirty="0">
                <a:latin typeface="Calibri"/>
                <a:cs typeface="Calibri"/>
              </a:rPr>
              <a:t>g</a:t>
            </a:r>
            <a:r>
              <a:rPr sz="3600" b="1" spc="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s</a:t>
            </a:r>
            <a:r>
              <a:rPr sz="3600" b="1" spc="4" baseline="3413" dirty="0">
                <a:latin typeface="Calibri"/>
                <a:cs typeface="Calibri"/>
              </a:rPr>
              <a:t>o</a:t>
            </a:r>
            <a:r>
              <a:rPr sz="3600" b="1" spc="0" baseline="3413" dirty="0">
                <a:latin typeface="Calibri"/>
                <a:cs typeface="Calibri"/>
              </a:rPr>
              <a:t>ll</a:t>
            </a:r>
            <a:r>
              <a:rPr sz="3600" b="1" spc="-1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sich so</a:t>
            </a:r>
            <a:r>
              <a:rPr sz="3600" b="1" spc="-19" baseline="3413" dirty="0">
                <a:latin typeface="Calibri"/>
                <a:cs typeface="Calibri"/>
              </a:rPr>
              <a:t>w</a:t>
            </a:r>
            <a:r>
              <a:rPr sz="3600" b="1" spc="0" baseline="3413" dirty="0">
                <a:latin typeface="Calibri"/>
                <a:cs typeface="Calibri"/>
              </a:rPr>
              <a:t>eit mö</a:t>
            </a:r>
            <a:r>
              <a:rPr sz="3600" b="1" spc="4" baseline="3413" dirty="0">
                <a:latin typeface="Calibri"/>
                <a:cs typeface="Calibri"/>
              </a:rPr>
              <a:t>g</a:t>
            </a:r>
            <a:r>
              <a:rPr sz="3600" b="1" spc="0" baseline="3413" dirty="0">
                <a:latin typeface="Calibri"/>
                <a:cs typeface="Calibri"/>
              </a:rPr>
              <a:t>lich</a:t>
            </a:r>
            <a:r>
              <a:rPr sz="3600" b="1" spc="-2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auf</a:t>
            </a:r>
            <a:endParaRPr sz="2400">
              <a:latin typeface="Calibri"/>
              <a:cs typeface="Calibri"/>
            </a:endParaRPr>
          </a:p>
          <a:p>
            <a:pPr marL="12700" marR="27856">
              <a:lnSpc>
                <a:spcPts val="2880"/>
              </a:lnSpc>
              <a:spcBef>
                <a:spcPts val="16"/>
              </a:spcBef>
            </a:pPr>
            <a:r>
              <a:rPr sz="3600" b="1" spc="-19" baseline="1137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spc="-19" baseline="1137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schiedene </a:t>
            </a:r>
            <a:r>
              <a:rPr sz="3600" b="1" spc="-54" baseline="1137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ächer</a:t>
            </a:r>
            <a:r>
              <a:rPr sz="3600" b="1" spc="-14" baseline="1137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-19" baseline="1137" dirty="0">
                <a:latin typeface="Calibri"/>
                <a:cs typeface="Calibri"/>
              </a:rPr>
              <a:t>v</a:t>
            </a:r>
            <a:r>
              <a:rPr sz="3600" b="1" spc="0" baseline="1137" dirty="0">
                <a:latin typeface="Calibri"/>
                <a:cs typeface="Calibri"/>
              </a:rPr>
              <a:t>er</a:t>
            </a:r>
            <a:r>
              <a:rPr sz="3600" b="1" spc="-25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eilen </a:t>
            </a:r>
            <a:r>
              <a:rPr sz="3600" b="1" spc="-4" baseline="1137" dirty="0">
                <a:latin typeface="Calibri"/>
                <a:cs typeface="Calibri"/>
              </a:rPr>
              <a:t>u</a:t>
            </a:r>
            <a:r>
              <a:rPr sz="3600" b="1" spc="0" baseline="1137" dirty="0">
                <a:latin typeface="Calibri"/>
                <a:cs typeface="Calibri"/>
              </a:rPr>
              <a:t>nd 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in jedem </a:t>
            </a:r>
            <a:r>
              <a:rPr sz="3600" b="1" spc="-59" baseline="1137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ach</a:t>
            </a:r>
            <a:r>
              <a:rPr sz="3600" b="1" spc="-25" baseline="1137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minde</a:t>
            </a:r>
            <a:r>
              <a:rPr sz="3600" b="1" spc="-25" baseline="1137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600" b="1" spc="-29" baseline="1137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ens</a:t>
            </a:r>
            <a:r>
              <a:rPr sz="3600" b="1" spc="9" baseline="1137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ein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ts val="2880"/>
              </a:lnSpc>
            </a:pP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3600" b="1" spc="-25" baseline="1137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-29" baseline="1137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erric</a:t>
            </a:r>
            <a:r>
              <a:rPr sz="3600" b="1" spc="-29" baseline="1137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-39" baseline="1137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600" b="1" spc="-19" baseline="1137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orha</a:t>
            </a:r>
            <a:r>
              <a:rPr sz="3600" b="1" spc="-4" baseline="1137" dirty="0">
                <a:solidFill>
                  <a:srgbClr val="006FC0"/>
                </a:solidFill>
                <a:latin typeface="Calibri"/>
                <a:cs typeface="Calibri"/>
              </a:rPr>
              <a:t>b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en </a:t>
            </a:r>
            <a:r>
              <a:rPr sz="3600" b="1" spc="-9" baseline="1137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m Um</a:t>
            </a:r>
            <a:r>
              <a:rPr sz="3600" b="1" spc="-44" baseline="1137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ang</a:t>
            </a:r>
            <a:r>
              <a:rPr sz="3600" b="1" spc="-29" baseline="1137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-19" baseline="1137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on 5</a:t>
            </a:r>
            <a:r>
              <a:rPr sz="3600" b="1" spc="-9" baseline="1137" dirty="0">
                <a:solidFill>
                  <a:srgbClr val="006FC0"/>
                </a:solidFill>
                <a:latin typeface="Calibri"/>
                <a:cs typeface="Calibri"/>
              </a:rPr>
              <a:t> b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is </a:t>
            </a:r>
            <a:r>
              <a:rPr sz="3600" b="1" spc="-9" baseline="1137" dirty="0">
                <a:solidFill>
                  <a:srgbClr val="006FC0"/>
                </a:solidFill>
                <a:latin typeface="Calibri"/>
                <a:cs typeface="Calibri"/>
              </a:rPr>
              <a:t>1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5</a:t>
            </a:r>
            <a:r>
              <a:rPr sz="3600" b="1" spc="-9" baseline="1137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3600" b="1" spc="-25" baseline="1137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-29" baseline="1137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erric</a:t>
            </a:r>
            <a:r>
              <a:rPr sz="3600" b="1" spc="-29" baseline="1137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ts</a:t>
            </a:r>
            <a:r>
              <a:rPr sz="3600" b="1" spc="-25" baseline="1137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-9" baseline="1137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-9" baseline="1137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endParaRPr sz="2400">
              <a:latin typeface="Calibri"/>
              <a:cs typeface="Calibri"/>
            </a:endParaRPr>
          </a:p>
          <a:p>
            <a:pPr marL="12700" marR="45765">
              <a:lnSpc>
                <a:spcPts val="2880"/>
              </a:lnSpc>
            </a:pP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3600" b="1" spc="-9" baseline="1137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3600" b="1" spc="-39" baseline="1137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ass</a:t>
            </a:r>
            <a:r>
              <a:rPr sz="3600" b="1" spc="9" baseline="1137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-225" baseline="1137" dirty="0">
                <a:solidFill>
                  <a:srgbClr val="006FC0"/>
                </a:solidFill>
                <a:latin typeface="Calibri"/>
                <a:cs typeface="Calibri"/>
              </a:rPr>
              <a:t>.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“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40" y="5228240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solidFill>
                  <a:srgbClr val="006FC0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21640" y="5246624"/>
            <a:ext cx="8438231" cy="14277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2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Die </a:t>
            </a:r>
            <a:r>
              <a:rPr sz="3600" b="1" spc="-39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or</a:t>
            </a:r>
            <a:r>
              <a:rPr sz="36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ale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Dauer einer U</a:t>
            </a:r>
            <a:r>
              <a:rPr sz="36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erric</a:t>
            </a:r>
            <a:r>
              <a:rPr sz="36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ts</a:t>
            </a:r>
            <a:r>
              <a:rPr sz="36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b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-54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ägt 45</a:t>
            </a:r>
            <a:r>
              <a:rPr sz="36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Min</a:t>
            </a:r>
            <a:r>
              <a:rPr sz="3600" b="1" spc="-4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36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en.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ts val="2880"/>
              </a:lnSpc>
              <a:spcBef>
                <a:spcPts val="16"/>
              </a:spcBef>
            </a:pPr>
            <a:r>
              <a:rPr sz="3600" b="1" spc="0" baseline="1137" dirty="0">
                <a:latin typeface="Calibri"/>
                <a:cs typeface="Calibri"/>
              </a:rPr>
              <a:t>S</a:t>
            </a:r>
            <a:r>
              <a:rPr sz="3600" b="1" spc="9" baseline="1137" dirty="0">
                <a:latin typeface="Calibri"/>
                <a:cs typeface="Calibri"/>
              </a:rPr>
              <a:t>o</a:t>
            </a:r>
            <a:r>
              <a:rPr sz="3600" b="1" spc="0" baseline="1137" dirty="0">
                <a:latin typeface="Calibri"/>
                <a:cs typeface="Calibri"/>
              </a:rPr>
              <a:t>ll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e</a:t>
            </a:r>
            <a:r>
              <a:rPr sz="3600" b="1" spc="-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an </a:t>
            </a:r>
            <a:r>
              <a:rPr sz="3600" b="1" spc="-9" baseline="1137" dirty="0">
                <a:latin typeface="Calibri"/>
                <a:cs typeface="Calibri"/>
              </a:rPr>
              <a:t>I</a:t>
            </a:r>
            <a:r>
              <a:rPr sz="3600" b="1" spc="0" baseline="1137" dirty="0">
                <a:latin typeface="Calibri"/>
                <a:cs typeface="Calibri"/>
              </a:rPr>
              <a:t>h</a:t>
            </a:r>
            <a:r>
              <a:rPr sz="3600" b="1" spc="-29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er </a:t>
            </a:r>
            <a:r>
              <a:rPr sz="3600" b="1" spc="4" baseline="1137" dirty="0">
                <a:latin typeface="Calibri"/>
                <a:cs typeface="Calibri"/>
              </a:rPr>
              <a:t>S</a:t>
            </a:r>
            <a:r>
              <a:rPr sz="3600" b="1" spc="0" baseline="1137" dirty="0">
                <a:latin typeface="Calibri"/>
                <a:cs typeface="Calibri"/>
              </a:rPr>
              <a:t>chu</a:t>
            </a:r>
            <a:r>
              <a:rPr sz="3600" b="1" spc="-4" baseline="1137" dirty="0">
                <a:latin typeface="Calibri"/>
                <a:cs typeface="Calibri"/>
              </a:rPr>
              <a:t>l</a:t>
            </a:r>
            <a:r>
              <a:rPr sz="3600" b="1" spc="0" baseline="1137" dirty="0">
                <a:latin typeface="Calibri"/>
                <a:cs typeface="Calibri"/>
              </a:rPr>
              <a:t>e</a:t>
            </a:r>
            <a:r>
              <a:rPr sz="3600" b="1" spc="-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ein a</a:t>
            </a:r>
            <a:r>
              <a:rPr sz="3600" b="1" spc="-4" baseline="1137" dirty="0">
                <a:latin typeface="Calibri"/>
                <a:cs typeface="Calibri"/>
              </a:rPr>
              <a:t>n</a:t>
            </a:r>
            <a:r>
              <a:rPr sz="3600" b="1" spc="0" baseline="1137" dirty="0">
                <a:latin typeface="Calibri"/>
                <a:cs typeface="Calibri"/>
              </a:rPr>
              <a:t>de</a:t>
            </a:r>
            <a:r>
              <a:rPr sz="3600" b="1" spc="-25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es</a:t>
            </a:r>
            <a:r>
              <a:rPr sz="3600" b="1" spc="14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R</a:t>
            </a:r>
            <a:r>
              <a:rPr sz="3600" b="1" spc="-44" baseline="1137" dirty="0">
                <a:latin typeface="Calibri"/>
                <a:cs typeface="Calibri"/>
              </a:rPr>
              <a:t>h</a:t>
            </a:r>
            <a:r>
              <a:rPr sz="3600" b="1" spc="14" baseline="1137" dirty="0">
                <a:latin typeface="Calibri"/>
                <a:cs typeface="Calibri"/>
              </a:rPr>
              <a:t>y</a:t>
            </a:r>
            <a:r>
              <a:rPr sz="3600" b="1" spc="0" baseline="1137" dirty="0">
                <a:latin typeface="Calibri"/>
                <a:cs typeface="Calibri"/>
              </a:rPr>
              <a:t>t</a:t>
            </a:r>
            <a:r>
              <a:rPr sz="3600" b="1" spc="-9" baseline="1137" dirty="0">
                <a:latin typeface="Calibri"/>
                <a:cs typeface="Calibri"/>
              </a:rPr>
              <a:t>h</a:t>
            </a:r>
            <a:r>
              <a:rPr sz="3600" b="1" spc="0" baseline="1137" dirty="0">
                <a:latin typeface="Calibri"/>
                <a:cs typeface="Calibri"/>
              </a:rPr>
              <a:t>misi</a:t>
            </a:r>
            <a:r>
              <a:rPr sz="3600" b="1" spc="4" baseline="1137" dirty="0">
                <a:latin typeface="Calibri"/>
                <a:cs typeface="Calibri"/>
              </a:rPr>
              <a:t>e</a:t>
            </a:r>
            <a:r>
              <a:rPr sz="3600" b="1" spc="0" baseline="1137" dirty="0">
                <a:latin typeface="Calibri"/>
                <a:cs typeface="Calibri"/>
              </a:rPr>
              <a:t>ru</a:t>
            </a:r>
            <a:r>
              <a:rPr sz="3600" b="1" spc="-9" baseline="1137" dirty="0">
                <a:latin typeface="Calibri"/>
                <a:cs typeface="Calibri"/>
              </a:rPr>
              <a:t>n</a:t>
            </a:r>
            <a:r>
              <a:rPr sz="3600" b="1" spc="0" baseline="1137" dirty="0">
                <a:latin typeface="Calibri"/>
                <a:cs typeface="Calibri"/>
              </a:rPr>
              <a:t>gs</a:t>
            </a:r>
            <a:r>
              <a:rPr sz="3600" b="1" spc="4" baseline="1137" dirty="0">
                <a:latin typeface="Calibri"/>
                <a:cs typeface="Calibri"/>
              </a:rPr>
              <a:t>m</a:t>
            </a:r>
            <a:r>
              <a:rPr sz="3600" b="1" spc="0" baseline="1137" dirty="0">
                <a:latin typeface="Calibri"/>
                <a:cs typeface="Calibri"/>
              </a:rPr>
              <a:t>odell </a:t>
            </a:r>
            <a:r>
              <a:rPr sz="3600" b="1" spc="-4" baseline="1137" dirty="0">
                <a:latin typeface="Calibri"/>
                <a:cs typeface="Calibri"/>
              </a:rPr>
              <a:t>(</a:t>
            </a:r>
            <a:r>
              <a:rPr sz="3600" b="1" spc="0" baseline="1137" dirty="0">
                <a:latin typeface="Calibri"/>
                <a:cs typeface="Calibri"/>
              </a:rPr>
              <a:t>z.B.</a:t>
            </a:r>
            <a:r>
              <a:rPr sz="3600" b="1" spc="-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6</a:t>
            </a:r>
            <a:r>
              <a:rPr sz="3600" b="1" spc="19" baseline="1137" dirty="0">
                <a:latin typeface="Calibri"/>
                <a:cs typeface="Calibri"/>
              </a:rPr>
              <a:t>0</a:t>
            </a:r>
            <a:r>
              <a:rPr sz="3600" b="1" spc="0" baseline="1137" dirty="0">
                <a:latin typeface="Calibri"/>
                <a:cs typeface="Calibri"/>
              </a:rPr>
              <a:t>-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880"/>
              </a:lnSpc>
            </a:pPr>
            <a:r>
              <a:rPr sz="3600" b="1" spc="0" baseline="1137" dirty="0">
                <a:latin typeface="Calibri"/>
                <a:cs typeface="Calibri"/>
              </a:rPr>
              <a:t>Mi</a:t>
            </a:r>
            <a:r>
              <a:rPr sz="3600" b="1" spc="-9" baseline="1137" dirty="0">
                <a:latin typeface="Calibri"/>
                <a:cs typeface="Calibri"/>
              </a:rPr>
              <a:t>n</a:t>
            </a:r>
            <a:r>
              <a:rPr sz="3600" b="1" spc="0" baseline="1137" dirty="0">
                <a:latin typeface="Calibri"/>
                <a:cs typeface="Calibri"/>
              </a:rPr>
              <a:t>u</a:t>
            </a:r>
            <a:r>
              <a:rPr sz="3600" b="1" spc="-34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en</a:t>
            </a:r>
            <a:r>
              <a:rPr sz="3600" b="1" spc="-4" baseline="1137" dirty="0">
                <a:latin typeface="Calibri"/>
                <a:cs typeface="Calibri"/>
              </a:rPr>
              <a:t>-</a:t>
            </a:r>
            <a:r>
              <a:rPr sz="3600" b="1" spc="-179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a</a:t>
            </a:r>
            <a:r>
              <a:rPr sz="3600" b="1" spc="-9" baseline="1137" dirty="0">
                <a:latin typeface="Calibri"/>
                <a:cs typeface="Calibri"/>
              </a:rPr>
              <a:t>k</a:t>
            </a:r>
            <a:r>
              <a:rPr sz="3600" b="1" spc="0" baseline="1137" dirty="0">
                <a:latin typeface="Calibri"/>
                <a:cs typeface="Calibri"/>
              </a:rPr>
              <a:t>t)</a:t>
            </a:r>
            <a:r>
              <a:rPr sz="3600" b="1" spc="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be</a:t>
            </a:r>
            <a:r>
              <a:rPr sz="3600" b="1" spc="-25" baseline="1137" dirty="0">
                <a:latin typeface="Calibri"/>
                <a:cs typeface="Calibri"/>
              </a:rPr>
              <a:t>s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ehen,</a:t>
            </a:r>
            <a:r>
              <a:rPr sz="3600" b="1" spc="1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so</a:t>
            </a:r>
            <a:r>
              <a:rPr sz="3600" b="1" spc="-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i</a:t>
            </a:r>
            <a:r>
              <a:rPr sz="3600" b="1" spc="-25" baseline="1137" dirty="0">
                <a:latin typeface="Calibri"/>
                <a:cs typeface="Calibri"/>
              </a:rPr>
              <a:t>s</a:t>
            </a:r>
            <a:r>
              <a:rPr sz="3600" b="1" spc="0" baseline="1137" dirty="0">
                <a:latin typeface="Calibri"/>
                <a:cs typeface="Calibri"/>
              </a:rPr>
              <a:t>t</a:t>
            </a:r>
            <a:r>
              <a:rPr sz="3600" b="1" spc="-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d</a:t>
            </a:r>
            <a:r>
              <a:rPr sz="3600" b="1" spc="-9" baseline="1137" dirty="0">
                <a:latin typeface="Calibri"/>
                <a:cs typeface="Calibri"/>
              </a:rPr>
              <a:t>i</a:t>
            </a:r>
            <a:r>
              <a:rPr sz="3600" b="1" spc="0" baseline="1137" dirty="0">
                <a:latin typeface="Calibri"/>
                <a:cs typeface="Calibri"/>
              </a:rPr>
              <a:t>e obl</a:t>
            </a:r>
            <a:r>
              <a:rPr sz="3600" b="1" spc="-4" baseline="1137" dirty="0">
                <a:latin typeface="Calibri"/>
                <a:cs typeface="Calibri"/>
              </a:rPr>
              <a:t>i</a:t>
            </a:r>
            <a:r>
              <a:rPr sz="3600" b="1" spc="-34" baseline="1137" dirty="0">
                <a:latin typeface="Calibri"/>
                <a:cs typeface="Calibri"/>
              </a:rPr>
              <a:t>g</a:t>
            </a:r>
            <a:r>
              <a:rPr sz="3600" b="1" spc="-19" baseline="1137" dirty="0">
                <a:latin typeface="Calibri"/>
                <a:cs typeface="Calibri"/>
              </a:rPr>
              <a:t>a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orische</a:t>
            </a:r>
            <a:r>
              <a:rPr sz="3600" b="1" spc="-9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U</a:t>
            </a:r>
            <a:r>
              <a:rPr sz="3600" b="1" spc="-25" baseline="1137" dirty="0">
                <a:latin typeface="Calibri"/>
                <a:cs typeface="Calibri"/>
              </a:rPr>
              <a:t>n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erric</a:t>
            </a:r>
            <a:r>
              <a:rPr sz="3600" b="1" spc="-29" baseline="1137" dirty="0">
                <a:latin typeface="Calibri"/>
                <a:cs typeface="Calibri"/>
              </a:rPr>
              <a:t>h</a:t>
            </a:r>
            <a:r>
              <a:rPr sz="3600" b="1" spc="0" baseline="1137" dirty="0">
                <a:latin typeface="Calibri"/>
                <a:cs typeface="Calibri"/>
              </a:rPr>
              <a:t>t</a:t>
            </a:r>
            <a:r>
              <a:rPr sz="3600" b="1" spc="4" baseline="1137" dirty="0">
                <a:latin typeface="Calibri"/>
                <a:cs typeface="Calibri"/>
              </a:rPr>
              <a:t>s</a:t>
            </a:r>
            <a:r>
              <a:rPr sz="3600" b="1" spc="0" baseline="1137" dirty="0">
                <a:latin typeface="Calibri"/>
                <a:cs typeface="Calibri"/>
              </a:rPr>
              <a:t>-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885"/>
              </a:lnSpc>
              <a:spcBef>
                <a:spcPts val="0"/>
              </a:spcBef>
            </a:pPr>
            <a:r>
              <a:rPr sz="3600" b="1" spc="-19" baseline="1137" dirty="0">
                <a:latin typeface="Calibri"/>
                <a:cs typeface="Calibri"/>
              </a:rPr>
              <a:t>s</a:t>
            </a:r>
            <a:r>
              <a:rPr sz="3600" b="1" spc="0" baseline="1137" dirty="0">
                <a:latin typeface="Calibri"/>
                <a:cs typeface="Calibri"/>
              </a:rPr>
              <a:t>t</a:t>
            </a:r>
            <a:r>
              <a:rPr sz="3600" b="1" spc="-9" baseline="1137" dirty="0">
                <a:latin typeface="Calibri"/>
                <a:cs typeface="Calibri"/>
              </a:rPr>
              <a:t>u</a:t>
            </a:r>
            <a:r>
              <a:rPr sz="3600" b="1" spc="0" baseline="1137" dirty="0">
                <a:latin typeface="Calibri"/>
                <a:cs typeface="Calibri"/>
              </a:rPr>
              <a:t>n</a:t>
            </a:r>
            <a:r>
              <a:rPr sz="3600" b="1" spc="-9" baseline="1137" dirty="0">
                <a:latin typeface="Calibri"/>
                <a:cs typeface="Calibri"/>
              </a:rPr>
              <a:t>d</a:t>
            </a:r>
            <a:r>
              <a:rPr sz="3600" b="1" spc="0" baseline="1137" dirty="0">
                <a:latin typeface="Calibri"/>
                <a:cs typeface="Calibri"/>
              </a:rPr>
              <a:t>en</a:t>
            </a:r>
            <a:r>
              <a:rPr sz="3600" b="1" spc="-29" baseline="1137" dirty="0">
                <a:latin typeface="Calibri"/>
                <a:cs typeface="Calibri"/>
              </a:rPr>
              <a:t>z</a:t>
            </a:r>
            <a:r>
              <a:rPr sz="3600" b="1" spc="0" baseline="1137" dirty="0">
                <a:latin typeface="Calibri"/>
                <a:cs typeface="Calibri"/>
              </a:rPr>
              <a:t>ahl</a:t>
            </a:r>
            <a:r>
              <a:rPr sz="3600" b="1" spc="14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f</a:t>
            </a:r>
            <a:r>
              <a:rPr sz="3600" b="1" spc="-4" baseline="1137" dirty="0">
                <a:latin typeface="Calibri"/>
                <a:cs typeface="Calibri"/>
              </a:rPr>
              <a:t>ü</a:t>
            </a:r>
            <a:r>
              <a:rPr sz="3600" b="1" spc="0" baseline="1137" dirty="0">
                <a:latin typeface="Calibri"/>
                <a:cs typeface="Calibri"/>
              </a:rPr>
              <a:t>r </a:t>
            </a:r>
            <a:r>
              <a:rPr sz="3600" b="1" spc="-4" baseline="1137" dirty="0">
                <a:latin typeface="Calibri"/>
                <a:cs typeface="Calibri"/>
              </a:rPr>
              <a:t>d</a:t>
            </a:r>
            <a:r>
              <a:rPr sz="3600" b="1" spc="0" baseline="1137" dirty="0">
                <a:latin typeface="Calibri"/>
                <a:cs typeface="Calibri"/>
              </a:rPr>
              <a:t>as P</a:t>
            </a:r>
            <a:r>
              <a:rPr sz="3600" b="1" spc="-50" baseline="1137" dirty="0">
                <a:latin typeface="Calibri"/>
                <a:cs typeface="Calibri"/>
              </a:rPr>
              <a:t>r</a:t>
            </a:r>
            <a:r>
              <a:rPr sz="3600" b="1" spc="-19" baseline="1137" dirty="0">
                <a:latin typeface="Calibri"/>
                <a:cs typeface="Calibri"/>
              </a:rPr>
              <a:t>a</a:t>
            </a:r>
            <a:r>
              <a:rPr sz="3600" b="1" spc="0" baseline="1137" dirty="0">
                <a:latin typeface="Calibri"/>
                <a:cs typeface="Calibri"/>
              </a:rPr>
              <a:t>xiss</a:t>
            </a:r>
            <a:r>
              <a:rPr sz="3600" b="1" spc="4" baseline="1137" dirty="0">
                <a:latin typeface="Calibri"/>
                <a:cs typeface="Calibri"/>
              </a:rPr>
              <a:t>e</a:t>
            </a:r>
            <a:r>
              <a:rPr sz="3600" b="1" spc="0" baseline="1137" dirty="0">
                <a:latin typeface="Calibri"/>
                <a:cs typeface="Calibri"/>
              </a:rPr>
              <a:t>m</a:t>
            </a:r>
            <a:r>
              <a:rPr sz="3600" b="1" spc="4" baseline="1137" dirty="0">
                <a:latin typeface="Calibri"/>
                <a:cs typeface="Calibri"/>
              </a:rPr>
              <a:t>e</a:t>
            </a:r>
            <a:r>
              <a:rPr sz="3600" b="1" spc="-19" baseline="1137" dirty="0">
                <a:latin typeface="Calibri"/>
                <a:cs typeface="Calibri"/>
              </a:rPr>
              <a:t>s</a:t>
            </a:r>
            <a:r>
              <a:rPr sz="3600" b="1" spc="-29" baseline="1137" dirty="0">
                <a:latin typeface="Calibri"/>
                <a:cs typeface="Calibri"/>
              </a:rPr>
              <a:t>t</a:t>
            </a:r>
            <a:r>
              <a:rPr sz="3600" b="1" spc="0" baseline="1137" dirty="0">
                <a:latin typeface="Calibri"/>
                <a:cs typeface="Calibri"/>
              </a:rPr>
              <a:t>er </a:t>
            </a:r>
            <a:r>
              <a:rPr sz="3600" b="1" spc="4" baseline="1137" dirty="0">
                <a:latin typeface="Calibri"/>
                <a:cs typeface="Calibri"/>
              </a:rPr>
              <a:t>e</a:t>
            </a:r>
            <a:r>
              <a:rPr sz="3600" b="1" spc="-29" baseline="1137" dirty="0">
                <a:latin typeface="Calibri"/>
                <a:cs typeface="Calibri"/>
              </a:rPr>
              <a:t>n</a:t>
            </a:r>
            <a:r>
              <a:rPr sz="3600" b="1" spc="0" baseline="1137" dirty="0">
                <a:latin typeface="Calibri"/>
                <a:cs typeface="Calibri"/>
              </a:rPr>
              <a:t>ts</a:t>
            </a:r>
            <a:r>
              <a:rPr sz="3600" b="1" spc="-4" baseline="1137" dirty="0">
                <a:latin typeface="Calibri"/>
                <a:cs typeface="Calibri"/>
              </a:rPr>
              <a:t>p</a:t>
            </a:r>
            <a:r>
              <a:rPr sz="3600" b="1" spc="-25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e</a:t>
            </a:r>
            <a:r>
              <a:rPr sz="3600" b="1" spc="4" baseline="1137" dirty="0">
                <a:latin typeface="Calibri"/>
                <a:cs typeface="Calibri"/>
              </a:rPr>
              <a:t>c</a:t>
            </a:r>
            <a:r>
              <a:rPr sz="3600" b="1" spc="0" baseline="1137" dirty="0">
                <a:latin typeface="Calibri"/>
                <a:cs typeface="Calibri"/>
              </a:rPr>
              <a:t>hend umz</a:t>
            </a:r>
            <a:r>
              <a:rPr sz="3600" b="1" spc="-9" baseline="1137" dirty="0">
                <a:latin typeface="Calibri"/>
                <a:cs typeface="Calibri"/>
              </a:rPr>
              <a:t>u</a:t>
            </a:r>
            <a:r>
              <a:rPr sz="3600" b="1" spc="-25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e</a:t>
            </a:r>
            <a:r>
              <a:rPr sz="3600" b="1" spc="4" baseline="1137" dirty="0">
                <a:latin typeface="Calibri"/>
                <a:cs typeface="Calibri"/>
              </a:rPr>
              <a:t>c</a:t>
            </a:r>
            <a:r>
              <a:rPr sz="3600" b="1" spc="0" baseline="1137" dirty="0">
                <a:latin typeface="Calibri"/>
                <a:cs typeface="Calibri"/>
              </a:rPr>
              <a:t>h</a:t>
            </a:r>
            <a:r>
              <a:rPr sz="3600" b="1" spc="-9" baseline="1137" dirty="0">
                <a:latin typeface="Calibri"/>
                <a:cs typeface="Calibri"/>
              </a:rPr>
              <a:t>n</a:t>
            </a:r>
            <a:r>
              <a:rPr sz="3600" b="1" spc="0" baseline="1137" dirty="0">
                <a:latin typeface="Calibri"/>
                <a:cs typeface="Calibri"/>
              </a:rPr>
              <a:t>e</a:t>
            </a:r>
            <a:r>
              <a:rPr sz="3600" b="1" spc="-379" baseline="1137" dirty="0">
                <a:latin typeface="Calibri"/>
                <a:cs typeface="Calibri"/>
              </a:rPr>
              <a:t>n</a:t>
            </a:r>
            <a:r>
              <a:rPr sz="1200" spc="-229" dirty="0">
                <a:solidFill>
                  <a:srgbClr val="888888"/>
                </a:solidFill>
                <a:latin typeface="Calibri"/>
                <a:cs typeface="Calibri"/>
              </a:rPr>
              <a:t>5</a:t>
            </a:r>
            <a:r>
              <a:rPr sz="3600" b="1" spc="-409" baseline="1137" dirty="0">
                <a:latin typeface="Calibri"/>
                <a:cs typeface="Calibri"/>
              </a:rPr>
              <a:t>.</a:t>
            </a:r>
            <a:r>
              <a:rPr sz="1200" spc="0" dirty="0">
                <a:solidFill>
                  <a:srgbClr val="888888"/>
                </a:solidFill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548384" y="1484376"/>
            <a:ext cx="5832347" cy="43205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382649" y="665733"/>
            <a:ext cx="401382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lang="de-DE" sz="4800" b="1" baseline="3413" dirty="0">
                <a:solidFill>
                  <a:srgbClr val="006FC0"/>
                </a:solidFill>
                <a:latin typeface="Calibri"/>
                <a:cs typeface="Calibri"/>
              </a:rPr>
              <a:t>8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.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89557" y="665733"/>
            <a:ext cx="80340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-119" baseline="3413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98490" y="665733"/>
            <a:ext cx="485612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8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88000" y="665733"/>
            <a:ext cx="609719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ein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03245" y="665733"/>
            <a:ext cx="411848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-44" baseline="3413" dirty="0">
                <a:solidFill>
                  <a:srgbClr val="006FC0"/>
                </a:solidFill>
                <a:latin typeface="Calibri"/>
                <a:cs typeface="Calibri"/>
              </a:rPr>
              <a:t>„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nt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erri</a:t>
            </a:r>
            <a:r>
              <a:rPr sz="48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4800" b="1" spc="-39" baseline="3413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-50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or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ha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be</a:t>
            </a:r>
            <a:r>
              <a:rPr sz="4800" b="1" spc="-59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“?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55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847750" y="273684"/>
            <a:ext cx="750804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finiti</a:t>
            </a: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des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orm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ts</a:t>
            </a:r>
            <a:r>
              <a:rPr sz="48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nt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erric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39" baseline="3413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orha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b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8740" y="1148841"/>
            <a:ext cx="8502677" cy="6228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29"/>
              </a:lnSpc>
              <a:spcBef>
                <a:spcPts val="100"/>
              </a:spcBef>
            </a:pP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400" b="1" i="1" spc="-9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s dem</a:t>
            </a:r>
            <a:r>
              <a:rPr sz="2400" b="1" i="1" spc="-1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Orie</a:t>
            </a:r>
            <a:r>
              <a:rPr sz="2400" b="1" i="1" spc="-34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i="1" spc="-4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i="1" spc="-9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400" b="1" i="1" spc="-9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gsr</a:t>
            </a:r>
            <a:r>
              <a:rPr sz="2400" b="1" i="1" spc="4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hmen</a:t>
            </a:r>
            <a:r>
              <a:rPr sz="2400" b="1" i="1" spc="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2400" b="1" i="1" spc="-9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400" b="1" i="1" spc="4" dirty="0">
                <a:solidFill>
                  <a:srgbClr val="006FC0"/>
                </a:solidFill>
                <a:latin typeface="Calibri"/>
                <a:cs typeface="Calibri"/>
              </a:rPr>
              <a:t>x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isseme</a:t>
            </a:r>
            <a:r>
              <a:rPr sz="2400" b="1" i="1" spc="-19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400" b="1" i="1" spc="-2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er f</a:t>
            </a:r>
            <a:r>
              <a:rPr sz="2400" b="1" i="1" spc="-9" dirty="0">
                <a:solidFill>
                  <a:srgbClr val="006FC0"/>
                </a:solidFill>
                <a:latin typeface="Calibri"/>
                <a:cs typeface="Calibri"/>
              </a:rPr>
              <a:t>ü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r </a:t>
            </a:r>
            <a:r>
              <a:rPr sz="2400" b="1" i="1" spc="9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ie</a:t>
            </a:r>
            <a:r>
              <a:rPr sz="2400" b="1" i="1" spc="-1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400" b="1" i="1" spc="-9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sbildung</a:t>
            </a:r>
            <a:r>
              <a:rPr sz="2400" b="1" i="1" spc="29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- 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ts val="2929"/>
              </a:lnSpc>
            </a:pP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i="1" spc="-9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gion</a:t>
            </a:r>
            <a:r>
              <a:rPr sz="2400" b="1" i="1" spc="-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Mü</a:t>
            </a:r>
            <a:r>
              <a:rPr sz="2400" b="1" i="1" spc="-9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i="1" spc="-19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400" b="1" i="1" spc="-2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2400" b="1" i="1" spc="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(</a:t>
            </a:r>
            <a:r>
              <a:rPr sz="2400" b="1" i="1" spc="-9" dirty="0">
                <a:solidFill>
                  <a:srgbClr val="006FC0"/>
                </a:solidFill>
                <a:latin typeface="Calibri"/>
                <a:cs typeface="Calibri"/>
              </a:rPr>
              <a:t>2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0</a:t>
            </a:r>
            <a:r>
              <a:rPr sz="2400" b="1" i="1" spc="-9" dirty="0">
                <a:solidFill>
                  <a:srgbClr val="006FC0"/>
                </a:solidFill>
                <a:latin typeface="Calibri"/>
                <a:cs typeface="Calibri"/>
              </a:rPr>
              <a:t>1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8</a:t>
            </a:r>
            <a:r>
              <a:rPr sz="2400" b="1" i="1" spc="-9" dirty="0">
                <a:solidFill>
                  <a:srgbClr val="006FC0"/>
                </a:solidFill>
                <a:latin typeface="Calibri"/>
                <a:cs typeface="Calibri"/>
              </a:rPr>
              <a:t>)</a:t>
            </a:r>
            <a:r>
              <a:rPr sz="2400" b="1" i="1" spc="0" dirty="0">
                <a:solidFill>
                  <a:srgbClr val="006FC0"/>
                </a:solidFill>
                <a:latin typeface="Calibri"/>
                <a:cs typeface="Calibri"/>
              </a:rPr>
              <a:t>: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740" y="2307367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1640" y="2325751"/>
            <a:ext cx="7914022" cy="9154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2929"/>
              </a:lnSpc>
              <a:spcBef>
                <a:spcPts val="100"/>
              </a:spcBef>
            </a:pPr>
            <a:r>
              <a:rPr sz="2400" b="1" spc="-25" dirty="0">
                <a:latin typeface="Calibri"/>
                <a:cs typeface="Calibri"/>
              </a:rPr>
              <a:t>„</a:t>
            </a:r>
            <a:r>
              <a:rPr sz="2400" b="1" spc="0" dirty="0">
                <a:latin typeface="Calibri"/>
                <a:cs typeface="Calibri"/>
              </a:rPr>
              <a:t>U</a:t>
            </a:r>
            <a:r>
              <a:rPr sz="2400" b="1" spc="-25" dirty="0">
                <a:latin typeface="Calibri"/>
                <a:cs typeface="Calibri"/>
              </a:rPr>
              <a:t>n</a:t>
            </a:r>
            <a:r>
              <a:rPr sz="2400" b="1" spc="-29" dirty="0">
                <a:latin typeface="Calibri"/>
                <a:cs typeface="Calibri"/>
              </a:rPr>
              <a:t>t</a:t>
            </a:r>
            <a:r>
              <a:rPr sz="2400" b="1" spc="0" dirty="0">
                <a:latin typeface="Calibri"/>
                <a:cs typeface="Calibri"/>
              </a:rPr>
              <a:t>erric</a:t>
            </a:r>
            <a:r>
              <a:rPr sz="2400" b="1" spc="-19" dirty="0">
                <a:latin typeface="Calibri"/>
                <a:cs typeface="Calibri"/>
              </a:rPr>
              <a:t>h</a:t>
            </a:r>
            <a:r>
              <a:rPr sz="2400" b="1" spc="0" dirty="0">
                <a:latin typeface="Calibri"/>
                <a:cs typeface="Calibri"/>
              </a:rPr>
              <a:t>t</a:t>
            </a:r>
            <a:r>
              <a:rPr sz="2400" b="1" spc="-39" dirty="0">
                <a:latin typeface="Calibri"/>
                <a:cs typeface="Calibri"/>
              </a:rPr>
              <a:t>s</a:t>
            </a:r>
            <a:r>
              <a:rPr sz="2400" b="1" spc="-19" dirty="0">
                <a:latin typeface="Calibri"/>
                <a:cs typeface="Calibri"/>
              </a:rPr>
              <a:t>v</a:t>
            </a:r>
            <a:r>
              <a:rPr sz="2400" b="1" spc="0" dirty="0">
                <a:latin typeface="Calibri"/>
                <a:cs typeface="Calibri"/>
              </a:rPr>
              <a:t>orhaben [e</a:t>
            </a:r>
            <a:r>
              <a:rPr sz="2400" b="1" spc="-29" dirty="0">
                <a:latin typeface="Calibri"/>
                <a:cs typeface="Calibri"/>
              </a:rPr>
              <a:t>n</a:t>
            </a:r>
            <a:r>
              <a:rPr sz="2400" b="1" spc="0" dirty="0">
                <a:latin typeface="Calibri"/>
                <a:cs typeface="Calibri"/>
              </a:rPr>
              <a:t>t</a:t>
            </a:r>
            <a:r>
              <a:rPr sz="2400" b="1" spc="-25" dirty="0">
                <a:latin typeface="Calibri"/>
                <a:cs typeface="Calibri"/>
              </a:rPr>
              <a:t>s</a:t>
            </a:r>
            <a:r>
              <a:rPr sz="2400" b="1" spc="-29" dirty="0">
                <a:latin typeface="Calibri"/>
                <a:cs typeface="Calibri"/>
              </a:rPr>
              <a:t>t</a:t>
            </a:r>
            <a:r>
              <a:rPr sz="2400" b="1" spc="0" dirty="0">
                <a:latin typeface="Calibri"/>
                <a:cs typeface="Calibri"/>
              </a:rPr>
              <a:t>ehen</a:t>
            </a:r>
            <a:r>
              <a:rPr sz="2400" b="1" spc="1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im</a:t>
            </a:r>
            <a:r>
              <a:rPr sz="2400" b="1" spc="-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Rahm</a:t>
            </a:r>
            <a:r>
              <a:rPr sz="2400" b="1" spc="9" dirty="0">
                <a:latin typeface="Calibri"/>
                <a:cs typeface="Calibri"/>
              </a:rPr>
              <a:t>e</a:t>
            </a:r>
            <a:r>
              <a:rPr sz="2400" b="1" spc="0" dirty="0">
                <a:latin typeface="Calibri"/>
                <a:cs typeface="Calibri"/>
              </a:rPr>
              <a:t>n</a:t>
            </a:r>
            <a:r>
              <a:rPr sz="2400" b="1" spc="-4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der</a:t>
            </a:r>
            <a:r>
              <a:rPr sz="2400" b="1" spc="9" dirty="0">
                <a:latin typeface="Calibri"/>
                <a:cs typeface="Calibri"/>
              </a:rPr>
              <a:t> </a:t>
            </a:r>
            <a:r>
              <a:rPr sz="2400" b="1" spc="-39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2400" b="1" spc="-19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schenden </a:t>
            </a:r>
            <a:endParaRPr sz="2400">
              <a:latin typeface="Calibri"/>
              <a:cs typeface="Calibri"/>
            </a:endParaRPr>
          </a:p>
          <a:p>
            <a:pPr marL="12700" algn="just">
              <a:lnSpc>
                <a:spcPts val="2929"/>
              </a:lnSpc>
            </a:pP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Gr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hal</a:t>
            </a:r>
            <a:r>
              <a:rPr sz="2400" b="1" spc="-4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400" b="1" spc="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u</a:t>
            </a:r>
            <a:r>
              <a:rPr sz="2400" b="1" spc="-9" dirty="0">
                <a:latin typeface="Calibri"/>
                <a:cs typeface="Calibri"/>
              </a:rPr>
              <a:t>n</a:t>
            </a:r>
            <a:r>
              <a:rPr sz="2400" b="1" spc="0" dirty="0">
                <a:latin typeface="Calibri"/>
                <a:cs typeface="Calibri"/>
              </a:rPr>
              <a:t>d] s</a:t>
            </a:r>
            <a:r>
              <a:rPr sz="2400" b="1" spc="-4" dirty="0">
                <a:latin typeface="Calibri"/>
                <a:cs typeface="Calibri"/>
              </a:rPr>
              <a:t>i</a:t>
            </a:r>
            <a:r>
              <a:rPr sz="2400" b="1" spc="0" dirty="0">
                <a:latin typeface="Calibri"/>
                <a:cs typeface="Calibri"/>
              </a:rPr>
              <a:t>nd </a:t>
            </a:r>
            <a:r>
              <a:rPr sz="2400" b="1" spc="-39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-54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ale Be</a:t>
            </a:r>
            <a:r>
              <a:rPr sz="2400" b="1" spc="-14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400" b="1" spc="-2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an</a:t>
            </a:r>
            <a:r>
              <a:rPr sz="2400" b="1" spc="-4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2400" b="1" spc="-2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eile</a:t>
            </a:r>
            <a:r>
              <a:rPr sz="2400" b="1" spc="2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der schu</a:t>
            </a:r>
            <a:r>
              <a:rPr sz="2400" b="1" spc="-4" dirty="0">
                <a:latin typeface="Calibri"/>
                <a:cs typeface="Calibri"/>
              </a:rPr>
              <a:t>l</a:t>
            </a:r>
            <a:r>
              <a:rPr sz="2400" b="1" spc="0" dirty="0">
                <a:latin typeface="Calibri"/>
                <a:cs typeface="Calibri"/>
              </a:rPr>
              <a:t>ischen </a:t>
            </a:r>
            <a:endParaRPr sz="2400">
              <a:latin typeface="Calibri"/>
              <a:cs typeface="Calibri"/>
            </a:endParaRPr>
          </a:p>
          <a:p>
            <a:pPr marL="12700" algn="just">
              <a:lnSpc>
                <a:spcPts val="2929"/>
              </a:lnSpc>
            </a:pPr>
            <a:r>
              <a:rPr sz="2400" b="1" spc="0" dirty="0">
                <a:latin typeface="Calibri"/>
                <a:cs typeface="Calibri"/>
              </a:rPr>
              <a:t>Begleitu</a:t>
            </a:r>
            <a:r>
              <a:rPr sz="2400" b="1" spc="-9" dirty="0">
                <a:latin typeface="Calibri"/>
                <a:cs typeface="Calibri"/>
              </a:rPr>
              <a:t>n</a:t>
            </a:r>
            <a:r>
              <a:rPr sz="2400" b="1" spc="0" dirty="0">
                <a:latin typeface="Calibri"/>
                <a:cs typeface="Calibri"/>
              </a:rPr>
              <a:t>g</a:t>
            </a:r>
            <a:r>
              <a:rPr sz="2400" b="1" spc="-219" dirty="0">
                <a:latin typeface="Calibri"/>
                <a:cs typeface="Calibri"/>
              </a:rPr>
              <a:t>.</a:t>
            </a:r>
            <a:r>
              <a:rPr sz="2400" b="1" spc="0" dirty="0">
                <a:latin typeface="Calibri"/>
                <a:cs typeface="Calibri"/>
              </a:rPr>
              <a:t>“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740" y="3624357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1640" y="3642741"/>
            <a:ext cx="8277547" cy="9154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29"/>
              </a:lnSpc>
              <a:spcBef>
                <a:spcPts val="100"/>
              </a:spcBef>
            </a:pPr>
            <a:r>
              <a:rPr sz="2400" b="1" spc="0" dirty="0">
                <a:latin typeface="Calibri"/>
                <a:cs typeface="Calibri"/>
              </a:rPr>
              <a:t>„</a:t>
            </a:r>
            <a:r>
              <a:rPr sz="2400" b="1" spc="-29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-54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ales</a:t>
            </a:r>
            <a:r>
              <a:rPr sz="2400" b="1" spc="1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Zi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l </a:t>
            </a:r>
            <a:r>
              <a:rPr sz="2400" b="1" spc="0" dirty="0">
                <a:latin typeface="Calibri"/>
                <a:cs typeface="Calibri"/>
              </a:rPr>
              <a:t>i</a:t>
            </a:r>
            <a:r>
              <a:rPr sz="2400" b="1" spc="-25" dirty="0">
                <a:latin typeface="Calibri"/>
                <a:cs typeface="Calibri"/>
              </a:rPr>
              <a:t>s</a:t>
            </a:r>
            <a:r>
              <a:rPr sz="2400" b="1" spc="0" dirty="0">
                <a:latin typeface="Calibri"/>
                <a:cs typeface="Calibri"/>
              </a:rPr>
              <a:t>t</a:t>
            </a:r>
            <a:r>
              <a:rPr sz="2400" b="1" spc="-4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es,</a:t>
            </a:r>
            <a:r>
              <a:rPr sz="2400" b="1" spc="9" dirty="0">
                <a:latin typeface="Calibri"/>
                <a:cs typeface="Calibri"/>
              </a:rPr>
              <a:t> </a:t>
            </a:r>
            <a:r>
              <a:rPr sz="2400" b="1" spc="-4" dirty="0">
                <a:latin typeface="Calibri"/>
                <a:cs typeface="Calibri"/>
              </a:rPr>
              <a:t>d</a:t>
            </a:r>
            <a:r>
              <a:rPr sz="2400" b="1" spc="0" dirty="0">
                <a:latin typeface="Calibri"/>
                <a:cs typeface="Calibri"/>
              </a:rPr>
              <a:t>ass</a:t>
            </a:r>
            <a:r>
              <a:rPr sz="2400" b="1" spc="14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d</a:t>
            </a:r>
            <a:r>
              <a:rPr sz="2400" b="1" spc="-4" dirty="0">
                <a:latin typeface="Calibri"/>
                <a:cs typeface="Calibri"/>
              </a:rPr>
              <a:t>i</a:t>
            </a:r>
            <a:r>
              <a:rPr sz="2400" b="1" spc="0" dirty="0">
                <a:latin typeface="Calibri"/>
                <a:cs typeface="Calibri"/>
              </a:rPr>
              <a:t>e </a:t>
            </a:r>
            <a:r>
              <a:rPr sz="2400" b="1" spc="4" dirty="0">
                <a:latin typeface="Calibri"/>
                <a:cs typeface="Calibri"/>
              </a:rPr>
              <a:t>S</a:t>
            </a:r>
            <a:r>
              <a:rPr sz="2400" b="1" spc="0" dirty="0">
                <a:latin typeface="Calibri"/>
                <a:cs typeface="Calibri"/>
              </a:rPr>
              <a:t>t</a:t>
            </a:r>
            <a:r>
              <a:rPr sz="2400" b="1" spc="-9" dirty="0">
                <a:latin typeface="Calibri"/>
                <a:cs typeface="Calibri"/>
              </a:rPr>
              <a:t>u</a:t>
            </a:r>
            <a:r>
              <a:rPr sz="2400" b="1" spc="0" dirty="0">
                <a:latin typeface="Calibri"/>
                <a:cs typeface="Calibri"/>
              </a:rPr>
              <a:t>d</a:t>
            </a:r>
            <a:r>
              <a:rPr sz="2400" b="1" spc="-4" dirty="0">
                <a:latin typeface="Calibri"/>
                <a:cs typeface="Calibri"/>
              </a:rPr>
              <a:t>i</a:t>
            </a:r>
            <a:r>
              <a:rPr sz="2400" b="1" spc="0" dirty="0">
                <a:latin typeface="Calibri"/>
                <a:cs typeface="Calibri"/>
              </a:rPr>
              <a:t>e</a:t>
            </a:r>
            <a:r>
              <a:rPr sz="2400" b="1" spc="-19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enden </a:t>
            </a:r>
            <a:r>
              <a:rPr sz="2400" b="1" spc="9" dirty="0">
                <a:latin typeface="Calibri"/>
                <a:cs typeface="Calibri"/>
              </a:rPr>
              <a:t>U</a:t>
            </a:r>
            <a:r>
              <a:rPr sz="2400" b="1" spc="-29" dirty="0">
                <a:latin typeface="Calibri"/>
                <a:cs typeface="Calibri"/>
              </a:rPr>
              <a:t>nt</a:t>
            </a:r>
            <a:r>
              <a:rPr sz="2400" b="1" spc="0" dirty="0">
                <a:latin typeface="Calibri"/>
                <a:cs typeface="Calibri"/>
              </a:rPr>
              <a:t>erric</a:t>
            </a:r>
            <a:r>
              <a:rPr sz="2400" b="1" spc="-25" dirty="0">
                <a:latin typeface="Calibri"/>
                <a:cs typeface="Calibri"/>
              </a:rPr>
              <a:t>h</a:t>
            </a:r>
            <a:r>
              <a:rPr sz="2400" b="1" spc="0" dirty="0">
                <a:latin typeface="Calibri"/>
                <a:cs typeface="Calibri"/>
              </a:rPr>
              <a:t>t</a:t>
            </a:r>
            <a:r>
              <a:rPr sz="2400" b="1" spc="-4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als Ein</a:t>
            </a:r>
            <a:r>
              <a:rPr sz="2400" b="1" spc="-4" dirty="0">
                <a:latin typeface="Calibri"/>
                <a:cs typeface="Calibri"/>
              </a:rPr>
              <a:t>h</a:t>
            </a:r>
            <a:r>
              <a:rPr sz="2400" b="1" spc="0" dirty="0">
                <a:latin typeface="Calibri"/>
                <a:cs typeface="Calibri"/>
              </a:rPr>
              <a:t>eit 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ts val="2929"/>
              </a:lnSpc>
            </a:pPr>
            <a:r>
              <a:rPr sz="2400" b="1" spc="0" dirty="0">
                <a:latin typeface="Calibri"/>
                <a:cs typeface="Calibri"/>
              </a:rPr>
              <a:t>er</a:t>
            </a:r>
            <a:r>
              <a:rPr sz="2400" b="1" spc="-34" dirty="0">
                <a:latin typeface="Calibri"/>
                <a:cs typeface="Calibri"/>
              </a:rPr>
              <a:t>f</a:t>
            </a:r>
            <a:r>
              <a:rPr sz="2400" b="1" spc="0" dirty="0">
                <a:latin typeface="Calibri"/>
                <a:cs typeface="Calibri"/>
              </a:rPr>
              <a:t>ah</a:t>
            </a:r>
            <a:r>
              <a:rPr sz="2400" b="1" spc="-25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en </a:t>
            </a:r>
            <a:r>
              <a:rPr sz="2400" b="1" spc="-4" dirty="0">
                <a:latin typeface="Calibri"/>
                <a:cs typeface="Calibri"/>
              </a:rPr>
              <a:t>u</a:t>
            </a:r>
            <a:r>
              <a:rPr sz="2400" b="1" spc="0" dirty="0">
                <a:latin typeface="Calibri"/>
                <a:cs typeface="Calibri"/>
              </a:rPr>
              <a:t>nd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sie 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eh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- u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2400" b="1" spc="-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rn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spc="-19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2400" b="1" spc="-39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es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in g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öß</a:t>
            </a:r>
            <a:r>
              <a:rPr sz="2400" b="1" spc="9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en 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ts val="2929"/>
              </a:lnSpc>
            </a:pP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Zusa</a:t>
            </a:r>
            <a:r>
              <a:rPr sz="2400" b="1" spc="9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än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den</a:t>
            </a:r>
            <a:r>
              <a:rPr sz="2400" b="1" spc="-64" dirty="0">
                <a:latin typeface="Calibri"/>
                <a:cs typeface="Calibri"/>
              </a:rPr>
              <a:t>k</a:t>
            </a:r>
            <a:r>
              <a:rPr sz="2400" b="1" spc="0" dirty="0">
                <a:latin typeface="Calibri"/>
                <a:cs typeface="Calibri"/>
              </a:rPr>
              <a:t>en</a:t>
            </a:r>
            <a:r>
              <a:rPr sz="2400" b="1" spc="-219" dirty="0">
                <a:latin typeface="Calibri"/>
                <a:cs typeface="Calibri"/>
              </a:rPr>
              <a:t>.</a:t>
            </a:r>
            <a:r>
              <a:rPr sz="2400" b="1" spc="0" dirty="0">
                <a:latin typeface="Calibri"/>
                <a:cs typeface="Calibri"/>
              </a:rPr>
              <a:t>“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40" y="4941474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21640" y="4959858"/>
            <a:ext cx="8599075" cy="168292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29"/>
              </a:lnSpc>
              <a:spcBef>
                <a:spcPts val="100"/>
              </a:spcBef>
            </a:pPr>
            <a:r>
              <a:rPr sz="2400" b="1" spc="-25" dirty="0">
                <a:latin typeface="Calibri"/>
                <a:cs typeface="Calibri"/>
              </a:rPr>
              <a:t>„</a:t>
            </a:r>
            <a:r>
              <a:rPr sz="2400" b="1" spc="0" dirty="0">
                <a:latin typeface="Calibri"/>
                <a:cs typeface="Calibri"/>
              </a:rPr>
              <a:t>U</a:t>
            </a:r>
            <a:r>
              <a:rPr sz="2400" b="1" spc="-25" dirty="0">
                <a:latin typeface="Calibri"/>
                <a:cs typeface="Calibri"/>
              </a:rPr>
              <a:t>n</a:t>
            </a:r>
            <a:r>
              <a:rPr sz="2400" b="1" spc="-29" dirty="0">
                <a:latin typeface="Calibri"/>
                <a:cs typeface="Calibri"/>
              </a:rPr>
              <a:t>t</a:t>
            </a:r>
            <a:r>
              <a:rPr sz="2400" b="1" spc="0" dirty="0">
                <a:latin typeface="Calibri"/>
                <a:cs typeface="Calibri"/>
              </a:rPr>
              <a:t>erric</a:t>
            </a:r>
            <a:r>
              <a:rPr sz="2400" b="1" spc="-19" dirty="0">
                <a:latin typeface="Calibri"/>
                <a:cs typeface="Calibri"/>
              </a:rPr>
              <a:t>h</a:t>
            </a:r>
            <a:r>
              <a:rPr sz="2400" b="1" spc="0" dirty="0">
                <a:latin typeface="Calibri"/>
                <a:cs typeface="Calibri"/>
              </a:rPr>
              <a:t>t</a:t>
            </a:r>
            <a:r>
              <a:rPr sz="2400" b="1" spc="-39" dirty="0">
                <a:latin typeface="Calibri"/>
                <a:cs typeface="Calibri"/>
              </a:rPr>
              <a:t>s</a:t>
            </a:r>
            <a:r>
              <a:rPr sz="2400" b="1" spc="-19" dirty="0">
                <a:latin typeface="Calibri"/>
                <a:cs typeface="Calibri"/>
              </a:rPr>
              <a:t>v</a:t>
            </a:r>
            <a:r>
              <a:rPr sz="2400" b="1" spc="0" dirty="0">
                <a:latin typeface="Calibri"/>
                <a:cs typeface="Calibri"/>
              </a:rPr>
              <a:t>orhaben si</a:t>
            </a:r>
            <a:r>
              <a:rPr sz="2400" b="1" spc="-9" dirty="0">
                <a:latin typeface="Calibri"/>
                <a:cs typeface="Calibri"/>
              </a:rPr>
              <a:t>n</a:t>
            </a:r>
            <a:r>
              <a:rPr sz="2400" b="1" spc="0" dirty="0">
                <a:latin typeface="Calibri"/>
                <a:cs typeface="Calibri"/>
              </a:rPr>
              <a:t>d in </a:t>
            </a:r>
            <a:r>
              <a:rPr sz="2400" b="1" spc="-9" dirty="0">
                <a:latin typeface="Calibri"/>
                <a:cs typeface="Calibri"/>
              </a:rPr>
              <a:t>d</a:t>
            </a:r>
            <a:r>
              <a:rPr sz="2400" b="1" spc="0" dirty="0">
                <a:latin typeface="Calibri"/>
                <a:cs typeface="Calibri"/>
              </a:rPr>
              <a:t>er </a:t>
            </a:r>
            <a:r>
              <a:rPr sz="2400" b="1" spc="-29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e</a:t>
            </a:r>
            <a:r>
              <a:rPr sz="2400" b="1" spc="-14" dirty="0">
                <a:latin typeface="Calibri"/>
                <a:cs typeface="Calibri"/>
              </a:rPr>
              <a:t>g</a:t>
            </a:r>
            <a:r>
              <a:rPr sz="2400" b="1" spc="0" dirty="0">
                <a:latin typeface="Calibri"/>
                <a:cs typeface="Calibri"/>
              </a:rPr>
              <a:t>el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schüle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- </a:t>
            </a:r>
            <a:r>
              <a:rPr sz="2400" b="1" spc="-4" dirty="0">
                <a:solidFill>
                  <a:srgbClr val="006FC0"/>
                </a:solidFill>
                <a:latin typeface="Calibri"/>
                <a:cs typeface="Calibri"/>
              </a:rPr>
              <a:t>und 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ts val="2929"/>
              </a:lnSpc>
            </a:pP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ha</a:t>
            </a:r>
            <a:r>
              <a:rPr sz="2400" b="1" spc="-4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2400" b="1" spc="-4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gs</a:t>
            </a:r>
            <a:r>
              <a:rPr sz="2400" b="1" spc="9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rie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-4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e,</a:t>
            </a:r>
            <a:r>
              <a:rPr sz="2400" b="1" spc="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of</a:t>
            </a:r>
            <a:r>
              <a:rPr sz="2400" b="1" spc="-34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ene </a:t>
            </a:r>
            <a:r>
              <a:rPr sz="2400" b="1" spc="-19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or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der U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spc="-2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erric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ts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spc="-19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400" b="1" spc="-2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alt</a:t>
            </a:r>
            <a:r>
              <a:rPr sz="2400" b="1" spc="-4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spc="54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400" b="1" spc="0" dirty="0">
                <a:latin typeface="Calibri"/>
                <a:cs typeface="Calibri"/>
              </a:rPr>
              <a:t>,</a:t>
            </a:r>
            <a:r>
              <a:rPr sz="2400" b="1" spc="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d</a:t>
            </a:r>
            <a:r>
              <a:rPr sz="2400" b="1" spc="-4" dirty="0">
                <a:latin typeface="Calibri"/>
                <a:cs typeface="Calibri"/>
              </a:rPr>
              <a:t>i</a:t>
            </a:r>
            <a:r>
              <a:rPr sz="2400" b="1" spc="0" dirty="0">
                <a:latin typeface="Calibri"/>
                <a:cs typeface="Calibri"/>
              </a:rPr>
              <a:t>e 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ts val="2929"/>
              </a:lnSpc>
            </a:pPr>
            <a:r>
              <a:rPr sz="2400" b="1" spc="0" dirty="0">
                <a:latin typeface="Calibri"/>
                <a:cs typeface="Calibri"/>
              </a:rPr>
              <a:t>d</a:t>
            </a:r>
            <a:r>
              <a:rPr sz="2400" b="1" spc="-4" dirty="0">
                <a:latin typeface="Calibri"/>
                <a:cs typeface="Calibri"/>
              </a:rPr>
              <a:t>i</a:t>
            </a:r>
            <a:r>
              <a:rPr sz="2400" b="1" spc="0" dirty="0">
                <a:latin typeface="Calibri"/>
                <a:cs typeface="Calibri"/>
              </a:rPr>
              <a:t>e </a:t>
            </a:r>
            <a:r>
              <a:rPr sz="2400" b="1" spc="4" dirty="0">
                <a:latin typeface="Calibri"/>
                <a:cs typeface="Calibri"/>
              </a:rPr>
              <a:t>S</a:t>
            </a:r>
            <a:r>
              <a:rPr sz="2400" b="1" spc="0" dirty="0">
                <a:latin typeface="Calibri"/>
                <a:cs typeface="Calibri"/>
              </a:rPr>
              <a:t>chü</a:t>
            </a:r>
            <a:r>
              <a:rPr sz="2400" b="1" spc="-4" dirty="0">
                <a:latin typeface="Calibri"/>
                <a:cs typeface="Calibri"/>
              </a:rPr>
              <a:t>l</a:t>
            </a:r>
            <a:r>
              <a:rPr sz="2400" b="1" spc="0" dirty="0">
                <a:latin typeface="Calibri"/>
                <a:cs typeface="Calibri"/>
              </a:rPr>
              <a:t>erin</a:t>
            </a:r>
            <a:r>
              <a:rPr sz="2400" b="1" spc="-4" dirty="0">
                <a:latin typeface="Calibri"/>
                <a:cs typeface="Calibri"/>
              </a:rPr>
              <a:t>n</a:t>
            </a:r>
            <a:r>
              <a:rPr sz="2400" b="1" spc="0" dirty="0">
                <a:latin typeface="Calibri"/>
                <a:cs typeface="Calibri"/>
              </a:rPr>
              <a:t>en </a:t>
            </a:r>
            <a:r>
              <a:rPr sz="2400" b="1" spc="-4" dirty="0">
                <a:latin typeface="Calibri"/>
                <a:cs typeface="Calibri"/>
              </a:rPr>
              <a:t>u</a:t>
            </a:r>
            <a:r>
              <a:rPr sz="2400" b="1" spc="0" dirty="0">
                <a:latin typeface="Calibri"/>
                <a:cs typeface="Calibri"/>
              </a:rPr>
              <a:t>nd S</a:t>
            </a:r>
            <a:r>
              <a:rPr sz="2400" b="1" spc="4" dirty="0">
                <a:latin typeface="Calibri"/>
                <a:cs typeface="Calibri"/>
              </a:rPr>
              <a:t>c</a:t>
            </a:r>
            <a:r>
              <a:rPr sz="2400" b="1" spc="0" dirty="0">
                <a:latin typeface="Calibri"/>
                <a:cs typeface="Calibri"/>
              </a:rPr>
              <a:t>h</a:t>
            </a:r>
            <a:r>
              <a:rPr sz="2400" b="1" spc="-9" dirty="0">
                <a:latin typeface="Calibri"/>
                <a:cs typeface="Calibri"/>
              </a:rPr>
              <a:t>ü</a:t>
            </a:r>
            <a:r>
              <a:rPr sz="2400" b="1" spc="0" dirty="0">
                <a:latin typeface="Calibri"/>
                <a:cs typeface="Calibri"/>
              </a:rPr>
              <a:t>ler</a:t>
            </a:r>
            <a:r>
              <a:rPr sz="2400" b="1" spc="-14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zu</a:t>
            </a:r>
            <a:r>
              <a:rPr sz="2400" b="1" spc="-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einem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sel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b</a:t>
            </a:r>
            <a:r>
              <a:rPr sz="2400" b="1" spc="-19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-29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400" b="1" spc="-4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ier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2400" b="1" spc="1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-39" dirty="0">
                <a:latin typeface="Calibri"/>
                <a:cs typeface="Calibri"/>
              </a:rPr>
              <a:t>f</a:t>
            </a:r>
            <a:r>
              <a:rPr sz="2400" b="1" spc="0" dirty="0">
                <a:latin typeface="Calibri"/>
                <a:cs typeface="Calibri"/>
              </a:rPr>
              <a:t>achlichen 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ts val="2929"/>
              </a:lnSpc>
            </a:pPr>
            <a:r>
              <a:rPr sz="2400" b="1" spc="0" dirty="0">
                <a:latin typeface="Calibri"/>
                <a:cs typeface="Calibri"/>
              </a:rPr>
              <a:t>oder</a:t>
            </a:r>
            <a:r>
              <a:rPr sz="2400" b="1" spc="-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ü</a:t>
            </a:r>
            <a:r>
              <a:rPr sz="2400" b="1" spc="-9" dirty="0">
                <a:latin typeface="Calibri"/>
                <a:cs typeface="Calibri"/>
              </a:rPr>
              <a:t>b</a:t>
            </a:r>
            <a:r>
              <a:rPr sz="2400" b="1" spc="0" dirty="0">
                <a:latin typeface="Calibri"/>
                <a:cs typeface="Calibri"/>
              </a:rPr>
              <a:t>er</a:t>
            </a:r>
            <a:r>
              <a:rPr sz="2400" b="1" spc="-34" dirty="0">
                <a:latin typeface="Calibri"/>
                <a:cs typeface="Calibri"/>
              </a:rPr>
              <a:t>f</a:t>
            </a:r>
            <a:r>
              <a:rPr sz="2400" b="1" spc="0" dirty="0">
                <a:latin typeface="Calibri"/>
                <a:cs typeface="Calibri"/>
              </a:rPr>
              <a:t>achlichen Lernen in</a:t>
            </a:r>
            <a:r>
              <a:rPr sz="2400" b="1" spc="-9" dirty="0">
                <a:latin typeface="Calibri"/>
                <a:cs typeface="Calibri"/>
              </a:rPr>
              <a:t> </a:t>
            </a:r>
            <a:r>
              <a:rPr sz="2400" b="1" spc="-75" dirty="0">
                <a:latin typeface="Calibri"/>
                <a:cs typeface="Calibri"/>
              </a:rPr>
              <a:t>k</a:t>
            </a:r>
            <a:r>
              <a:rPr sz="2400" b="1" spc="0" dirty="0">
                <a:latin typeface="Calibri"/>
                <a:cs typeface="Calibri"/>
              </a:rPr>
              <a:t>o</a:t>
            </a:r>
            <a:r>
              <a:rPr sz="2400" b="1" spc="4" dirty="0">
                <a:latin typeface="Calibri"/>
                <a:cs typeface="Calibri"/>
              </a:rPr>
              <a:t>m</a:t>
            </a:r>
            <a:r>
              <a:rPr sz="2400" b="1" spc="0" dirty="0">
                <a:latin typeface="Calibri"/>
                <a:cs typeface="Calibri"/>
              </a:rPr>
              <a:t>p</a:t>
            </a:r>
            <a:r>
              <a:rPr sz="2400" b="1" spc="-4" dirty="0">
                <a:latin typeface="Calibri"/>
                <a:cs typeface="Calibri"/>
              </a:rPr>
              <a:t>l</a:t>
            </a:r>
            <a:r>
              <a:rPr sz="2400" b="1" spc="-29" dirty="0">
                <a:latin typeface="Calibri"/>
                <a:cs typeface="Calibri"/>
              </a:rPr>
              <a:t>e</a:t>
            </a:r>
            <a:r>
              <a:rPr sz="2400" b="1" spc="-59" dirty="0">
                <a:latin typeface="Calibri"/>
                <a:cs typeface="Calibri"/>
              </a:rPr>
              <a:t>x</a:t>
            </a:r>
            <a:r>
              <a:rPr sz="2400" b="1" spc="0" dirty="0">
                <a:latin typeface="Calibri"/>
                <a:cs typeface="Calibri"/>
              </a:rPr>
              <a:t>en</a:t>
            </a:r>
            <a:r>
              <a:rPr sz="2400" b="1" spc="-14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L</a:t>
            </a:r>
            <a:r>
              <a:rPr sz="2400" b="1" spc="4" dirty="0">
                <a:latin typeface="Calibri"/>
                <a:cs typeface="Calibri"/>
              </a:rPr>
              <a:t>e</a:t>
            </a:r>
            <a:r>
              <a:rPr sz="2400" b="1" spc="0" dirty="0">
                <a:latin typeface="Calibri"/>
                <a:cs typeface="Calibri"/>
              </a:rPr>
              <a:t>rnsi</a:t>
            </a:r>
            <a:r>
              <a:rPr sz="2400" b="1" spc="-9" dirty="0">
                <a:latin typeface="Calibri"/>
                <a:cs typeface="Calibri"/>
              </a:rPr>
              <a:t>t</a:t>
            </a:r>
            <a:r>
              <a:rPr sz="2400" b="1" spc="0" dirty="0">
                <a:latin typeface="Calibri"/>
                <a:cs typeface="Calibri"/>
              </a:rPr>
              <a:t>u</a:t>
            </a:r>
            <a:r>
              <a:rPr sz="2400" b="1" spc="-25" dirty="0">
                <a:latin typeface="Calibri"/>
                <a:cs typeface="Calibri"/>
              </a:rPr>
              <a:t>a</a:t>
            </a:r>
            <a:r>
              <a:rPr sz="2400" b="1" spc="0" dirty="0">
                <a:latin typeface="Calibri"/>
                <a:cs typeface="Calibri"/>
              </a:rPr>
              <a:t>t</a:t>
            </a:r>
            <a:r>
              <a:rPr sz="2400" b="1" spc="-4" dirty="0">
                <a:latin typeface="Calibri"/>
                <a:cs typeface="Calibri"/>
              </a:rPr>
              <a:t>i</a:t>
            </a:r>
            <a:r>
              <a:rPr sz="2400" b="1" spc="0" dirty="0">
                <a:latin typeface="Calibri"/>
                <a:cs typeface="Calibri"/>
              </a:rPr>
              <a:t>onen</a:t>
            </a:r>
            <a:endParaRPr sz="2400">
              <a:latin typeface="Calibri"/>
              <a:cs typeface="Calibri"/>
            </a:endParaRPr>
          </a:p>
          <a:p>
            <a:pPr marL="12700" marR="43110">
              <a:lnSpc>
                <a:spcPts val="2440"/>
              </a:lnSpc>
            </a:pPr>
            <a:r>
              <a:rPr sz="3600" b="1" spc="0" baseline="3413" dirty="0">
                <a:latin typeface="Calibri"/>
                <a:cs typeface="Calibri"/>
              </a:rPr>
              <a:t>b</a:t>
            </a:r>
            <a:r>
              <a:rPr sz="3600" b="1" spc="-9" baseline="3413" dirty="0">
                <a:latin typeface="Calibri"/>
                <a:cs typeface="Calibri"/>
              </a:rPr>
              <a:t>e</a:t>
            </a:r>
            <a:r>
              <a:rPr sz="3600" b="1" spc="-39" baseline="3413" dirty="0">
                <a:latin typeface="Calibri"/>
                <a:cs typeface="Calibri"/>
              </a:rPr>
              <a:t>f</a:t>
            </a:r>
            <a:r>
              <a:rPr sz="3600" b="1" spc="0" baseline="3413" dirty="0">
                <a:latin typeface="Calibri"/>
                <a:cs typeface="Calibri"/>
              </a:rPr>
              <a:t>ähi</a:t>
            </a:r>
            <a:r>
              <a:rPr sz="3600" b="1" spc="-25" baseline="3413" dirty="0">
                <a:latin typeface="Calibri"/>
                <a:cs typeface="Calibri"/>
              </a:rPr>
              <a:t>g</a:t>
            </a:r>
            <a:r>
              <a:rPr sz="3600" b="1" spc="0" baseline="3413" dirty="0">
                <a:latin typeface="Calibri"/>
                <a:cs typeface="Calibri"/>
              </a:rPr>
              <a:t>en sollen </a:t>
            </a:r>
            <a:r>
              <a:rPr sz="3600" b="1" spc="-4" baseline="3413" dirty="0">
                <a:latin typeface="Calibri"/>
                <a:cs typeface="Calibri"/>
              </a:rPr>
              <a:t>(</a:t>
            </a:r>
            <a:r>
              <a:rPr sz="3600" b="1" spc="0" baseline="3413" dirty="0">
                <a:latin typeface="Calibri"/>
                <a:cs typeface="Calibri"/>
              </a:rPr>
              <a:t>…</a:t>
            </a:r>
            <a:r>
              <a:rPr sz="3600" b="1" spc="-4" baseline="3413" dirty="0">
                <a:latin typeface="Calibri"/>
                <a:cs typeface="Calibri"/>
              </a:rPr>
              <a:t>)</a:t>
            </a:r>
            <a:r>
              <a:rPr sz="3600" b="1" spc="-219" baseline="3413" dirty="0">
                <a:latin typeface="Calibri"/>
                <a:cs typeface="Calibri"/>
              </a:rPr>
              <a:t>.</a:t>
            </a:r>
            <a:r>
              <a:rPr sz="3600" b="1" spc="0" baseline="3413" dirty="0">
                <a:latin typeface="Calibri"/>
                <a:cs typeface="Calibri"/>
              </a:rPr>
              <a:t>“</a:t>
            </a:r>
            <a:endParaRPr sz="2400">
              <a:latin typeface="Calibri"/>
              <a:cs typeface="Calibri"/>
            </a:endParaRPr>
          </a:p>
          <a:p>
            <a:pPr marR="425406" algn="r">
              <a:lnSpc>
                <a:spcPts val="1415"/>
              </a:lnSpc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56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21640" y="129921"/>
            <a:ext cx="8545806" cy="353136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058375" marR="3305572" algn="ctr">
              <a:lnSpc>
                <a:spcPts val="3360"/>
              </a:lnSpc>
              <a:spcBef>
                <a:spcPts val="168"/>
              </a:spcBef>
            </a:pP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or</a:t>
            </a:r>
            <a:r>
              <a:rPr sz="48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tz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ng: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99995"/>
              </a:lnSpc>
              <a:spcBef>
                <a:spcPts val="690"/>
              </a:spcBef>
            </a:pPr>
            <a:r>
              <a:rPr sz="2800" b="1" spc="-39" dirty="0">
                <a:latin typeface="Calibri"/>
                <a:cs typeface="Calibri"/>
              </a:rPr>
              <a:t>„</a:t>
            </a:r>
            <a:r>
              <a:rPr sz="2800" b="1" spc="0" dirty="0">
                <a:latin typeface="Calibri"/>
                <a:cs typeface="Calibri"/>
              </a:rPr>
              <a:t>U</a:t>
            </a:r>
            <a:r>
              <a:rPr sz="2800" b="1" spc="-29" dirty="0">
                <a:latin typeface="Calibri"/>
                <a:cs typeface="Calibri"/>
              </a:rPr>
              <a:t>n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erric</a:t>
            </a:r>
            <a:r>
              <a:rPr sz="2800" b="1" spc="-14" dirty="0">
                <a:latin typeface="Calibri"/>
                <a:cs typeface="Calibri"/>
              </a:rPr>
              <a:t>h</a:t>
            </a:r>
            <a:r>
              <a:rPr sz="2800" b="1" spc="0" dirty="0">
                <a:latin typeface="Calibri"/>
                <a:cs typeface="Calibri"/>
              </a:rPr>
              <a:t>t</a:t>
            </a:r>
            <a:r>
              <a:rPr sz="2800" b="1" spc="-34" dirty="0">
                <a:latin typeface="Calibri"/>
                <a:cs typeface="Calibri"/>
              </a:rPr>
              <a:t>s</a:t>
            </a:r>
            <a:r>
              <a:rPr sz="2800" b="1" spc="-25" dirty="0">
                <a:latin typeface="Calibri"/>
                <a:cs typeface="Calibri"/>
              </a:rPr>
              <a:t>v</a:t>
            </a:r>
            <a:r>
              <a:rPr sz="2800" b="1" spc="0" dirty="0">
                <a:latin typeface="Calibri"/>
                <a:cs typeface="Calibri"/>
              </a:rPr>
              <a:t>orhabe</a:t>
            </a:r>
            <a:r>
              <a:rPr sz="2800" b="1" spc="-9" dirty="0">
                <a:latin typeface="Calibri"/>
                <a:cs typeface="Calibri"/>
              </a:rPr>
              <a:t>n</a:t>
            </a:r>
            <a:r>
              <a:rPr sz="2800" b="1" spc="0" dirty="0">
                <a:latin typeface="Calibri"/>
                <a:cs typeface="Calibri"/>
              </a:rPr>
              <a:t>,</a:t>
            </a:r>
            <a:r>
              <a:rPr sz="2800" b="1" spc="-145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die im</a:t>
            </a:r>
            <a:r>
              <a:rPr sz="2800" b="1" spc="-2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Rah</a:t>
            </a:r>
            <a:r>
              <a:rPr sz="2800" b="1" spc="4" dirty="0">
                <a:latin typeface="Calibri"/>
                <a:cs typeface="Calibri"/>
              </a:rPr>
              <a:t>m</a:t>
            </a:r>
            <a:r>
              <a:rPr sz="2800" b="1" spc="0" dirty="0">
                <a:latin typeface="Calibri"/>
                <a:cs typeface="Calibri"/>
              </a:rPr>
              <a:t>en</a:t>
            </a:r>
            <a:r>
              <a:rPr sz="2800" b="1" spc="-76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des P</a:t>
            </a:r>
            <a:r>
              <a:rPr sz="2800" b="1" spc="-59" dirty="0">
                <a:latin typeface="Calibri"/>
                <a:cs typeface="Calibri"/>
              </a:rPr>
              <a:t>r</a:t>
            </a:r>
            <a:r>
              <a:rPr sz="2800" b="1" spc="-25" dirty="0">
                <a:latin typeface="Calibri"/>
                <a:cs typeface="Calibri"/>
              </a:rPr>
              <a:t>a</a:t>
            </a:r>
            <a:r>
              <a:rPr sz="2800" b="1" spc="0" dirty="0">
                <a:latin typeface="Calibri"/>
                <a:cs typeface="Calibri"/>
              </a:rPr>
              <a:t>xiss</a:t>
            </a:r>
            <a:r>
              <a:rPr sz="2800" b="1" spc="-9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me</a:t>
            </a:r>
            <a:r>
              <a:rPr sz="2800" b="1" spc="-39" dirty="0">
                <a:latin typeface="Calibri"/>
                <a:cs typeface="Calibri"/>
              </a:rPr>
              <a:t>s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3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s</a:t>
            </a:r>
            <a:r>
              <a:rPr sz="2800" b="1" spc="3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du</a:t>
            </a:r>
            <a:r>
              <a:rPr sz="2800" b="1" spc="-3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ch</a:t>
            </a:r>
            <a:r>
              <a:rPr sz="2800" b="1" spc="-29" dirty="0">
                <a:latin typeface="Calibri"/>
                <a:cs typeface="Calibri"/>
              </a:rPr>
              <a:t>ge</a:t>
            </a:r>
            <a:r>
              <a:rPr sz="2800" b="1" spc="0" dirty="0">
                <a:latin typeface="Calibri"/>
                <a:cs typeface="Calibri"/>
              </a:rPr>
              <a:t>führt</a:t>
            </a:r>
            <a:r>
              <a:rPr sz="2800" b="1" spc="24" dirty="0">
                <a:latin typeface="Calibri"/>
                <a:cs typeface="Calibri"/>
              </a:rPr>
              <a:t> </a:t>
            </a:r>
            <a:r>
              <a:rPr sz="2800" b="1" spc="-19" dirty="0">
                <a:latin typeface="Calibri"/>
                <a:cs typeface="Calibri"/>
              </a:rPr>
              <a:t>w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3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de</a:t>
            </a:r>
            <a:r>
              <a:rPr sz="2800" b="1" spc="-4" dirty="0">
                <a:latin typeface="Calibri"/>
                <a:cs typeface="Calibri"/>
              </a:rPr>
              <a:t>n</a:t>
            </a:r>
            <a:r>
              <a:rPr sz="2800" b="1" spc="0" dirty="0">
                <a:latin typeface="Calibri"/>
                <a:cs typeface="Calibri"/>
              </a:rPr>
              <a:t>,</a:t>
            </a:r>
            <a:r>
              <a:rPr sz="2800" b="1" spc="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[um</a:t>
            </a:r>
            <a:r>
              <a:rPr sz="2800" b="1" spc="-50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asse</a:t>
            </a:r>
            <a:r>
              <a:rPr sz="2800" b="1" spc="-9" dirty="0">
                <a:latin typeface="Calibri"/>
                <a:cs typeface="Calibri"/>
              </a:rPr>
              <a:t>n</a:t>
            </a:r>
            <a:r>
              <a:rPr sz="2800" b="1" spc="0" dirty="0">
                <a:latin typeface="Calibri"/>
                <a:cs typeface="Calibri"/>
              </a:rPr>
              <a:t>]</a:t>
            </a:r>
            <a:r>
              <a:rPr sz="2800" b="1" spc="1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ei</a:t>
            </a:r>
            <a:r>
              <a:rPr sz="2800" b="1" spc="-9" dirty="0">
                <a:latin typeface="Calibri"/>
                <a:cs typeface="Calibri"/>
              </a:rPr>
              <a:t>n</a:t>
            </a:r>
            <a:r>
              <a:rPr sz="2800" b="1" spc="0" dirty="0">
                <a:latin typeface="Calibri"/>
                <a:cs typeface="Calibri"/>
              </a:rPr>
              <a:t>e </a:t>
            </a:r>
            <a:r>
              <a:rPr sz="2800" b="1" spc="-34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ol</a:t>
            </a:r>
            <a:r>
              <a:rPr sz="2800" b="1" spc="-34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39" dirty="0">
                <a:latin typeface="Calibri"/>
                <a:cs typeface="Calibri"/>
              </a:rPr>
              <a:t> </a:t>
            </a:r>
            <a:r>
              <a:rPr sz="2800" b="1" spc="-25" dirty="0">
                <a:latin typeface="Calibri"/>
                <a:cs typeface="Calibri"/>
              </a:rPr>
              <a:t>v</a:t>
            </a:r>
            <a:r>
              <a:rPr sz="2800" b="1" spc="0" dirty="0">
                <a:latin typeface="Calibri"/>
                <a:cs typeface="Calibri"/>
              </a:rPr>
              <a:t>on</a:t>
            </a:r>
            <a:r>
              <a:rPr sz="2800" b="1" spc="-28" dirty="0"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Stunde</a:t>
            </a:r>
            <a:r>
              <a:rPr sz="2800" b="1" spc="-4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,</a:t>
            </a:r>
            <a:r>
              <a:rPr sz="2800" b="1" spc="-71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an</a:t>
            </a:r>
            <a:r>
              <a:rPr sz="2800" b="1" spc="-18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denen</a:t>
            </a:r>
            <a:r>
              <a:rPr sz="2800" b="1" spc="-7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die</a:t>
            </a:r>
            <a:r>
              <a:rPr sz="2800" b="1" spc="-3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Studi</a:t>
            </a:r>
            <a:r>
              <a:rPr sz="2800" b="1" spc="-4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enden</a:t>
            </a:r>
            <a:r>
              <a:rPr sz="2800" b="1" spc="-11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mit</a:t>
            </a:r>
            <a:r>
              <a:rPr sz="2800" b="1" spc="-3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ein</a:t>
            </a:r>
            <a:r>
              <a:rPr sz="2800" b="1" spc="-9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m hoh</a:t>
            </a:r>
            <a:r>
              <a:rPr sz="2800" b="1" spc="-4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800" b="1" spc="-6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Ei</a:t>
            </a:r>
            <a:r>
              <a:rPr sz="2800" b="1" spc="-29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ena</a:t>
            </a:r>
            <a:r>
              <a:rPr sz="2800" b="1" spc="-29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eil</a:t>
            </a:r>
            <a:r>
              <a:rPr sz="2800" b="1" spc="-6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bei</a:t>
            </a:r>
            <a:r>
              <a:rPr sz="2800" b="1" spc="-3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der</a:t>
            </a:r>
            <a:r>
              <a:rPr sz="2800" b="1" spc="-2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Planu</a:t>
            </a:r>
            <a:r>
              <a:rPr sz="2800" b="1" spc="-4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800" b="1" spc="-88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und</a:t>
            </a:r>
            <a:r>
              <a:rPr sz="2800" b="1" spc="-4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Du</a:t>
            </a:r>
            <a:r>
              <a:rPr sz="2800" b="1" spc="-29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chführung b</a:t>
            </a:r>
            <a:r>
              <a:rPr sz="2800" b="1" spc="-29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ei</a:t>
            </a:r>
            <a:r>
              <a:rPr sz="2800" b="1" spc="-9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t sind</a:t>
            </a:r>
            <a:r>
              <a:rPr sz="2800" b="1" spc="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und</a:t>
            </a:r>
            <a:r>
              <a:rPr sz="2800" b="1" spc="-45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diese</a:t>
            </a:r>
            <a:r>
              <a:rPr sz="2800" b="1" spc="-26" dirty="0">
                <a:latin typeface="Calibri"/>
                <a:cs typeface="Calibri"/>
              </a:rPr>
              <a:t> </a:t>
            </a:r>
            <a:r>
              <a:rPr sz="2800" b="1" spc="-2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4" dirty="0">
                <a:latin typeface="Calibri"/>
                <a:cs typeface="Calibri"/>
              </a:rPr>
              <a:t>m</a:t>
            </a:r>
            <a:r>
              <a:rPr sz="2800" b="1" spc="0" dirty="0">
                <a:latin typeface="Calibri"/>
                <a:cs typeface="Calibri"/>
              </a:rPr>
              <a:t>einsam</a:t>
            </a:r>
            <a:r>
              <a:rPr sz="2800" b="1" spc="-113" dirty="0">
                <a:latin typeface="Calibri"/>
                <a:cs typeface="Calibri"/>
              </a:rPr>
              <a:t> </a:t>
            </a:r>
            <a:r>
              <a:rPr sz="2800" b="1" spc="4" dirty="0">
                <a:latin typeface="Calibri"/>
                <a:cs typeface="Calibri"/>
              </a:rPr>
              <a:t>m</a:t>
            </a:r>
            <a:r>
              <a:rPr sz="2800" b="1" spc="0" dirty="0">
                <a:latin typeface="Calibri"/>
                <a:cs typeface="Calibri"/>
              </a:rPr>
              <a:t>it</a:t>
            </a:r>
            <a:r>
              <a:rPr sz="2800" b="1" spc="-7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den</a:t>
            </a:r>
            <a:r>
              <a:rPr sz="2800" b="1" spc="-4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beglei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enden Lehrk</a:t>
            </a:r>
            <a:r>
              <a:rPr sz="2800" b="1" spc="-59" dirty="0">
                <a:latin typeface="Calibri"/>
                <a:cs typeface="Calibri"/>
              </a:rPr>
              <a:t>r</a:t>
            </a:r>
            <a:r>
              <a:rPr sz="2800" b="1" spc="-14" dirty="0">
                <a:latin typeface="Calibri"/>
                <a:cs typeface="Calibri"/>
              </a:rPr>
              <a:t>ä</a:t>
            </a:r>
            <a:r>
              <a:rPr sz="2800" b="1" spc="0" dirty="0">
                <a:latin typeface="Calibri"/>
                <a:cs typeface="Calibri"/>
              </a:rPr>
              <a:t>f</a:t>
            </a:r>
            <a:r>
              <a:rPr sz="2800" b="1" spc="-29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en</a:t>
            </a:r>
            <a:r>
              <a:rPr sz="2800" b="1" spc="2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und d</a:t>
            </a:r>
            <a:r>
              <a:rPr sz="2800" b="1" spc="-9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n</a:t>
            </a:r>
            <a:r>
              <a:rPr sz="2800" b="1" spc="9" dirty="0">
                <a:latin typeface="Calibri"/>
                <a:cs typeface="Calibri"/>
              </a:rPr>
              <a:t> </a:t>
            </a:r>
            <a:r>
              <a:rPr sz="2800" b="1" spc="-75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achle</a:t>
            </a:r>
            <a:r>
              <a:rPr sz="2800" b="1" spc="-9" dirty="0">
                <a:latin typeface="Calibri"/>
                <a:cs typeface="Calibri"/>
              </a:rPr>
              <a:t>i</a:t>
            </a:r>
            <a:r>
              <a:rPr sz="2800" b="1" spc="0" dirty="0">
                <a:latin typeface="Calibri"/>
                <a:cs typeface="Calibri"/>
              </a:rPr>
              <a:t>tun</a:t>
            </a:r>
            <a:r>
              <a:rPr sz="2800" b="1" spc="-2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en</a:t>
            </a:r>
            <a:r>
              <a:rPr sz="2800" b="1" spc="2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der</a:t>
            </a:r>
            <a:r>
              <a:rPr sz="2800" b="1" spc="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Semi</a:t>
            </a:r>
            <a:r>
              <a:rPr sz="2800" b="1" spc="-9" dirty="0">
                <a:latin typeface="Calibri"/>
                <a:cs typeface="Calibri"/>
              </a:rPr>
              <a:t>n</a:t>
            </a:r>
            <a:r>
              <a:rPr sz="2800" b="1" spc="0" dirty="0">
                <a:latin typeface="Calibri"/>
                <a:cs typeface="Calibri"/>
              </a:rPr>
              <a:t>a</a:t>
            </a: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 au</a:t>
            </a:r>
            <a:r>
              <a:rPr sz="2800" b="1" spc="-14" dirty="0">
                <a:latin typeface="Calibri"/>
                <a:cs typeface="Calibri"/>
              </a:rPr>
              <a:t>s</a:t>
            </a:r>
            <a:r>
              <a:rPr sz="2800" b="1" spc="-19" dirty="0">
                <a:latin typeface="Calibri"/>
                <a:cs typeface="Calibri"/>
              </a:rPr>
              <a:t>w</a:t>
            </a:r>
            <a:r>
              <a:rPr sz="2800" b="1" spc="0" dirty="0">
                <a:latin typeface="Calibri"/>
                <a:cs typeface="Calibri"/>
              </a:rPr>
              <a:t>er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en</a:t>
            </a:r>
            <a:r>
              <a:rPr sz="2800" b="1" spc="-254" dirty="0">
                <a:latin typeface="Calibri"/>
                <a:cs typeface="Calibri"/>
              </a:rPr>
              <a:t>.</a:t>
            </a:r>
            <a:r>
              <a:rPr sz="2800" b="1" spc="0" dirty="0">
                <a:latin typeface="Calibri"/>
                <a:cs typeface="Calibri"/>
              </a:rPr>
              <a:t>“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740" y="698418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740" y="4283254"/>
            <a:ext cx="20309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1640" y="4304690"/>
            <a:ext cx="7740709" cy="8076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„D</a:t>
            </a:r>
            <a:r>
              <a:rPr sz="4200" b="1" spc="-9" baseline="2925" dirty="0">
                <a:latin typeface="Calibri"/>
                <a:cs typeface="Calibri"/>
              </a:rPr>
              <a:t>i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4" baseline="2925" dirty="0">
                <a:latin typeface="Calibri"/>
                <a:cs typeface="Calibri"/>
              </a:rPr>
              <a:t> </a:t>
            </a:r>
            <a:r>
              <a:rPr sz="4200" b="1" spc="-84" baseline="2925" dirty="0">
                <a:latin typeface="Calibri"/>
                <a:cs typeface="Calibri"/>
              </a:rPr>
              <a:t>k</a:t>
            </a:r>
            <a:r>
              <a:rPr sz="4200" b="1" spc="0" baseline="2925" dirty="0">
                <a:latin typeface="Calibri"/>
                <a:cs typeface="Calibri"/>
              </a:rPr>
              <a:t>onk</a:t>
            </a:r>
            <a:r>
              <a:rPr sz="4200" b="1" spc="-39" baseline="2925" dirty="0">
                <a:latin typeface="Calibri"/>
                <a:cs typeface="Calibri"/>
              </a:rPr>
              <a:t>r</a:t>
            </a:r>
            <a:r>
              <a:rPr sz="4200" b="1" spc="-29" baseline="2925" dirty="0">
                <a:latin typeface="Calibri"/>
                <a:cs typeface="Calibri"/>
              </a:rPr>
              <a:t>e</a:t>
            </a:r>
            <a:r>
              <a:rPr sz="4200" b="1" spc="-34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26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Beg</a:t>
            </a:r>
            <a:r>
              <a:rPr sz="4200" b="1" spc="-9" baseline="2925" dirty="0">
                <a:latin typeface="Calibri"/>
                <a:cs typeface="Calibri"/>
              </a:rPr>
              <a:t>l</a:t>
            </a:r>
            <a:r>
              <a:rPr sz="4200" b="1" spc="0" baseline="2925" dirty="0">
                <a:latin typeface="Calibri"/>
                <a:cs typeface="Calibri"/>
              </a:rPr>
              <a:t>eit</a:t>
            </a:r>
            <a:r>
              <a:rPr sz="4200" b="1" spc="-9" baseline="2925" dirty="0">
                <a:latin typeface="Calibri"/>
                <a:cs typeface="Calibri"/>
              </a:rPr>
              <a:t>u</a:t>
            </a:r>
            <a:r>
              <a:rPr sz="4200" b="1" spc="0" baseline="2925" dirty="0">
                <a:latin typeface="Calibri"/>
                <a:cs typeface="Calibri"/>
              </a:rPr>
              <a:t>ng</a:t>
            </a:r>
            <a:r>
              <a:rPr sz="4200" b="1" spc="2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l</a:t>
            </a:r>
            <a:r>
              <a:rPr sz="4200" b="1" spc="-9" baseline="2925" dirty="0">
                <a:latin typeface="Calibri"/>
                <a:cs typeface="Calibri"/>
              </a:rPr>
              <a:t>i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34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t</a:t>
            </a:r>
            <a:r>
              <a:rPr sz="4200" b="1" spc="-2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in der</a:t>
            </a:r>
            <a:r>
              <a:rPr sz="4200" b="1" spc="9" baseline="2925" dirty="0">
                <a:latin typeface="Calibri"/>
                <a:cs typeface="Calibri"/>
              </a:rPr>
              <a:t> </a:t>
            </a:r>
            <a:r>
              <a:rPr sz="4200" b="1" spc="-144" baseline="2925" dirty="0">
                <a:latin typeface="Calibri"/>
                <a:cs typeface="Calibri"/>
              </a:rPr>
              <a:t>V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59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a</a:t>
            </a:r>
            <a:r>
              <a:rPr sz="4200" b="1" spc="-29" baseline="2925" dirty="0">
                <a:latin typeface="Calibri"/>
                <a:cs typeface="Calibri"/>
              </a:rPr>
              <a:t>n</a:t>
            </a:r>
            <a:r>
              <a:rPr sz="4200" b="1" spc="0" baseline="2925" dirty="0">
                <a:latin typeface="Calibri"/>
                <a:cs typeface="Calibri"/>
              </a:rPr>
              <a:t>t</a:t>
            </a:r>
            <a:r>
              <a:rPr sz="4200" b="1" spc="-19" baseline="2925" dirty="0">
                <a:latin typeface="Calibri"/>
                <a:cs typeface="Calibri"/>
              </a:rPr>
              <a:t>w</a:t>
            </a:r>
            <a:r>
              <a:rPr sz="4200" b="1" spc="0" baseline="2925" dirty="0">
                <a:latin typeface="Calibri"/>
                <a:cs typeface="Calibri"/>
              </a:rPr>
              <a:t>ortung</a:t>
            </a:r>
            <a:endParaRPr sz="2800">
              <a:latin typeface="Calibri"/>
              <a:cs typeface="Calibri"/>
            </a:endParaRPr>
          </a:p>
          <a:p>
            <a:pPr marL="12700" marR="53309">
              <a:lnSpc>
                <a:spcPts val="3360"/>
              </a:lnSpc>
              <a:spcBef>
                <a:spcPts val="20"/>
              </a:spcBef>
            </a:pPr>
            <a:r>
              <a:rPr sz="4200" b="1" spc="0" baseline="1950" dirty="0">
                <a:latin typeface="Calibri"/>
                <a:cs typeface="Calibri"/>
              </a:rPr>
              <a:t>be</a:t>
            </a:r>
            <a:r>
              <a:rPr sz="4200" b="1" spc="-9" baseline="1950" dirty="0">
                <a:latin typeface="Calibri"/>
                <a:cs typeface="Calibri"/>
              </a:rPr>
              <a:t>g</a:t>
            </a:r>
            <a:r>
              <a:rPr sz="4200" b="1" spc="0" baseline="1950" dirty="0">
                <a:latin typeface="Calibri"/>
                <a:cs typeface="Calibri"/>
              </a:rPr>
              <a:t>le</a:t>
            </a:r>
            <a:r>
              <a:rPr sz="4200" b="1" spc="-9" baseline="1950" dirty="0">
                <a:latin typeface="Calibri"/>
                <a:cs typeface="Calibri"/>
              </a:rPr>
              <a:t>i</a:t>
            </a:r>
            <a:r>
              <a:rPr sz="4200" b="1" spc="-34" baseline="1950" dirty="0">
                <a:latin typeface="Calibri"/>
                <a:cs typeface="Calibri"/>
              </a:rPr>
              <a:t>t</a:t>
            </a:r>
            <a:r>
              <a:rPr sz="4200" b="1" spc="0" baseline="1950" dirty="0">
                <a:latin typeface="Calibri"/>
                <a:cs typeface="Calibri"/>
              </a:rPr>
              <a:t>enden</a:t>
            </a:r>
            <a:r>
              <a:rPr sz="4200" b="1" spc="-75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Lehrk</a:t>
            </a:r>
            <a:r>
              <a:rPr sz="4200" b="1" spc="-54" baseline="1950" dirty="0">
                <a:latin typeface="Calibri"/>
                <a:cs typeface="Calibri"/>
              </a:rPr>
              <a:t>r</a:t>
            </a:r>
            <a:r>
              <a:rPr sz="4200" b="1" spc="-14" baseline="1950" dirty="0">
                <a:latin typeface="Calibri"/>
                <a:cs typeface="Calibri"/>
              </a:rPr>
              <a:t>ä</a:t>
            </a:r>
            <a:r>
              <a:rPr sz="4200" b="1" spc="0" baseline="1950" dirty="0">
                <a:latin typeface="Calibri"/>
                <a:cs typeface="Calibri"/>
              </a:rPr>
              <a:t>f</a:t>
            </a:r>
            <a:r>
              <a:rPr sz="4200" b="1" spc="-29" baseline="1950" dirty="0">
                <a:latin typeface="Calibri"/>
                <a:cs typeface="Calibri"/>
              </a:rPr>
              <a:t>t</a:t>
            </a:r>
            <a:r>
              <a:rPr sz="4200" b="1" spc="0" baseline="1950" dirty="0">
                <a:latin typeface="Calibri"/>
                <a:cs typeface="Calibri"/>
              </a:rPr>
              <a:t>e.</a:t>
            </a:r>
            <a:r>
              <a:rPr sz="4200" b="1" spc="19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Die</a:t>
            </a:r>
            <a:r>
              <a:rPr sz="4200" b="1" spc="-33" baseline="195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200" b="1" spc="-54" baseline="195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200" b="1" spc="-29" baseline="1950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-39" baseline="1950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200" b="1" spc="-34" baseline="195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el</a:t>
            </a:r>
            <a:r>
              <a:rPr sz="4200" b="1" spc="-9" baseline="1950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un</a:t>
            </a:r>
            <a:r>
              <a:rPr sz="4200" b="1" spc="-29" baseline="1950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4200" b="1" spc="-54" baseline="195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1950" dirty="0">
                <a:solidFill>
                  <a:srgbClr val="006FC0"/>
                </a:solidFill>
                <a:latin typeface="Calibri"/>
                <a:cs typeface="Calibri"/>
              </a:rPr>
              <a:t>der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65380" y="4304690"/>
            <a:ext cx="57448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der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21640" y="5158613"/>
            <a:ext cx="8406846" cy="14841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200" b="1" spc="-59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xisseme</a:t>
            </a:r>
            <a:r>
              <a:rPr sz="4200" b="1" spc="-39" baseline="292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-39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tudie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enden</a:t>
            </a:r>
            <a:r>
              <a:rPr sz="4200" b="1" spc="-235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in B</a:t>
            </a:r>
            <a:r>
              <a:rPr sz="4200" b="1" spc="-25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zug</a:t>
            </a:r>
            <a:r>
              <a:rPr sz="4200" b="1" spc="-6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auf</a:t>
            </a:r>
            <a:r>
              <a:rPr sz="4200" b="1" spc="-22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die</a:t>
            </a:r>
            <a:r>
              <a:rPr sz="4200" b="1" spc="-3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Ums</a:t>
            </a:r>
            <a:r>
              <a:rPr sz="4200" b="1" spc="-19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tzung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360"/>
              </a:lnSpc>
              <a:spcBef>
                <a:spcPts val="20"/>
              </a:spcBef>
            </a:pPr>
            <a:r>
              <a:rPr sz="4200" b="1" spc="0" baseline="1950" dirty="0">
                <a:latin typeface="Calibri"/>
                <a:cs typeface="Calibri"/>
              </a:rPr>
              <a:t>der</a:t>
            </a:r>
            <a:r>
              <a:rPr sz="4200" b="1" spc="-29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U</a:t>
            </a:r>
            <a:r>
              <a:rPr sz="4200" b="1" spc="-25" baseline="1950" dirty="0">
                <a:latin typeface="Calibri"/>
                <a:cs typeface="Calibri"/>
              </a:rPr>
              <a:t>n</a:t>
            </a:r>
            <a:r>
              <a:rPr sz="4200" b="1" spc="-34" baseline="1950" dirty="0">
                <a:latin typeface="Calibri"/>
                <a:cs typeface="Calibri"/>
              </a:rPr>
              <a:t>t</a:t>
            </a:r>
            <a:r>
              <a:rPr sz="4200" b="1" spc="0" baseline="1950" dirty="0">
                <a:latin typeface="Calibri"/>
                <a:cs typeface="Calibri"/>
              </a:rPr>
              <a:t>erric</a:t>
            </a:r>
            <a:r>
              <a:rPr sz="4200" b="1" spc="-19" baseline="1950" dirty="0">
                <a:latin typeface="Calibri"/>
                <a:cs typeface="Calibri"/>
              </a:rPr>
              <a:t>h</a:t>
            </a:r>
            <a:r>
              <a:rPr sz="4200" b="1" spc="0" baseline="1950" dirty="0">
                <a:latin typeface="Calibri"/>
                <a:cs typeface="Calibri"/>
              </a:rPr>
              <a:t>t</a:t>
            </a:r>
            <a:r>
              <a:rPr sz="4200" b="1" spc="-29" baseline="1950" dirty="0">
                <a:latin typeface="Calibri"/>
                <a:cs typeface="Calibri"/>
              </a:rPr>
              <a:t>s</a:t>
            </a:r>
            <a:r>
              <a:rPr sz="4200" b="1" spc="-25" baseline="1950" dirty="0">
                <a:latin typeface="Calibri"/>
                <a:cs typeface="Calibri"/>
              </a:rPr>
              <a:t>v</a:t>
            </a:r>
            <a:r>
              <a:rPr sz="4200" b="1" spc="0" baseline="1950" dirty="0">
                <a:latin typeface="Calibri"/>
                <a:cs typeface="Calibri"/>
              </a:rPr>
              <a:t>orhaben</a:t>
            </a:r>
            <a:r>
              <a:rPr sz="4200" b="1" spc="-166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sowie</a:t>
            </a:r>
            <a:r>
              <a:rPr sz="4200" b="1" spc="-67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der</a:t>
            </a:r>
            <a:r>
              <a:rPr sz="4200" b="1" spc="-29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Studi</a:t>
            </a:r>
            <a:r>
              <a:rPr sz="4200" b="1" spc="-4" baseline="1950" dirty="0">
                <a:latin typeface="Calibri"/>
                <a:cs typeface="Calibri"/>
              </a:rPr>
              <a:t>e</a:t>
            </a:r>
            <a:r>
              <a:rPr sz="4200" b="1" spc="0" baseline="1950" dirty="0">
                <a:latin typeface="Calibri"/>
                <a:cs typeface="Calibri"/>
              </a:rPr>
              <a:t>np</a:t>
            </a:r>
            <a:r>
              <a:rPr sz="4200" b="1" spc="-34" baseline="1950" dirty="0">
                <a:latin typeface="Calibri"/>
                <a:cs typeface="Calibri"/>
              </a:rPr>
              <a:t>r</a:t>
            </a:r>
            <a:r>
              <a:rPr sz="4200" b="1" spc="0" baseline="1950" dirty="0">
                <a:latin typeface="Calibri"/>
                <a:cs typeface="Calibri"/>
              </a:rPr>
              <a:t>oje</a:t>
            </a:r>
            <a:r>
              <a:rPr sz="4200" b="1" spc="-9" baseline="1950" dirty="0">
                <a:latin typeface="Calibri"/>
                <a:cs typeface="Calibri"/>
              </a:rPr>
              <a:t>k</a:t>
            </a:r>
            <a:r>
              <a:rPr sz="4200" b="1" spc="-34" baseline="1950" dirty="0">
                <a:latin typeface="Calibri"/>
                <a:cs typeface="Calibri"/>
              </a:rPr>
              <a:t>t</a:t>
            </a:r>
            <a:r>
              <a:rPr sz="4200" b="1" spc="0" baseline="1950" dirty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360"/>
              </a:lnSpc>
            </a:pPr>
            <a:r>
              <a:rPr sz="4200" b="1" spc="-34" baseline="1950" dirty="0">
                <a:latin typeface="Calibri"/>
                <a:cs typeface="Calibri"/>
              </a:rPr>
              <a:t>st</a:t>
            </a:r>
            <a:r>
              <a:rPr sz="4200" b="1" spc="0" baseline="1950" dirty="0">
                <a:latin typeface="Calibri"/>
                <a:cs typeface="Calibri"/>
              </a:rPr>
              <a:t>ehen</a:t>
            </a:r>
            <a:r>
              <a:rPr sz="4200" b="1" spc="-43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dabei</a:t>
            </a:r>
            <a:r>
              <a:rPr sz="4200" b="1" spc="14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im</a:t>
            </a:r>
            <a:r>
              <a:rPr sz="4200" b="1" spc="-29" baseline="1950" dirty="0">
                <a:latin typeface="Calibri"/>
                <a:cs typeface="Calibri"/>
              </a:rPr>
              <a:t> </a:t>
            </a:r>
            <a:r>
              <a:rPr sz="4200" b="1" spc="9" baseline="1950" dirty="0">
                <a:latin typeface="Calibri"/>
                <a:cs typeface="Calibri"/>
              </a:rPr>
              <a:t>M</a:t>
            </a:r>
            <a:r>
              <a:rPr sz="4200" b="1" spc="0" baseline="1950" dirty="0">
                <a:latin typeface="Calibri"/>
                <a:cs typeface="Calibri"/>
              </a:rPr>
              <a:t>i</a:t>
            </a:r>
            <a:r>
              <a:rPr sz="4200" b="1" spc="-39" baseline="1950" dirty="0">
                <a:latin typeface="Calibri"/>
                <a:cs typeface="Calibri"/>
              </a:rPr>
              <a:t>t</a:t>
            </a:r>
            <a:r>
              <a:rPr sz="4200" b="1" spc="-34" baseline="1950" dirty="0">
                <a:latin typeface="Calibri"/>
                <a:cs typeface="Calibri"/>
              </a:rPr>
              <a:t>t</a:t>
            </a:r>
            <a:r>
              <a:rPr sz="4200" b="1" spc="0" baseline="1950" dirty="0">
                <a:latin typeface="Calibri"/>
                <a:cs typeface="Calibri"/>
              </a:rPr>
              <a:t>elp</a:t>
            </a:r>
            <a:r>
              <a:rPr sz="4200" b="1" spc="-9" baseline="1950" dirty="0">
                <a:latin typeface="Calibri"/>
                <a:cs typeface="Calibri"/>
              </a:rPr>
              <a:t>u</a:t>
            </a:r>
            <a:r>
              <a:rPr sz="4200" b="1" spc="0" baseline="1950" dirty="0">
                <a:latin typeface="Calibri"/>
                <a:cs typeface="Calibri"/>
              </a:rPr>
              <a:t>n</a:t>
            </a:r>
            <a:r>
              <a:rPr sz="4200" b="1" spc="-9" baseline="1950" dirty="0">
                <a:latin typeface="Calibri"/>
                <a:cs typeface="Calibri"/>
              </a:rPr>
              <a:t>k</a:t>
            </a:r>
            <a:r>
              <a:rPr sz="4200" b="1" spc="0" baseline="1950" dirty="0">
                <a:latin typeface="Calibri"/>
                <a:cs typeface="Calibri"/>
              </a:rPr>
              <a:t>t</a:t>
            </a:r>
            <a:r>
              <a:rPr sz="4200" b="1" spc="-250" baseline="1950" dirty="0">
                <a:latin typeface="Calibri"/>
                <a:cs typeface="Calibri"/>
              </a:rPr>
              <a:t>.</a:t>
            </a:r>
            <a:r>
              <a:rPr sz="4200" b="1" spc="0" baseline="1950" dirty="0">
                <a:latin typeface="Calibri"/>
                <a:cs typeface="Calibri"/>
              </a:rPr>
              <a:t>“</a:t>
            </a:r>
            <a:endParaRPr sz="2800">
              <a:latin typeface="Calibri"/>
              <a:cs typeface="Calibri"/>
            </a:endParaRPr>
          </a:p>
          <a:p>
            <a:pPr marR="233177" algn="r">
              <a:lnSpc>
                <a:spcPct val="101725"/>
              </a:lnSpc>
              <a:spcBef>
                <a:spcPts val="302"/>
              </a:spcBef>
            </a:pPr>
            <a:r>
              <a:rPr sz="1200" spc="0" dirty="0">
                <a:solidFill>
                  <a:srgbClr val="888888"/>
                </a:solidFill>
                <a:latin typeface="Calibri"/>
                <a:cs typeface="Calibri"/>
              </a:rPr>
              <a:t>57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D85378-EA6B-4062-A4DF-CE5A5ABA1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rmAutofit fontScale="90000"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B284BD-59BA-407B-89BC-CDD560C0E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76672"/>
            <a:ext cx="9144000" cy="638132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de-DE" sz="11200" b="1" dirty="0"/>
              <a:t>Darüber hinaus: </a:t>
            </a:r>
          </a:p>
          <a:p>
            <a:pPr marL="0" indent="0">
              <a:buNone/>
            </a:pPr>
            <a:endParaRPr lang="de-DE" sz="4000" b="1" dirty="0"/>
          </a:p>
          <a:p>
            <a:r>
              <a:rPr lang="de-DE" sz="11200" b="1" dirty="0"/>
              <a:t>In den Unterrichtsvorhaben konkretisieren sich </a:t>
            </a:r>
            <a:r>
              <a:rPr lang="de-DE" sz="11200" b="1" dirty="0">
                <a:solidFill>
                  <a:srgbClr val="0070C0"/>
                </a:solidFill>
              </a:rPr>
              <a:t>Gütekriterien für guten (Fach)</a:t>
            </a:r>
            <a:r>
              <a:rPr lang="de-DE" sz="11200" b="1" dirty="0" err="1">
                <a:solidFill>
                  <a:srgbClr val="0070C0"/>
                </a:solidFill>
              </a:rPr>
              <a:t>unterricht</a:t>
            </a:r>
            <a:r>
              <a:rPr lang="de-DE" sz="11200" b="1" dirty="0"/>
              <a:t>. </a:t>
            </a:r>
          </a:p>
          <a:p>
            <a:pPr marL="0" indent="0">
              <a:buNone/>
            </a:pPr>
            <a:endParaRPr lang="de-DE" sz="4000" b="1" dirty="0"/>
          </a:p>
          <a:p>
            <a:r>
              <a:rPr lang="de-DE" sz="11200" b="1" dirty="0">
                <a:solidFill>
                  <a:srgbClr val="0070C0"/>
                </a:solidFill>
              </a:rPr>
              <a:t>Beratung</a:t>
            </a:r>
            <a:r>
              <a:rPr lang="de-DE" sz="11200" b="1" dirty="0"/>
              <a:t> bezogen auf die Unterrichtvorhaben erfolgt durch die schulischen Lehrkräfte (Mentor*innen) und die fachlichen bzw. überfachlichen Begleitkräfte des ZfsL. </a:t>
            </a:r>
          </a:p>
          <a:p>
            <a:endParaRPr lang="de-DE" sz="4000" b="1" dirty="0"/>
          </a:p>
          <a:p>
            <a:r>
              <a:rPr lang="de-DE" sz="11200" b="1" dirty="0"/>
              <a:t>Ihre fachlichen ZfsL-Begleitkräfte hospitieren Ihren Unterricht, der im Kontext eines Ihrer Unterrichtsvorhaben steht, je Fach einmal (nach individueller Terminabsprache). Für diese </a:t>
            </a:r>
            <a:r>
              <a:rPr lang="de-DE" sz="11200" b="1" dirty="0">
                <a:solidFill>
                  <a:srgbClr val="0070C0"/>
                </a:solidFill>
              </a:rPr>
              <a:t>fachlichen</a:t>
            </a:r>
            <a:r>
              <a:rPr lang="de-DE" sz="11200" b="1" dirty="0"/>
              <a:t> </a:t>
            </a:r>
            <a:r>
              <a:rPr lang="de-DE" sz="11200" b="1" dirty="0">
                <a:solidFill>
                  <a:srgbClr val="0070C0"/>
                </a:solidFill>
              </a:rPr>
              <a:t>Praxisbegleitungen</a:t>
            </a:r>
            <a:r>
              <a:rPr lang="de-DE" sz="11200" b="1" dirty="0"/>
              <a:t> gilt:</a:t>
            </a:r>
          </a:p>
          <a:p>
            <a:pPr marL="0" indent="0">
              <a:buNone/>
            </a:pPr>
            <a:r>
              <a:rPr lang="de-DE" sz="11200" b="1" dirty="0"/>
              <a:t>    - Hospitiert wird </a:t>
            </a:r>
            <a:r>
              <a:rPr lang="de-DE" sz="11200" b="1" dirty="0">
                <a:solidFill>
                  <a:srgbClr val="0070C0"/>
                </a:solidFill>
              </a:rPr>
              <a:t>nur Ihr Unterricht</a:t>
            </a:r>
            <a:r>
              <a:rPr lang="de-DE" sz="11200" b="1" dirty="0"/>
              <a:t>/ werden nur Ihre</a:t>
            </a:r>
          </a:p>
          <a:p>
            <a:pPr marL="0" indent="0">
              <a:buNone/>
            </a:pPr>
            <a:r>
              <a:rPr lang="de-DE" sz="11200" b="1" dirty="0"/>
              <a:t>      Unterrichtsanteile.</a:t>
            </a:r>
          </a:p>
          <a:p>
            <a:pPr marL="0" indent="0">
              <a:buNone/>
            </a:pPr>
            <a:r>
              <a:rPr lang="de-DE" sz="11200" b="1" dirty="0"/>
              <a:t>    - Eine </a:t>
            </a:r>
            <a:r>
              <a:rPr lang="de-DE" sz="11200" b="1" dirty="0">
                <a:solidFill>
                  <a:srgbClr val="0070C0"/>
                </a:solidFill>
              </a:rPr>
              <a:t>Praxisbegleitung ist kein Unterrichtsbesuch </a:t>
            </a:r>
            <a:r>
              <a:rPr lang="de-DE" sz="11200" b="1" dirty="0"/>
              <a:t>(UB) wie</a:t>
            </a:r>
          </a:p>
          <a:p>
            <a:pPr marL="0" indent="0">
              <a:buNone/>
            </a:pPr>
            <a:r>
              <a:rPr lang="de-DE" sz="11200" b="1" dirty="0"/>
              <a:t>      im Vorbereitungsdienst (VD)!</a:t>
            </a:r>
          </a:p>
          <a:p>
            <a:pPr marL="0" indent="0">
              <a:buNone/>
            </a:pPr>
            <a:endParaRPr lang="de-DE" sz="3200" b="1" dirty="0"/>
          </a:p>
          <a:p>
            <a:endParaRPr lang="de-DE" sz="3200" b="1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E32597-2871-4903-81BF-193B7030F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1F0E2C-DB56-4B79-B6EA-E929EA530B1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361059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41477" y="223393"/>
            <a:ext cx="8489939" cy="19392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Studienp</a:t>
            </a:r>
            <a:r>
              <a:rPr sz="48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oje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- </a:t>
            </a:r>
            <a:r>
              <a:rPr sz="4800" b="1" spc="-119" baseline="3413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as 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uss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ich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beac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ht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48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in B</a:t>
            </a:r>
            <a:r>
              <a:rPr sz="4800" b="1" spc="-39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ug</a:t>
            </a:r>
            <a:endParaRPr sz="3200">
              <a:latin typeface="Calibri"/>
              <a:cs typeface="Calibri"/>
            </a:endParaRPr>
          </a:p>
          <a:p>
            <a:pPr marL="800366" marR="830251" algn="ctr">
              <a:lnSpc>
                <a:spcPts val="3840"/>
              </a:lnSpc>
              <a:spcBef>
                <a:spcPts val="23"/>
              </a:spcBef>
            </a:pP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auf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die 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-50" baseline="1706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4800" b="1" spc="-14" baseline="1706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fü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rung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an</a:t>
            </a:r>
            <a:r>
              <a:rPr sz="4800" b="1" spc="-14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mein</a:t>
            </a:r>
            <a:r>
              <a:rPr sz="4800" b="1" spc="-14" baseline="1706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-24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Schule?</a:t>
            </a:r>
            <a:endParaRPr sz="3200">
              <a:latin typeface="Calibri"/>
              <a:cs typeface="Calibri"/>
            </a:endParaRPr>
          </a:p>
          <a:p>
            <a:pPr marL="92862" marR="30518">
              <a:lnSpc>
                <a:spcPts val="3335"/>
              </a:lnSpc>
              <a:spcBef>
                <a:spcPts val="1888"/>
              </a:spcBef>
            </a:pPr>
            <a:r>
              <a:rPr sz="2800" b="1" spc="0" dirty="0">
                <a:latin typeface="Calibri"/>
                <a:cs typeface="Calibri"/>
              </a:rPr>
              <a:t>Ih</a:t>
            </a: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Studi</a:t>
            </a:r>
            <a:r>
              <a:rPr sz="2800" b="1" spc="-4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np</a:t>
            </a: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oje</a:t>
            </a:r>
            <a:r>
              <a:rPr sz="2800" b="1" spc="-9" dirty="0">
                <a:latin typeface="Calibri"/>
                <a:cs typeface="Calibri"/>
              </a:rPr>
              <a:t>k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132" dirty="0">
                <a:latin typeface="Calibri"/>
                <a:cs typeface="Calibri"/>
              </a:rPr>
              <a:t> </a:t>
            </a:r>
            <a:r>
              <a:rPr sz="2800" b="1" spc="-19" dirty="0">
                <a:latin typeface="Calibri"/>
                <a:cs typeface="Calibri"/>
              </a:rPr>
              <a:t>w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3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den</a:t>
            </a:r>
            <a:r>
              <a:rPr sz="2800" b="1" spc="-69" dirty="0">
                <a:latin typeface="Calibri"/>
                <a:cs typeface="Calibri"/>
              </a:rPr>
              <a:t> </a:t>
            </a:r>
            <a:r>
              <a:rPr sz="2800" b="1" spc="-44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ederfüh</a:t>
            </a: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end</a:t>
            </a:r>
            <a:r>
              <a:rPr sz="2800" b="1" spc="-12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sei</a:t>
            </a:r>
            <a:r>
              <a:rPr sz="2800" b="1" spc="-39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ens</a:t>
            </a:r>
            <a:r>
              <a:rPr sz="2800" b="1" spc="-20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der</a:t>
            </a:r>
            <a:endParaRPr sz="2800">
              <a:latin typeface="Calibri"/>
              <a:cs typeface="Calibri"/>
            </a:endParaRPr>
          </a:p>
          <a:p>
            <a:pPr marL="92862" marR="30518">
              <a:lnSpc>
                <a:spcPts val="2770"/>
              </a:lnSpc>
            </a:pPr>
            <a:r>
              <a:rPr sz="4200" b="1" spc="0" baseline="3900" dirty="0">
                <a:solidFill>
                  <a:srgbClr val="006FC0"/>
                </a:solidFill>
                <a:latin typeface="Calibri"/>
                <a:cs typeface="Calibri"/>
              </a:rPr>
              <a:t>Hochschule</a:t>
            </a:r>
            <a:r>
              <a:rPr sz="4200" b="1" spc="9" baseline="390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-29" baseline="3900" dirty="0">
                <a:latin typeface="Calibri"/>
                <a:cs typeface="Calibri"/>
              </a:rPr>
              <a:t>v</a:t>
            </a:r>
            <a:r>
              <a:rPr sz="4200" b="1" spc="0" baseline="3900" dirty="0">
                <a:latin typeface="Calibri"/>
                <a:cs typeface="Calibri"/>
              </a:rPr>
              <a:t>orb</a:t>
            </a:r>
            <a:r>
              <a:rPr sz="4200" b="1" spc="-9" baseline="3900" dirty="0">
                <a:latin typeface="Calibri"/>
                <a:cs typeface="Calibri"/>
              </a:rPr>
              <a:t>e</a:t>
            </a:r>
            <a:r>
              <a:rPr sz="4200" b="1" spc="-34" baseline="3900" dirty="0">
                <a:latin typeface="Calibri"/>
                <a:cs typeface="Calibri"/>
              </a:rPr>
              <a:t>r</a:t>
            </a:r>
            <a:r>
              <a:rPr sz="4200" b="1" spc="0" baseline="3900" dirty="0">
                <a:latin typeface="Calibri"/>
                <a:cs typeface="Calibri"/>
              </a:rPr>
              <a:t>ei</a:t>
            </a:r>
            <a:r>
              <a:rPr sz="4200" b="1" spc="-39" baseline="3900" dirty="0">
                <a:latin typeface="Calibri"/>
                <a:cs typeface="Calibri"/>
              </a:rPr>
              <a:t>t</a:t>
            </a:r>
            <a:r>
              <a:rPr sz="4200" b="1" spc="-29" baseline="3900" dirty="0">
                <a:latin typeface="Calibri"/>
                <a:cs typeface="Calibri"/>
              </a:rPr>
              <a:t>e</a:t>
            </a:r>
            <a:r>
              <a:rPr sz="4200" b="1" spc="0" baseline="3900" dirty="0">
                <a:latin typeface="Calibri"/>
                <a:cs typeface="Calibri"/>
              </a:rPr>
              <a:t>t,</a:t>
            </a:r>
            <a:r>
              <a:rPr sz="4200" b="1" spc="46" baseline="3900" dirty="0">
                <a:latin typeface="Calibri"/>
                <a:cs typeface="Calibri"/>
              </a:rPr>
              <a:t> </a:t>
            </a:r>
            <a:r>
              <a:rPr sz="4200" b="1" spc="0" baseline="3900" dirty="0">
                <a:latin typeface="Calibri"/>
                <a:cs typeface="Calibri"/>
              </a:rPr>
              <a:t>be</a:t>
            </a:r>
            <a:r>
              <a:rPr sz="4200" b="1" spc="-14" baseline="3900" dirty="0">
                <a:latin typeface="Calibri"/>
                <a:cs typeface="Calibri"/>
              </a:rPr>
              <a:t>g</a:t>
            </a:r>
            <a:r>
              <a:rPr sz="4200" b="1" spc="0" baseline="3900" dirty="0">
                <a:latin typeface="Calibri"/>
                <a:cs typeface="Calibri"/>
              </a:rPr>
              <a:t>le</a:t>
            </a:r>
            <a:r>
              <a:rPr sz="4200" b="1" spc="-9" baseline="3900" dirty="0">
                <a:latin typeface="Calibri"/>
                <a:cs typeface="Calibri"/>
              </a:rPr>
              <a:t>i</a:t>
            </a:r>
            <a:r>
              <a:rPr sz="4200" b="1" spc="-34" baseline="3900" dirty="0">
                <a:latin typeface="Calibri"/>
                <a:cs typeface="Calibri"/>
              </a:rPr>
              <a:t>t</a:t>
            </a:r>
            <a:r>
              <a:rPr sz="4200" b="1" spc="-29" baseline="3900" dirty="0">
                <a:latin typeface="Calibri"/>
                <a:cs typeface="Calibri"/>
              </a:rPr>
              <a:t>e</a:t>
            </a:r>
            <a:r>
              <a:rPr sz="4200" b="1" spc="0" baseline="3900" dirty="0">
                <a:latin typeface="Calibri"/>
                <a:cs typeface="Calibri"/>
              </a:rPr>
              <a:t>t</a:t>
            </a:r>
            <a:r>
              <a:rPr sz="4200" b="1" spc="49" baseline="3900" dirty="0">
                <a:latin typeface="Calibri"/>
                <a:cs typeface="Calibri"/>
              </a:rPr>
              <a:t> </a:t>
            </a:r>
            <a:r>
              <a:rPr sz="4200" b="1" spc="0" baseline="3900" dirty="0">
                <a:latin typeface="Calibri"/>
                <a:cs typeface="Calibri"/>
              </a:rPr>
              <a:t>und </a:t>
            </a:r>
            <a:r>
              <a:rPr sz="4200" b="1" spc="9" baseline="3900" dirty="0">
                <a:latin typeface="Calibri"/>
                <a:cs typeface="Calibri"/>
              </a:rPr>
              <a:t>g</a:t>
            </a:r>
            <a:r>
              <a:rPr sz="4200" b="1" spc="0" baseline="3900" dirty="0">
                <a:latin typeface="Calibri"/>
                <a:cs typeface="Calibri"/>
              </a:rPr>
              <a:t>g</a:t>
            </a:r>
            <a:r>
              <a:rPr sz="4200" b="1" spc="-159" baseline="3900" dirty="0">
                <a:latin typeface="Calibri"/>
                <a:cs typeface="Calibri"/>
              </a:rPr>
              <a:t>f</a:t>
            </a:r>
            <a:r>
              <a:rPr sz="4200" b="1" spc="0" baseline="3900" dirty="0">
                <a:latin typeface="Calibri"/>
                <a:cs typeface="Calibri"/>
              </a:rPr>
              <a:t>.</a:t>
            </a:r>
            <a:r>
              <a:rPr sz="4200" b="1" spc="-14" baseline="3900" dirty="0">
                <a:latin typeface="Calibri"/>
                <a:cs typeface="Calibri"/>
              </a:rPr>
              <a:t> </a:t>
            </a:r>
            <a:r>
              <a:rPr sz="4200" b="1" spc="0" baseline="3900" dirty="0">
                <a:latin typeface="Calibri"/>
                <a:cs typeface="Calibri"/>
              </a:rPr>
              <a:t>b</a:t>
            </a:r>
            <a:r>
              <a:rPr sz="4200" b="1" spc="-19" baseline="3900" dirty="0">
                <a:latin typeface="Calibri"/>
                <a:cs typeface="Calibri"/>
              </a:rPr>
              <a:t>ew</a:t>
            </a:r>
            <a:r>
              <a:rPr sz="4200" b="1" spc="0" baseline="3900" dirty="0">
                <a:latin typeface="Calibri"/>
                <a:cs typeface="Calibri"/>
              </a:rPr>
              <a:t>er</a:t>
            </a:r>
            <a:r>
              <a:rPr sz="4200" b="1" spc="-39" baseline="3900" dirty="0">
                <a:latin typeface="Calibri"/>
                <a:cs typeface="Calibri"/>
              </a:rPr>
              <a:t>t</a:t>
            </a:r>
            <a:r>
              <a:rPr sz="4200" b="1" spc="-29" baseline="3900" dirty="0">
                <a:latin typeface="Calibri"/>
                <a:cs typeface="Calibri"/>
              </a:rPr>
              <a:t>e</a:t>
            </a:r>
            <a:r>
              <a:rPr sz="4200" b="1" spc="0" baseline="3900" dirty="0">
                <a:latin typeface="Calibri"/>
                <a:cs typeface="Calibri"/>
              </a:rPr>
              <a:t>t.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740" y="1419270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740" y="2614340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1640" y="2635757"/>
            <a:ext cx="8176823" cy="14050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17"/>
              </a:lnSpc>
              <a:spcBef>
                <a:spcPts val="95"/>
              </a:spcBef>
            </a:pPr>
            <a:r>
              <a:rPr sz="2800" b="1" spc="0" dirty="0">
                <a:latin typeface="Calibri"/>
                <a:cs typeface="Calibri"/>
              </a:rPr>
              <a:t>Die</a:t>
            </a:r>
            <a:r>
              <a:rPr sz="2800" b="1" spc="-33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Sie</a:t>
            </a:r>
            <a:r>
              <a:rPr sz="2800" b="1" spc="-1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be</a:t>
            </a:r>
            <a:r>
              <a:rPr sz="2800" b="1" spc="-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le</a:t>
            </a:r>
            <a:r>
              <a:rPr sz="2800" b="1" spc="-9" dirty="0">
                <a:latin typeface="Calibri"/>
                <a:cs typeface="Calibri"/>
              </a:rPr>
              <a:t>i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enden</a:t>
            </a:r>
            <a:r>
              <a:rPr sz="2800" b="1" spc="-60" dirty="0"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800" b="1" spc="-9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eu</a:t>
            </a:r>
            <a:r>
              <a:rPr sz="2800" b="1" spc="-39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-8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in Z</a:t>
            </a:r>
            <a:r>
              <a:rPr sz="2800" b="1" spc="-25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sL</a:t>
            </a:r>
            <a:r>
              <a:rPr sz="2800" b="1" spc="-12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und</a:t>
            </a:r>
            <a:r>
              <a:rPr sz="2800" b="1" spc="-4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Schule 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</a:pP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800" b="1" spc="-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-39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tüt</a:t>
            </a:r>
            <a:r>
              <a:rPr sz="2800" b="1" spc="-39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2800" b="1" spc="-58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Sie</a:t>
            </a:r>
            <a:r>
              <a:rPr sz="2800" b="1" spc="-1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jedo</a:t>
            </a:r>
            <a:r>
              <a:rPr sz="2800" b="1" spc="14" dirty="0">
                <a:latin typeface="Calibri"/>
                <a:cs typeface="Calibri"/>
              </a:rPr>
              <a:t>c</a:t>
            </a:r>
            <a:r>
              <a:rPr sz="2800" b="1" spc="0" dirty="0">
                <a:latin typeface="Calibri"/>
                <a:cs typeface="Calibri"/>
              </a:rPr>
              <a:t>h</a:t>
            </a:r>
            <a:r>
              <a:rPr sz="2800" b="1" spc="-77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bei</a:t>
            </a:r>
            <a:r>
              <a:rPr sz="2800" b="1" spc="-20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Beda</a:t>
            </a:r>
            <a:r>
              <a:rPr sz="2800" b="1" spc="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f</a:t>
            </a:r>
            <a:r>
              <a:rPr sz="2800" b="1" spc="-47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in p</a:t>
            </a:r>
            <a:r>
              <a:rPr sz="2800" b="1" spc="-5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aktisc</a:t>
            </a:r>
            <a:r>
              <a:rPr sz="2800" b="1" spc="-29" dirty="0">
                <a:latin typeface="Calibri"/>
                <a:cs typeface="Calibri"/>
              </a:rPr>
              <a:t>h</a:t>
            </a:r>
            <a:r>
              <a:rPr sz="2800" b="1" spc="0" dirty="0">
                <a:latin typeface="Calibri"/>
                <a:cs typeface="Calibri"/>
              </a:rPr>
              <a:t>- 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</a:pPr>
            <a:r>
              <a:rPr sz="2800" b="1" spc="0" dirty="0">
                <a:latin typeface="Calibri"/>
                <a:cs typeface="Calibri"/>
              </a:rPr>
              <a:t>o</a:t>
            </a:r>
            <a:r>
              <a:rPr sz="2800" b="1" spc="-39" dirty="0">
                <a:latin typeface="Calibri"/>
                <a:cs typeface="Calibri"/>
              </a:rPr>
              <a:t>r</a:t>
            </a:r>
            <a:r>
              <a:rPr sz="2800" b="1" spc="-54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an</a:t>
            </a:r>
            <a:r>
              <a:rPr sz="2800" b="1" spc="-4" dirty="0">
                <a:latin typeface="Calibri"/>
                <a:cs typeface="Calibri"/>
              </a:rPr>
              <a:t>i</a:t>
            </a:r>
            <a:r>
              <a:rPr sz="2800" b="1" spc="0" dirty="0">
                <a:latin typeface="Calibri"/>
                <a:cs typeface="Calibri"/>
              </a:rPr>
              <a:t>s</a:t>
            </a:r>
            <a:r>
              <a:rPr sz="2800" b="1" spc="-25" dirty="0">
                <a:latin typeface="Calibri"/>
                <a:cs typeface="Calibri"/>
              </a:rPr>
              <a:t>a</a:t>
            </a:r>
            <a:r>
              <a:rPr sz="2800" b="1" spc="-19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orischen</a:t>
            </a:r>
            <a:r>
              <a:rPr sz="2800" b="1" spc="11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und </a:t>
            </a:r>
            <a:r>
              <a:rPr sz="2800" b="1" spc="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g</a:t>
            </a:r>
            <a:r>
              <a:rPr sz="2800" b="1" spc="-159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.</a:t>
            </a:r>
            <a:r>
              <a:rPr sz="2800" b="1" spc="-1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auch</a:t>
            </a:r>
            <a:r>
              <a:rPr sz="2800" b="1" spc="1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in</a:t>
            </a:r>
            <a:r>
              <a:rPr sz="2800" b="1" spc="-9" dirty="0">
                <a:latin typeface="Calibri"/>
                <a:cs typeface="Calibri"/>
              </a:rPr>
              <a:t>h</a:t>
            </a:r>
            <a:r>
              <a:rPr sz="2800" b="1" spc="0" dirty="0">
                <a:latin typeface="Calibri"/>
                <a:cs typeface="Calibri"/>
              </a:rPr>
              <a:t>alt</a:t>
            </a:r>
            <a:r>
              <a:rPr sz="2800" b="1" spc="-4" dirty="0">
                <a:latin typeface="Calibri"/>
                <a:cs typeface="Calibri"/>
              </a:rPr>
              <a:t>l</a:t>
            </a:r>
            <a:r>
              <a:rPr sz="2800" b="1" spc="0" dirty="0">
                <a:latin typeface="Calibri"/>
                <a:cs typeface="Calibri"/>
              </a:rPr>
              <a:t>ichen</a:t>
            </a:r>
            <a:r>
              <a:rPr sz="2800" b="1" spc="2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F</a:t>
            </a:r>
            <a:r>
              <a:rPr sz="2800" b="1" spc="-5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a</a:t>
            </a:r>
            <a:r>
              <a:rPr sz="2800" b="1" spc="-34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en bei 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</a:pPr>
            <a:r>
              <a:rPr sz="2800" b="1" spc="0" dirty="0">
                <a:latin typeface="Calibri"/>
                <a:cs typeface="Calibri"/>
              </a:rPr>
              <a:t>der</a:t>
            </a:r>
            <a:r>
              <a:rPr sz="2800" b="1" spc="-2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Du</a:t>
            </a:r>
            <a:r>
              <a:rPr sz="2800" b="1" spc="-2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chführung</a:t>
            </a:r>
            <a:r>
              <a:rPr sz="2800" b="1" spc="-161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Ih</a:t>
            </a: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er</a:t>
            </a:r>
            <a:r>
              <a:rPr sz="2800" b="1" spc="-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P</a:t>
            </a: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oje</a:t>
            </a:r>
            <a:r>
              <a:rPr sz="2800" b="1" spc="-9" dirty="0">
                <a:latin typeface="Calibri"/>
                <a:cs typeface="Calibri"/>
              </a:rPr>
              <a:t>k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68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am</a:t>
            </a:r>
            <a:r>
              <a:rPr sz="2800" b="1" spc="-36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Lernort</a:t>
            </a:r>
            <a:r>
              <a:rPr sz="2800" b="1" spc="-55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Schule.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40" y="4492289"/>
            <a:ext cx="20294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solidFill>
                  <a:srgbClr val="006FC0"/>
                </a:solidFill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21640" y="4513707"/>
            <a:ext cx="8658533" cy="212907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17"/>
              </a:lnSpc>
              <a:spcBef>
                <a:spcPts val="95"/>
              </a:spcBef>
            </a:pP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Beac</a:t>
            </a:r>
            <a:r>
              <a:rPr sz="2800" b="1" spc="-19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2800" b="1" spc="-5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Sie</a:t>
            </a:r>
            <a:r>
              <a:rPr sz="2800" b="1" spc="-3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bei</a:t>
            </a:r>
            <a:r>
              <a:rPr sz="2800" b="1" spc="-35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der</a:t>
            </a:r>
            <a:r>
              <a:rPr sz="2800" b="1" spc="-2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Planu</a:t>
            </a:r>
            <a:r>
              <a:rPr sz="2800" b="1" spc="-4" dirty="0">
                <a:latin typeface="Calibri"/>
                <a:cs typeface="Calibri"/>
              </a:rPr>
              <a:t>n</a:t>
            </a:r>
            <a:r>
              <a:rPr sz="2800" b="1" spc="0" dirty="0">
                <a:latin typeface="Calibri"/>
                <a:cs typeface="Calibri"/>
              </a:rPr>
              <a:t>g</a:t>
            </a:r>
            <a:r>
              <a:rPr sz="2800" b="1" spc="-73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Ih</a:t>
            </a: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er</a:t>
            </a:r>
            <a:r>
              <a:rPr sz="2800" b="1" spc="-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P</a:t>
            </a: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oje</a:t>
            </a:r>
            <a:r>
              <a:rPr sz="2800" b="1" spc="-9" dirty="0">
                <a:latin typeface="Calibri"/>
                <a:cs typeface="Calibri"/>
              </a:rPr>
              <a:t>k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68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unbed</a:t>
            </a:r>
            <a:r>
              <a:rPr sz="2800" b="1" spc="-4" dirty="0">
                <a:latin typeface="Calibri"/>
                <a:cs typeface="Calibri"/>
              </a:rPr>
              <a:t>i</a:t>
            </a:r>
            <a:r>
              <a:rPr sz="2800" b="1" spc="0" dirty="0">
                <a:latin typeface="Calibri"/>
                <a:cs typeface="Calibri"/>
              </a:rPr>
              <a:t>n</a:t>
            </a:r>
            <a:r>
              <a:rPr sz="2800" b="1" spc="-2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t 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</a:pP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schul</a:t>
            </a:r>
            <a:r>
              <a:rPr sz="2800" b="1" spc="-4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sche</a:t>
            </a:r>
            <a:r>
              <a:rPr sz="2800" b="1" spc="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800" b="1" spc="-14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-29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eb</a:t>
            </a:r>
            <a:r>
              <a:rPr sz="2800" b="1" spc="-9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nh</a:t>
            </a:r>
            <a:r>
              <a:rPr sz="2800" b="1" spc="-4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4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800" b="1" spc="0" dirty="0">
                <a:latin typeface="Calibri"/>
                <a:cs typeface="Calibri"/>
              </a:rPr>
              <a:t>! </a:t>
            </a:r>
            <a:r>
              <a:rPr sz="2800" b="1" spc="1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Ih</a:t>
            </a: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1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Schul</a:t>
            </a:r>
            <a:r>
              <a:rPr sz="2800" b="1" spc="-4" dirty="0">
                <a:latin typeface="Calibri"/>
                <a:cs typeface="Calibri"/>
              </a:rPr>
              <a:t>l</a:t>
            </a:r>
            <a:r>
              <a:rPr sz="2800" b="1" spc="0" dirty="0">
                <a:latin typeface="Calibri"/>
                <a:cs typeface="Calibri"/>
              </a:rPr>
              <a:t>eit</a:t>
            </a:r>
            <a:r>
              <a:rPr sz="2800" b="1" spc="-4" dirty="0">
                <a:latin typeface="Calibri"/>
                <a:cs typeface="Calibri"/>
              </a:rPr>
              <a:t>u</a:t>
            </a:r>
            <a:r>
              <a:rPr sz="2800" b="1" spc="0" dirty="0">
                <a:latin typeface="Calibri"/>
                <a:cs typeface="Calibri"/>
              </a:rPr>
              <a:t>ng</a:t>
            </a:r>
            <a:r>
              <a:rPr sz="2800" b="1" spc="2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h</a:t>
            </a:r>
            <a:r>
              <a:rPr sz="2800" b="1" spc="-25" dirty="0">
                <a:latin typeface="Calibri"/>
                <a:cs typeface="Calibri"/>
              </a:rPr>
              <a:t>a</a:t>
            </a:r>
            <a:r>
              <a:rPr sz="2800" b="1" spc="0" dirty="0">
                <a:latin typeface="Calibri"/>
                <a:cs typeface="Calibri"/>
              </a:rPr>
              <a:t>t</a:t>
            </a:r>
            <a:r>
              <a:rPr sz="2800" b="1" spc="1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ein </a:t>
            </a:r>
            <a:r>
              <a:rPr sz="2800" b="1" spc="-144" dirty="0">
                <a:latin typeface="Calibri"/>
                <a:cs typeface="Calibri"/>
              </a:rPr>
              <a:t>V</a:t>
            </a:r>
            <a:r>
              <a:rPr sz="2800" b="1" spc="-29" dirty="0">
                <a:latin typeface="Calibri"/>
                <a:cs typeface="Calibri"/>
              </a:rPr>
              <a:t>e</a:t>
            </a:r>
            <a:r>
              <a:rPr sz="2800" b="1" spc="-19" dirty="0">
                <a:latin typeface="Calibri"/>
                <a:cs typeface="Calibri"/>
              </a:rPr>
              <a:t>t</a:t>
            </a:r>
            <a:r>
              <a:rPr sz="2800" b="1" spc="9" dirty="0">
                <a:latin typeface="Calibri"/>
                <a:cs typeface="Calibri"/>
              </a:rPr>
              <a:t>o</a:t>
            </a:r>
            <a:r>
              <a:rPr sz="2800" b="1" spc="0" dirty="0">
                <a:latin typeface="Calibri"/>
                <a:cs typeface="Calibri"/>
              </a:rPr>
              <a:t>- 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</a:pPr>
            <a:r>
              <a:rPr sz="2800" b="1" spc="-3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ec</a:t>
            </a:r>
            <a:r>
              <a:rPr sz="2800" b="1" spc="-19" dirty="0">
                <a:latin typeface="Calibri"/>
                <a:cs typeface="Calibri"/>
              </a:rPr>
              <a:t>h</a:t>
            </a:r>
            <a:r>
              <a:rPr sz="2800" b="1" spc="0" dirty="0">
                <a:latin typeface="Calibri"/>
                <a:cs typeface="Calibri"/>
              </a:rPr>
              <a:t>t,</a:t>
            </a:r>
            <a:r>
              <a:rPr sz="2800" b="1" spc="-25" dirty="0">
                <a:latin typeface="Calibri"/>
                <a:cs typeface="Calibri"/>
              </a:rPr>
              <a:t> </a:t>
            </a:r>
            <a:r>
              <a:rPr sz="2800" b="1" spc="-19" dirty="0">
                <a:latin typeface="Calibri"/>
                <a:cs typeface="Calibri"/>
              </a:rPr>
              <a:t>w</a:t>
            </a:r>
            <a:r>
              <a:rPr sz="2800" b="1" spc="0" dirty="0">
                <a:latin typeface="Calibri"/>
                <a:cs typeface="Calibri"/>
              </a:rPr>
              <a:t>enn</a:t>
            </a:r>
            <a:r>
              <a:rPr sz="2800" b="1" spc="-5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aus</a:t>
            </a:r>
            <a:r>
              <a:rPr sz="2800" b="1" spc="1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ih</a:t>
            </a:r>
            <a:r>
              <a:rPr sz="2800" b="1" spc="-3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er</a:t>
            </a:r>
            <a:r>
              <a:rPr sz="2800" b="1" spc="-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Sic</a:t>
            </a:r>
            <a:r>
              <a:rPr sz="2800" b="1" spc="-25" dirty="0">
                <a:latin typeface="Calibri"/>
                <a:cs typeface="Calibri"/>
              </a:rPr>
              <a:t>h</a:t>
            </a:r>
            <a:r>
              <a:rPr sz="2800" b="1" spc="0" dirty="0">
                <a:latin typeface="Calibri"/>
                <a:cs typeface="Calibri"/>
              </a:rPr>
              <a:t>t</a:t>
            </a:r>
            <a:r>
              <a:rPr sz="2800" b="1" spc="-31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eine</a:t>
            </a:r>
            <a:r>
              <a:rPr sz="2800" b="1" spc="-50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P</a:t>
            </a: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oje</a:t>
            </a:r>
            <a:r>
              <a:rPr sz="2800" b="1" spc="-9" dirty="0">
                <a:latin typeface="Calibri"/>
                <a:cs typeface="Calibri"/>
              </a:rPr>
              <a:t>k</a:t>
            </a:r>
            <a:r>
              <a:rPr sz="2800" b="1" spc="0" dirty="0">
                <a:latin typeface="Calibri"/>
                <a:cs typeface="Calibri"/>
              </a:rPr>
              <a:t>tidee</a:t>
            </a:r>
            <a:r>
              <a:rPr sz="2800" b="1" spc="-10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an</a:t>
            </a:r>
            <a:r>
              <a:rPr sz="2800" b="1" spc="-18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der 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</a:pPr>
            <a:r>
              <a:rPr sz="2800" b="1" spc="0" dirty="0">
                <a:latin typeface="Calibri"/>
                <a:cs typeface="Calibri"/>
              </a:rPr>
              <a:t>P</a:t>
            </a:r>
            <a:r>
              <a:rPr sz="2800" b="1" spc="-5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a</a:t>
            </a:r>
            <a:r>
              <a:rPr sz="2800" b="1" spc="-9" dirty="0">
                <a:latin typeface="Calibri"/>
                <a:cs typeface="Calibri"/>
              </a:rPr>
              <a:t>k</a:t>
            </a:r>
            <a:r>
              <a:rPr sz="2800" b="1" spc="0" dirty="0">
                <a:latin typeface="Calibri"/>
                <a:cs typeface="Calibri"/>
              </a:rPr>
              <a:t>ti</a:t>
            </a:r>
            <a:r>
              <a:rPr sz="2800" b="1" spc="-34" dirty="0">
                <a:latin typeface="Calibri"/>
                <a:cs typeface="Calibri"/>
              </a:rPr>
              <a:t>k</a:t>
            </a:r>
            <a:r>
              <a:rPr sz="2800" b="1" spc="0" dirty="0">
                <a:latin typeface="Calibri"/>
                <a:cs typeface="Calibri"/>
              </a:rPr>
              <a:t>umss</a:t>
            </a:r>
            <a:r>
              <a:rPr sz="2800" b="1" spc="9" dirty="0">
                <a:latin typeface="Calibri"/>
                <a:cs typeface="Calibri"/>
              </a:rPr>
              <a:t>c</a:t>
            </a:r>
            <a:r>
              <a:rPr sz="2800" b="1" spc="0" dirty="0">
                <a:latin typeface="Calibri"/>
                <a:cs typeface="Calibri"/>
              </a:rPr>
              <a:t>hule</a:t>
            </a:r>
            <a:r>
              <a:rPr sz="2800" b="1" spc="-127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nic</a:t>
            </a:r>
            <a:r>
              <a:rPr sz="2800" b="1" spc="-19" dirty="0">
                <a:latin typeface="Calibri"/>
                <a:cs typeface="Calibri"/>
              </a:rPr>
              <a:t>h</a:t>
            </a:r>
            <a:r>
              <a:rPr sz="2800" b="1" spc="0" dirty="0">
                <a:latin typeface="Calibri"/>
                <a:cs typeface="Calibri"/>
              </a:rPr>
              <a:t>t</a:t>
            </a:r>
            <a:r>
              <a:rPr sz="2800" b="1" spc="-33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umzus</a:t>
            </a:r>
            <a:r>
              <a:rPr sz="2800" b="1" spc="-29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t</a:t>
            </a:r>
            <a:r>
              <a:rPr sz="2800" b="1" spc="-39" dirty="0">
                <a:latin typeface="Calibri"/>
                <a:cs typeface="Calibri"/>
              </a:rPr>
              <a:t>z</a:t>
            </a:r>
            <a:r>
              <a:rPr sz="2800" b="1" spc="0" dirty="0">
                <a:latin typeface="Calibri"/>
                <a:cs typeface="Calibri"/>
              </a:rPr>
              <a:t>en</a:t>
            </a:r>
            <a:r>
              <a:rPr sz="2800" b="1" spc="-118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i</a:t>
            </a:r>
            <a:r>
              <a:rPr sz="2800" b="1" spc="-39" dirty="0">
                <a:latin typeface="Calibri"/>
                <a:cs typeface="Calibri"/>
              </a:rPr>
              <a:t>s</a:t>
            </a:r>
            <a:r>
              <a:rPr sz="2800" b="1" spc="0" dirty="0">
                <a:latin typeface="Calibri"/>
                <a:cs typeface="Calibri"/>
              </a:rPr>
              <a:t>t</a:t>
            </a:r>
            <a:r>
              <a:rPr sz="2800" b="1" spc="1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(</a:t>
            </a:r>
            <a:r>
              <a:rPr sz="2800" b="1" spc="-14" dirty="0">
                <a:latin typeface="Calibri"/>
                <a:cs typeface="Calibri"/>
              </a:rPr>
              <a:t>w</a:t>
            </a:r>
            <a:r>
              <a:rPr sz="2800" b="1" spc="0" dirty="0">
                <a:latin typeface="Calibri"/>
                <a:cs typeface="Calibri"/>
              </a:rPr>
              <a:t>as</a:t>
            </a:r>
            <a:r>
              <a:rPr sz="2800" b="1" spc="-2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sich mei</a:t>
            </a:r>
            <a:r>
              <a:rPr sz="2800" b="1" spc="-39" dirty="0">
                <a:latin typeface="Calibri"/>
                <a:cs typeface="Calibri"/>
              </a:rPr>
              <a:t>s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ens 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</a:pPr>
            <a:r>
              <a:rPr sz="2800" b="1" spc="0" dirty="0">
                <a:latin typeface="Calibri"/>
                <a:cs typeface="Calibri"/>
              </a:rPr>
              <a:t>auf</a:t>
            </a:r>
            <a:r>
              <a:rPr sz="2800" b="1" spc="-22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</a:t>
            </a:r>
            <a:r>
              <a:rPr sz="2800" b="1" spc="-19" dirty="0">
                <a:latin typeface="Calibri"/>
                <a:cs typeface="Calibri"/>
              </a:rPr>
              <a:t>a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enerheb</a:t>
            </a:r>
            <a:r>
              <a:rPr sz="2800" b="1" spc="-9" dirty="0">
                <a:latin typeface="Calibri"/>
                <a:cs typeface="Calibri"/>
              </a:rPr>
              <a:t>u</a:t>
            </a:r>
            <a:r>
              <a:rPr sz="2800" b="1" spc="0" dirty="0">
                <a:latin typeface="Calibri"/>
                <a:cs typeface="Calibri"/>
              </a:rPr>
              <a:t>ng</a:t>
            </a:r>
            <a:r>
              <a:rPr sz="2800" b="1" spc="-141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b</a:t>
            </a:r>
            <a:r>
              <a:rPr sz="2800" b="1" spc="-29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zie</a:t>
            </a:r>
            <a:r>
              <a:rPr sz="2800" b="1" spc="-25" dirty="0">
                <a:latin typeface="Calibri"/>
                <a:cs typeface="Calibri"/>
              </a:rPr>
              <a:t>h</a:t>
            </a:r>
            <a:r>
              <a:rPr sz="2800" b="1" spc="0" dirty="0">
                <a:latin typeface="Calibri"/>
                <a:cs typeface="Calibri"/>
              </a:rPr>
              <a:t>t).</a:t>
            </a:r>
            <a:endParaRPr sz="2800">
              <a:latin typeface="Calibri"/>
              <a:cs typeface="Calibri"/>
            </a:endParaRPr>
          </a:p>
          <a:p>
            <a:pPr marR="484864" algn="r">
              <a:lnSpc>
                <a:spcPct val="101725"/>
              </a:lnSpc>
              <a:spcBef>
                <a:spcPts val="950"/>
              </a:spcBef>
            </a:pPr>
            <a:r>
              <a:rPr sz="1200" spc="0" dirty="0">
                <a:solidFill>
                  <a:srgbClr val="888888"/>
                </a:solidFill>
                <a:latin typeface="Calibri"/>
                <a:cs typeface="Calibri"/>
              </a:rPr>
              <a:t>59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507736" y="4076699"/>
            <a:ext cx="3636264" cy="2781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510534" y="185293"/>
            <a:ext cx="2181858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or</a:t>
            </a:r>
            <a:r>
              <a:rPr sz="48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tz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ng: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8740" y="986454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solidFill>
                  <a:srgbClr val="006FC0"/>
                </a:solidFill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1640" y="1007872"/>
            <a:ext cx="8486177" cy="26000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50"/>
              </a:lnSpc>
              <a:spcBef>
                <a:spcPts val="147"/>
              </a:spcBef>
            </a:pPr>
            <a:r>
              <a:rPr sz="4200" b="1" spc="-39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-25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fle</a:t>
            </a:r>
            <a:r>
              <a:rPr sz="4200" b="1" spc="-9" baseline="2925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tie</a:t>
            </a:r>
            <a:r>
              <a:rPr sz="4200" b="1" spc="-34" baseline="29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4200" b="1" spc="16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Sie</a:t>
            </a:r>
            <a:r>
              <a:rPr sz="4200" b="1" spc="-1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in der</a:t>
            </a:r>
            <a:r>
              <a:rPr sz="4200" b="1" spc="-1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200" b="1" spc="-19" baseline="29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ts</a:t>
            </a:r>
            <a:r>
              <a:rPr sz="4200" b="1" spc="4" baseline="2925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hei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ungs</a:t>
            </a:r>
            <a:r>
              <a:rPr sz="4200" b="1" spc="-4" baseline="2925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200" b="1" spc="0" baseline="2925" dirty="0">
                <a:solidFill>
                  <a:srgbClr val="006FC0"/>
                </a:solidFill>
                <a:latin typeface="Calibri"/>
                <a:cs typeface="Calibri"/>
              </a:rPr>
              <a:t>hase</a:t>
            </a:r>
            <a:r>
              <a:rPr sz="4200" b="1" spc="-173" baseline="29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für</a:t>
            </a:r>
            <a:r>
              <a:rPr sz="4200" b="1" spc="-33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ein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360"/>
              </a:lnSpc>
              <a:spcBef>
                <a:spcPts val="20"/>
              </a:spcBef>
            </a:pPr>
            <a:r>
              <a:rPr sz="4200" b="1" spc="0" baseline="1950" dirty="0">
                <a:latin typeface="Calibri"/>
                <a:cs typeface="Calibri"/>
              </a:rPr>
              <a:t>Studi</a:t>
            </a:r>
            <a:r>
              <a:rPr sz="4200" b="1" spc="-4" baseline="1950" dirty="0">
                <a:latin typeface="Calibri"/>
                <a:cs typeface="Calibri"/>
              </a:rPr>
              <a:t>e</a:t>
            </a:r>
            <a:r>
              <a:rPr sz="4200" b="1" spc="0" baseline="1950" dirty="0">
                <a:latin typeface="Calibri"/>
                <a:cs typeface="Calibri"/>
              </a:rPr>
              <a:t>np</a:t>
            </a:r>
            <a:r>
              <a:rPr sz="4200" b="1" spc="-34" baseline="1950" dirty="0">
                <a:latin typeface="Calibri"/>
                <a:cs typeface="Calibri"/>
              </a:rPr>
              <a:t>r</a:t>
            </a:r>
            <a:r>
              <a:rPr sz="4200" b="1" spc="0" baseline="1950" dirty="0">
                <a:latin typeface="Calibri"/>
                <a:cs typeface="Calibri"/>
              </a:rPr>
              <a:t>oje</a:t>
            </a:r>
            <a:r>
              <a:rPr sz="4200" b="1" spc="-9" baseline="1950" dirty="0">
                <a:latin typeface="Calibri"/>
                <a:cs typeface="Calibri"/>
              </a:rPr>
              <a:t>k</a:t>
            </a:r>
            <a:r>
              <a:rPr sz="4200" b="1" spc="0" baseline="1950" dirty="0">
                <a:latin typeface="Calibri"/>
                <a:cs typeface="Calibri"/>
              </a:rPr>
              <a:t>t:</a:t>
            </a:r>
            <a:r>
              <a:rPr sz="4200" b="1" spc="-113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Hande</a:t>
            </a:r>
            <a:r>
              <a:rPr sz="4200" b="1" spc="-9" baseline="1950" dirty="0">
                <a:latin typeface="Calibri"/>
                <a:cs typeface="Calibri"/>
              </a:rPr>
              <a:t>l</a:t>
            </a:r>
            <a:r>
              <a:rPr sz="4200" b="1" spc="0" baseline="1950" dirty="0">
                <a:latin typeface="Calibri"/>
                <a:cs typeface="Calibri"/>
              </a:rPr>
              <a:t>t</a:t>
            </a:r>
            <a:r>
              <a:rPr sz="4200" b="1" spc="-67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es</a:t>
            </a:r>
            <a:r>
              <a:rPr sz="4200" b="1" spc="9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sich bei</a:t>
            </a:r>
            <a:r>
              <a:rPr sz="4200" b="1" spc="-25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meinen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360"/>
              </a:lnSpc>
            </a:pPr>
            <a:r>
              <a:rPr sz="4200" b="1" spc="0" baseline="1950" dirty="0">
                <a:latin typeface="Calibri"/>
                <a:cs typeface="Calibri"/>
              </a:rPr>
              <a:t>Studi</a:t>
            </a:r>
            <a:r>
              <a:rPr sz="4200" b="1" spc="-4" baseline="1950" dirty="0">
                <a:latin typeface="Calibri"/>
                <a:cs typeface="Calibri"/>
              </a:rPr>
              <a:t>e</a:t>
            </a:r>
            <a:r>
              <a:rPr sz="4200" b="1" spc="0" baseline="1950" dirty="0">
                <a:latin typeface="Calibri"/>
                <a:cs typeface="Calibri"/>
              </a:rPr>
              <a:t>np</a:t>
            </a:r>
            <a:r>
              <a:rPr sz="4200" b="1" spc="-34" baseline="1950" dirty="0">
                <a:latin typeface="Calibri"/>
                <a:cs typeface="Calibri"/>
              </a:rPr>
              <a:t>r</a:t>
            </a:r>
            <a:r>
              <a:rPr sz="4200" b="1" spc="0" baseline="1950" dirty="0">
                <a:latin typeface="Calibri"/>
                <a:cs typeface="Calibri"/>
              </a:rPr>
              <a:t>oje</a:t>
            </a:r>
            <a:r>
              <a:rPr sz="4200" b="1" spc="-9" baseline="1950" dirty="0">
                <a:latin typeface="Calibri"/>
                <a:cs typeface="Calibri"/>
              </a:rPr>
              <a:t>k</a:t>
            </a:r>
            <a:r>
              <a:rPr sz="4200" b="1" spc="0" baseline="1950" dirty="0">
                <a:latin typeface="Calibri"/>
                <a:cs typeface="Calibri"/>
              </a:rPr>
              <a:t>tideen</a:t>
            </a:r>
            <a:r>
              <a:rPr sz="4200" b="1" spc="-183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um</a:t>
            </a:r>
            <a:r>
              <a:rPr sz="4200" b="1" spc="-37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meine</a:t>
            </a:r>
            <a:r>
              <a:rPr sz="4200" b="1" spc="-57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ei</a:t>
            </a:r>
            <a:r>
              <a:rPr sz="4200" b="1" spc="-34" baseline="1950" dirty="0">
                <a:latin typeface="Calibri"/>
                <a:cs typeface="Calibri"/>
              </a:rPr>
              <a:t>g</a:t>
            </a:r>
            <a:r>
              <a:rPr sz="4200" b="1" spc="0" baseline="1950" dirty="0">
                <a:latin typeface="Calibri"/>
                <a:cs typeface="Calibri"/>
              </a:rPr>
              <a:t>enen</a:t>
            </a:r>
            <a:r>
              <a:rPr sz="4200" b="1" spc="-77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F</a:t>
            </a:r>
            <a:r>
              <a:rPr sz="4200" b="1" spc="-54" baseline="1950" dirty="0">
                <a:latin typeface="Calibri"/>
                <a:cs typeface="Calibri"/>
              </a:rPr>
              <a:t>r</a:t>
            </a:r>
            <a:r>
              <a:rPr sz="4200" b="1" spc="0" baseline="1950" dirty="0">
                <a:latin typeface="Calibri"/>
                <a:cs typeface="Calibri"/>
              </a:rPr>
              <a:t>a</a:t>
            </a:r>
            <a:r>
              <a:rPr sz="4200" b="1" spc="-29" baseline="1950" dirty="0">
                <a:latin typeface="Calibri"/>
                <a:cs typeface="Calibri"/>
              </a:rPr>
              <a:t>g</a:t>
            </a:r>
            <a:r>
              <a:rPr sz="4200" b="1" spc="0" baseline="1950" dirty="0">
                <a:latin typeface="Calibri"/>
                <a:cs typeface="Calibri"/>
              </a:rPr>
              <a:t>e</a:t>
            </a:r>
            <a:r>
              <a:rPr sz="4200" b="1" spc="-39" baseline="1950" dirty="0">
                <a:latin typeface="Calibri"/>
                <a:cs typeface="Calibri"/>
              </a:rPr>
              <a:t>s</a:t>
            </a:r>
            <a:r>
              <a:rPr sz="4200" b="1" spc="-34" baseline="1950" dirty="0">
                <a:latin typeface="Calibri"/>
                <a:cs typeface="Calibri"/>
              </a:rPr>
              <a:t>t</a:t>
            </a:r>
            <a:r>
              <a:rPr sz="4200" b="1" spc="0" baseline="1950" dirty="0">
                <a:latin typeface="Calibri"/>
                <a:cs typeface="Calibri"/>
              </a:rPr>
              <a:t>el</a:t>
            </a:r>
            <a:r>
              <a:rPr sz="4200" b="1" spc="-9" baseline="1950" dirty="0">
                <a:latin typeface="Calibri"/>
                <a:cs typeface="Calibri"/>
              </a:rPr>
              <a:t>l</a:t>
            </a:r>
            <a:r>
              <a:rPr sz="4200" b="1" spc="0" baseline="1950" dirty="0">
                <a:latin typeface="Calibri"/>
                <a:cs typeface="Calibri"/>
              </a:rPr>
              <a:t>un</a:t>
            </a:r>
            <a:r>
              <a:rPr sz="4200" b="1" spc="-29" baseline="1950" dirty="0">
                <a:latin typeface="Calibri"/>
                <a:cs typeface="Calibri"/>
              </a:rPr>
              <a:t>g</a:t>
            </a:r>
            <a:r>
              <a:rPr sz="4200" b="1" spc="0" baseline="1950" dirty="0">
                <a:latin typeface="Calibri"/>
                <a:cs typeface="Calibri"/>
              </a:rPr>
              <a:t>en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360"/>
              </a:lnSpc>
            </a:pPr>
            <a:r>
              <a:rPr sz="4200" b="1" spc="0" baseline="1950" dirty="0">
                <a:latin typeface="Calibri"/>
                <a:cs typeface="Calibri"/>
              </a:rPr>
              <a:t>im</a:t>
            </a:r>
            <a:r>
              <a:rPr sz="4200" b="1" spc="-29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Sinne</a:t>
            </a:r>
            <a:r>
              <a:rPr sz="4200" b="1" spc="19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des</a:t>
            </a:r>
            <a:r>
              <a:rPr sz="4200" b="1" spc="-40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„</a:t>
            </a:r>
            <a:r>
              <a:rPr sz="4200" b="1" spc="-39" baseline="1950" dirty="0">
                <a:latin typeface="Calibri"/>
                <a:cs typeface="Calibri"/>
              </a:rPr>
              <a:t>F</a:t>
            </a:r>
            <a:r>
              <a:rPr sz="4200" b="1" spc="0" baseline="1950" dirty="0">
                <a:latin typeface="Calibri"/>
                <a:cs typeface="Calibri"/>
              </a:rPr>
              <a:t>o</a:t>
            </a:r>
            <a:r>
              <a:rPr sz="4200" b="1" spc="-34" baseline="1950" dirty="0">
                <a:latin typeface="Calibri"/>
                <a:cs typeface="Calibri"/>
              </a:rPr>
              <a:t>r</a:t>
            </a:r>
            <a:r>
              <a:rPr sz="4200" b="1" spc="0" baseline="1950" dirty="0">
                <a:latin typeface="Calibri"/>
                <a:cs typeface="Calibri"/>
              </a:rPr>
              <a:t>schenden</a:t>
            </a:r>
            <a:r>
              <a:rPr sz="4200" b="1" spc="-141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Lernen</a:t>
            </a:r>
            <a:r>
              <a:rPr sz="4200" b="1" spc="-19" baseline="1950" dirty="0">
                <a:latin typeface="Calibri"/>
                <a:cs typeface="Calibri"/>
              </a:rPr>
              <a:t>s</a:t>
            </a:r>
            <a:r>
              <a:rPr sz="4200" b="1" spc="0" baseline="1950" dirty="0">
                <a:latin typeface="Calibri"/>
                <a:cs typeface="Calibri"/>
              </a:rPr>
              <a:t>“</a:t>
            </a:r>
            <a:r>
              <a:rPr sz="4200" b="1" spc="-83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und meiner</a:t>
            </a:r>
            <a:r>
              <a:rPr sz="4200" b="1" spc="-67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ei</a:t>
            </a:r>
            <a:r>
              <a:rPr sz="4200" b="1" spc="-34" baseline="1950" dirty="0">
                <a:latin typeface="Calibri"/>
                <a:cs typeface="Calibri"/>
              </a:rPr>
              <a:t>g</a:t>
            </a:r>
            <a:r>
              <a:rPr sz="4200" b="1" spc="0" baseline="1950" dirty="0">
                <a:latin typeface="Calibri"/>
                <a:cs typeface="Calibri"/>
              </a:rPr>
              <a:t>enen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360"/>
              </a:lnSpc>
            </a:pPr>
            <a:r>
              <a:rPr sz="4200" b="1" spc="0" baseline="1950" dirty="0">
                <a:latin typeface="Calibri"/>
                <a:cs typeface="Calibri"/>
              </a:rPr>
              <a:t>p</a:t>
            </a:r>
            <a:r>
              <a:rPr sz="4200" b="1" spc="-34" baseline="1950" dirty="0">
                <a:latin typeface="Calibri"/>
                <a:cs typeface="Calibri"/>
              </a:rPr>
              <a:t>r</a:t>
            </a:r>
            <a:r>
              <a:rPr sz="4200" b="1" spc="0" baseline="1950" dirty="0">
                <a:latin typeface="Calibri"/>
                <a:cs typeface="Calibri"/>
              </a:rPr>
              <a:t>o</a:t>
            </a:r>
            <a:r>
              <a:rPr sz="4200" b="1" spc="-50" baseline="1950" dirty="0">
                <a:latin typeface="Calibri"/>
                <a:cs typeface="Calibri"/>
              </a:rPr>
              <a:t>f</a:t>
            </a:r>
            <a:r>
              <a:rPr sz="4200" b="1" spc="0" baseline="1950" dirty="0">
                <a:latin typeface="Calibri"/>
                <a:cs typeface="Calibri"/>
              </a:rPr>
              <a:t>ess</a:t>
            </a:r>
            <a:r>
              <a:rPr sz="4200" b="1" spc="-9" baseline="1950" dirty="0">
                <a:latin typeface="Calibri"/>
                <a:cs typeface="Calibri"/>
              </a:rPr>
              <a:t>i</a:t>
            </a:r>
            <a:r>
              <a:rPr sz="4200" b="1" spc="0" baseline="1950" dirty="0">
                <a:latin typeface="Calibri"/>
                <a:cs typeface="Calibri"/>
              </a:rPr>
              <a:t>on</a:t>
            </a:r>
            <a:r>
              <a:rPr sz="4200" b="1" spc="-9" baseline="1950" dirty="0">
                <a:latin typeface="Calibri"/>
                <a:cs typeface="Calibri"/>
              </a:rPr>
              <a:t>e</a:t>
            </a:r>
            <a:r>
              <a:rPr sz="4200" b="1" spc="0" baseline="1950" dirty="0">
                <a:latin typeface="Calibri"/>
                <a:cs typeface="Calibri"/>
              </a:rPr>
              <a:t>l</a:t>
            </a:r>
            <a:r>
              <a:rPr sz="4200" b="1" spc="-4" baseline="1950" dirty="0">
                <a:latin typeface="Calibri"/>
                <a:cs typeface="Calibri"/>
              </a:rPr>
              <a:t>l</a:t>
            </a:r>
            <a:r>
              <a:rPr sz="4200" b="1" spc="0" baseline="1950" dirty="0">
                <a:latin typeface="Calibri"/>
                <a:cs typeface="Calibri"/>
              </a:rPr>
              <a:t>en</a:t>
            </a:r>
            <a:r>
              <a:rPr sz="4200" b="1" spc="29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Se</a:t>
            </a:r>
            <a:r>
              <a:rPr sz="4200" b="1" spc="-9" baseline="1950" dirty="0">
                <a:latin typeface="Calibri"/>
                <a:cs typeface="Calibri"/>
              </a:rPr>
              <a:t>l</a:t>
            </a:r>
            <a:r>
              <a:rPr sz="4200" b="1" spc="-14" baseline="1950" dirty="0">
                <a:latin typeface="Calibri"/>
                <a:cs typeface="Calibri"/>
              </a:rPr>
              <a:t>b</a:t>
            </a:r>
            <a:r>
              <a:rPr sz="4200" b="1" spc="-34" baseline="1950" dirty="0">
                <a:latin typeface="Calibri"/>
                <a:cs typeface="Calibri"/>
              </a:rPr>
              <a:t>st</a:t>
            </a:r>
            <a:r>
              <a:rPr sz="4200" b="1" spc="0" baseline="1950" dirty="0">
                <a:latin typeface="Calibri"/>
                <a:cs typeface="Calibri"/>
              </a:rPr>
              <a:t>er</a:t>
            </a:r>
            <a:r>
              <a:rPr sz="4200" b="1" spc="-39" baseline="1950" dirty="0">
                <a:latin typeface="Calibri"/>
                <a:cs typeface="Calibri"/>
              </a:rPr>
              <a:t>k</a:t>
            </a:r>
            <a:r>
              <a:rPr sz="4200" b="1" spc="0" baseline="1950" dirty="0">
                <a:latin typeface="Calibri"/>
                <a:cs typeface="Calibri"/>
              </a:rPr>
              <a:t>und</a:t>
            </a:r>
            <a:r>
              <a:rPr sz="4200" b="1" spc="-4" baseline="1950" dirty="0">
                <a:latin typeface="Calibri"/>
                <a:cs typeface="Calibri"/>
              </a:rPr>
              <a:t>u</a:t>
            </a:r>
            <a:r>
              <a:rPr sz="4200" b="1" spc="0" baseline="1950" dirty="0">
                <a:latin typeface="Calibri"/>
                <a:cs typeface="Calibri"/>
              </a:rPr>
              <a:t>n</a:t>
            </a:r>
            <a:r>
              <a:rPr sz="4200" b="1" spc="-9" baseline="1950" dirty="0">
                <a:latin typeface="Calibri"/>
                <a:cs typeface="Calibri"/>
              </a:rPr>
              <a:t>g</a:t>
            </a:r>
            <a:r>
              <a:rPr sz="4200" b="1" spc="0" baseline="1950" dirty="0">
                <a:latin typeface="Calibri"/>
                <a:cs typeface="Calibri"/>
              </a:rPr>
              <a:t>?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ct val="101725"/>
              </a:lnSpc>
              <a:spcBef>
                <a:spcPts val="449"/>
              </a:spcBef>
            </a:pP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Prü</a:t>
            </a:r>
            <a:r>
              <a:rPr sz="2800" b="1" spc="-44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2800" b="1" spc="-62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Si</a:t>
            </a:r>
            <a:r>
              <a:rPr sz="2800" b="1" spc="-4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,</a:t>
            </a:r>
            <a:r>
              <a:rPr sz="2800" b="1" spc="-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ob</a:t>
            </a:r>
            <a:r>
              <a:rPr sz="2800" b="1" spc="-2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sich </a:t>
            </a:r>
            <a:r>
              <a:rPr sz="2800" b="1" spc="4" dirty="0">
                <a:latin typeface="Calibri"/>
                <a:cs typeface="Calibri"/>
              </a:rPr>
              <a:t>(</a:t>
            </a:r>
            <a:r>
              <a:rPr sz="2800" b="1" spc="0" dirty="0">
                <a:latin typeface="Calibri"/>
                <a:cs typeface="Calibri"/>
              </a:rPr>
              <a:t>für</a:t>
            </a:r>
            <a:r>
              <a:rPr sz="2800" b="1" spc="-33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Sie</a:t>
            </a:r>
            <a:r>
              <a:rPr sz="2800" b="1" spc="-1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29" dirty="0">
                <a:latin typeface="Calibri"/>
                <a:cs typeface="Calibri"/>
              </a:rPr>
              <a:t>n</a:t>
            </a:r>
            <a:r>
              <a:rPr sz="2800" b="1" spc="0" dirty="0">
                <a:latin typeface="Calibri"/>
                <a:cs typeface="Calibri"/>
              </a:rPr>
              <a:t>tla</a:t>
            </a:r>
            <a:r>
              <a:rPr sz="2800" b="1" spc="-34" dirty="0">
                <a:latin typeface="Calibri"/>
                <a:cs typeface="Calibri"/>
              </a:rPr>
              <a:t>st</a:t>
            </a:r>
            <a:r>
              <a:rPr sz="2800" b="1" spc="0" dirty="0">
                <a:latin typeface="Calibri"/>
                <a:cs typeface="Calibri"/>
              </a:rPr>
              <a:t>ende!)</a:t>
            </a:r>
            <a:r>
              <a:rPr sz="2800" b="1" spc="-40" dirty="0"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Schni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4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8740" y="3206033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solidFill>
                  <a:srgbClr val="006FC0"/>
                </a:solidFill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1640" y="3654171"/>
            <a:ext cx="450697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39" baseline="2925" dirty="0">
                <a:latin typeface="Calibri"/>
                <a:cs typeface="Calibri"/>
              </a:rPr>
              <a:t>r</a:t>
            </a:r>
            <a:r>
              <a:rPr sz="4200" b="1" spc="-29" baseline="2925" dirty="0">
                <a:latin typeface="Calibri"/>
                <a:cs typeface="Calibri"/>
              </a:rPr>
              <a:t>g</a:t>
            </a:r>
            <a:r>
              <a:rPr sz="4200" b="1" spc="0" baseline="2925" dirty="0">
                <a:latin typeface="Calibri"/>
                <a:cs typeface="Calibri"/>
              </a:rPr>
              <a:t>eben</a:t>
            </a:r>
            <a:r>
              <a:rPr sz="4200" b="1" spc="-65" baseline="2925" dirty="0">
                <a:latin typeface="Calibri"/>
                <a:cs typeface="Calibri"/>
              </a:rPr>
              <a:t> </a:t>
            </a:r>
            <a:r>
              <a:rPr sz="4200" b="1" spc="-19" baseline="2925" dirty="0">
                <a:latin typeface="Calibri"/>
                <a:cs typeface="Calibri"/>
              </a:rPr>
              <a:t>z</a:t>
            </a:r>
            <a:r>
              <a:rPr sz="4200" b="1" spc="0" baseline="2925" dirty="0">
                <a:latin typeface="Calibri"/>
                <a:cs typeface="Calibri"/>
              </a:rPr>
              <a:t>wis</a:t>
            </a:r>
            <a:r>
              <a:rPr sz="4200" b="1" spc="4" baseline="2925" dirty="0">
                <a:latin typeface="Calibri"/>
                <a:cs typeface="Calibri"/>
              </a:rPr>
              <a:t>c</a:t>
            </a:r>
            <a:r>
              <a:rPr sz="4200" b="1" spc="0" baseline="2925" dirty="0">
                <a:latin typeface="Calibri"/>
                <a:cs typeface="Calibri"/>
              </a:rPr>
              <a:t>hen</a:t>
            </a:r>
            <a:r>
              <a:rPr sz="4200" b="1" spc="-105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ei</a:t>
            </a:r>
            <a:r>
              <a:rPr sz="4200" b="1" spc="-4" baseline="2925" dirty="0">
                <a:latin typeface="Calibri"/>
                <a:cs typeface="Calibri"/>
              </a:rPr>
              <a:t>n</a:t>
            </a:r>
            <a:r>
              <a:rPr sz="4200" b="1" spc="0" baseline="2925" dirty="0">
                <a:latin typeface="Calibri"/>
                <a:cs typeface="Calibri"/>
              </a:rPr>
              <a:t>em</a:t>
            </a:r>
            <a:r>
              <a:rPr sz="4200" b="1" spc="-47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Ih</a:t>
            </a:r>
            <a:r>
              <a:rPr sz="4200" b="1" spc="-34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er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33083" y="3654171"/>
            <a:ext cx="244585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Studi</a:t>
            </a:r>
            <a:r>
              <a:rPr sz="4200" b="1" spc="-4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np</a:t>
            </a:r>
            <a:r>
              <a:rPr sz="4200" b="1" spc="-34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oje</a:t>
            </a:r>
            <a:r>
              <a:rPr sz="4200" b="1" spc="-9" baseline="2925" dirty="0">
                <a:latin typeface="Calibri"/>
                <a:cs typeface="Calibri"/>
              </a:rPr>
              <a:t>k</a:t>
            </a:r>
            <a:r>
              <a:rPr sz="4200" b="1" spc="-34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386414" y="3654171"/>
            <a:ext cx="65031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und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038718" y="3654171"/>
            <a:ext cx="100136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ein</a:t>
            </a:r>
            <a:r>
              <a:rPr sz="4200" b="1" spc="-9" baseline="2925" dirty="0">
                <a:latin typeface="Calibri"/>
                <a:cs typeface="Calibri"/>
              </a:rPr>
              <a:t>e</a:t>
            </a:r>
            <a:r>
              <a:rPr sz="4200" b="1" spc="0" baseline="2925" dirty="0">
                <a:latin typeface="Calibri"/>
                <a:cs typeface="Calibri"/>
              </a:rPr>
              <a:t>m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1640" y="4080891"/>
            <a:ext cx="79058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Ih</a:t>
            </a:r>
            <a:r>
              <a:rPr sz="4200" b="1" spc="-34" baseline="2925" dirty="0">
                <a:latin typeface="Calibri"/>
                <a:cs typeface="Calibri"/>
              </a:rPr>
              <a:t>r</a:t>
            </a:r>
            <a:r>
              <a:rPr sz="4200" b="1" spc="0" baseline="2925" dirty="0">
                <a:latin typeface="Calibri"/>
                <a:cs typeface="Calibri"/>
              </a:rPr>
              <a:t>er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16690" y="4080891"/>
            <a:ext cx="323404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U</a:t>
            </a:r>
            <a:r>
              <a:rPr sz="4200" b="1" spc="-25" baseline="2925" dirty="0">
                <a:latin typeface="Calibri"/>
                <a:cs typeface="Calibri"/>
              </a:rPr>
              <a:t>n</a:t>
            </a:r>
            <a:r>
              <a:rPr sz="4200" b="1" spc="-34" baseline="2925" dirty="0">
                <a:latin typeface="Calibri"/>
                <a:cs typeface="Calibri"/>
              </a:rPr>
              <a:t>t</a:t>
            </a:r>
            <a:r>
              <a:rPr sz="4200" b="1" spc="0" baseline="2925" dirty="0">
                <a:latin typeface="Calibri"/>
                <a:cs typeface="Calibri"/>
              </a:rPr>
              <a:t>erric</a:t>
            </a:r>
            <a:r>
              <a:rPr sz="4200" b="1" spc="-19" baseline="2925" dirty="0">
                <a:latin typeface="Calibri"/>
                <a:cs typeface="Calibri"/>
              </a:rPr>
              <a:t>h</a:t>
            </a:r>
            <a:r>
              <a:rPr sz="4200" b="1" spc="0" baseline="2925" dirty="0">
                <a:latin typeface="Calibri"/>
                <a:cs typeface="Calibri"/>
              </a:rPr>
              <a:t>t</a:t>
            </a:r>
            <a:r>
              <a:rPr sz="4200" b="1" spc="-29" baseline="2925" dirty="0">
                <a:latin typeface="Calibri"/>
                <a:cs typeface="Calibri"/>
              </a:rPr>
              <a:t>s</a:t>
            </a:r>
            <a:r>
              <a:rPr sz="4200" b="1" spc="-25" baseline="2925" dirty="0">
                <a:latin typeface="Calibri"/>
                <a:cs typeface="Calibri"/>
              </a:rPr>
              <a:t>v</a:t>
            </a:r>
            <a:r>
              <a:rPr sz="4200" b="1" spc="0" baseline="2925" dirty="0">
                <a:latin typeface="Calibri"/>
                <a:cs typeface="Calibri"/>
              </a:rPr>
              <a:t>orhabe</a:t>
            </a:r>
            <a:r>
              <a:rPr sz="4200" b="1" spc="-4" baseline="2925" dirty="0">
                <a:latin typeface="Calibri"/>
                <a:cs typeface="Calibri"/>
              </a:rPr>
              <a:t>n</a:t>
            </a:r>
            <a:r>
              <a:rPr sz="4200" b="1" spc="0" baseline="2925" dirty="0"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60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55192" y="1847088"/>
            <a:ext cx="5429250" cy="439597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53262" y="462152"/>
            <a:ext cx="7696462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lang="de-DE" sz="4800" b="1" baseline="3413" dirty="0">
                <a:solidFill>
                  <a:srgbClr val="006FC0"/>
                </a:solidFill>
                <a:latin typeface="Calibri"/>
                <a:cs typeface="Calibri"/>
              </a:rPr>
              <a:t>9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.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 </a:t>
            </a:r>
            <a:r>
              <a:rPr sz="4800" b="1" spc="-44" baseline="3413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ann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ich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im P</a:t>
            </a:r>
            <a:r>
              <a:rPr sz="4800" b="1" spc="-75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xi</a:t>
            </a:r>
            <a:r>
              <a:rPr sz="4800" b="1" spc="14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me</a:t>
            </a:r>
            <a:r>
              <a:rPr sz="4800" b="1" spc="-39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29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4800" b="1" spc="-4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meine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im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7845" y="949832"/>
            <a:ext cx="1505845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Studium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47067" y="949832"/>
            <a:ext cx="1979949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be</a:t>
            </a:r>
            <a:r>
              <a:rPr sz="4800" b="1" spc="-39" baseline="3413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onne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29930" y="949832"/>
            <a:ext cx="2745415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-50" baseline="3413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or</a:t>
            </a:r>
            <a:r>
              <a:rPr sz="48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-54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ol</a:t>
            </a:r>
            <a:r>
              <a:rPr sz="4800" b="1" spc="14" baseline="3413" dirty="0">
                <a:solidFill>
                  <a:srgbClr val="006FC0"/>
                </a:solidFill>
                <a:latin typeface="Calibri"/>
                <a:cs typeface="Calibri"/>
              </a:rPr>
              <a:t>io</a:t>
            </a:r>
            <a:r>
              <a:rPr sz="4800" b="1" spc="4" baseline="3413" dirty="0">
                <a:solidFill>
                  <a:srgbClr val="006FC0"/>
                </a:solidFill>
                <a:latin typeface="Calibri"/>
                <a:cs typeface="Calibri"/>
              </a:rPr>
              <a:t>-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Arbeit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476496" y="949832"/>
            <a:ext cx="2496722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ei</a:t>
            </a:r>
            <a:r>
              <a:rPr sz="48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erfüh</a:t>
            </a:r>
            <a:r>
              <a:rPr sz="4800" b="1" spc="-34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en?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61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21640" y="0"/>
            <a:ext cx="8646160" cy="6858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165733" marR="52412">
              <a:lnSpc>
                <a:spcPts val="3365"/>
              </a:lnSpc>
              <a:spcBef>
                <a:spcPts val="168"/>
              </a:spcBef>
            </a:pPr>
            <a:r>
              <a:rPr sz="4800" b="1" spc="-50" baseline="3413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ort</a:t>
            </a:r>
            <a:r>
              <a:rPr sz="4800" b="1" spc="-44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oli</a:t>
            </a:r>
            <a:r>
              <a:rPr sz="4800" b="1" spc="14" baseline="3413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ü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hr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ng</a:t>
            </a:r>
            <a:r>
              <a:rPr sz="4800" b="1" spc="-50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im P</a:t>
            </a:r>
            <a:r>
              <a:rPr sz="4800" b="1" spc="-79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-19" baseline="3413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xi</a:t>
            </a:r>
            <a:r>
              <a:rPr sz="4800" b="1" spc="9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me</a:t>
            </a:r>
            <a:r>
              <a:rPr sz="4800" b="1" spc="-39" baseline="3413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-44" baseline="3413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endParaRPr sz="3200" dirty="0">
              <a:latin typeface="Calibri"/>
              <a:cs typeface="Calibri"/>
            </a:endParaRPr>
          </a:p>
          <a:p>
            <a:pPr marL="12700">
              <a:lnSpc>
                <a:spcPts val="3020"/>
              </a:lnSpc>
              <a:spcBef>
                <a:spcPts val="2229"/>
              </a:spcBef>
            </a:pPr>
            <a:r>
              <a:rPr sz="2800" b="1" spc="0" dirty="0">
                <a:latin typeface="Calibri"/>
                <a:cs typeface="Calibri"/>
              </a:rPr>
              <a:t>Das</a:t>
            </a:r>
            <a:r>
              <a:rPr sz="2800" b="1" spc="-42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Füh</a:t>
            </a:r>
            <a:r>
              <a:rPr sz="2800" b="1" spc="-25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en</a:t>
            </a:r>
            <a:r>
              <a:rPr sz="2800" b="1" spc="-61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ein</a:t>
            </a:r>
            <a:r>
              <a:rPr sz="2800" b="1" spc="-9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s</a:t>
            </a:r>
            <a:r>
              <a:rPr sz="2800" b="1" spc="-25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ausbi</a:t>
            </a:r>
            <a:r>
              <a:rPr sz="2800" b="1" spc="-4" dirty="0">
                <a:latin typeface="Calibri"/>
                <a:cs typeface="Calibri"/>
              </a:rPr>
              <a:t>l</a:t>
            </a:r>
            <a:r>
              <a:rPr sz="2800" b="1" spc="0" dirty="0">
                <a:latin typeface="Calibri"/>
                <a:cs typeface="Calibri"/>
              </a:rPr>
              <a:t>dun</a:t>
            </a:r>
            <a:r>
              <a:rPr sz="2800" b="1" spc="-4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sbe</a:t>
            </a:r>
            <a:r>
              <a:rPr sz="2800" b="1" spc="-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le</a:t>
            </a:r>
            <a:r>
              <a:rPr sz="2800" b="1" spc="-9" dirty="0">
                <a:latin typeface="Calibri"/>
                <a:cs typeface="Calibri"/>
              </a:rPr>
              <a:t>i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enden</a:t>
            </a:r>
            <a:r>
              <a:rPr sz="2800" b="1" spc="-115" dirty="0"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2800" b="1" spc="-59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-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xisphas</a:t>
            </a:r>
            <a:r>
              <a:rPr sz="2800" b="1" spc="-4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n- </a:t>
            </a:r>
            <a:r>
              <a:rPr sz="2800" b="1" spc="-50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ort</a:t>
            </a:r>
            <a:r>
              <a:rPr sz="2800" b="1" spc="-39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ol</a:t>
            </a:r>
            <a:r>
              <a:rPr sz="2800" b="1" spc="-9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os</a:t>
            </a:r>
            <a:r>
              <a:rPr sz="2800" b="1" spc="-3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(</a:t>
            </a:r>
            <a:r>
              <a:rPr sz="2800" b="1" spc="4" dirty="0">
                <a:latin typeface="Calibri"/>
                <a:cs typeface="Calibri"/>
              </a:rPr>
              <a:t>z</a:t>
            </a:r>
            <a:r>
              <a:rPr sz="2800" b="1" spc="0" dirty="0">
                <a:latin typeface="Calibri"/>
                <a:cs typeface="Calibri"/>
              </a:rPr>
              <a:t>.B.</a:t>
            </a:r>
            <a:r>
              <a:rPr sz="2800" b="1" spc="-40" dirty="0">
                <a:latin typeface="Calibri"/>
                <a:cs typeface="Calibri"/>
              </a:rPr>
              <a:t> </a:t>
            </a:r>
            <a:r>
              <a:rPr sz="2800" b="1" spc="-50" dirty="0">
                <a:latin typeface="Calibri"/>
                <a:cs typeface="Calibri"/>
              </a:rPr>
              <a:t>P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50" dirty="0">
                <a:latin typeface="Calibri"/>
                <a:cs typeface="Calibri"/>
              </a:rPr>
              <a:t>P</a:t>
            </a:r>
            <a:r>
              <a:rPr sz="2800" b="1" spc="4" dirty="0">
                <a:latin typeface="Calibri"/>
                <a:cs typeface="Calibri"/>
              </a:rPr>
              <a:t>e</a:t>
            </a:r>
            <a:r>
              <a:rPr sz="2800" b="1" spc="-4" dirty="0">
                <a:latin typeface="Calibri"/>
                <a:cs typeface="Calibri"/>
              </a:rPr>
              <a:t>-</a:t>
            </a:r>
            <a:r>
              <a:rPr sz="2800" b="1" spc="-50" dirty="0">
                <a:latin typeface="Calibri"/>
                <a:cs typeface="Calibri"/>
              </a:rPr>
              <a:t>P</a:t>
            </a:r>
            <a:r>
              <a:rPr sz="2800" b="1" spc="0" dirty="0">
                <a:latin typeface="Calibri"/>
                <a:cs typeface="Calibri"/>
              </a:rPr>
              <a:t>ort</a:t>
            </a:r>
            <a:r>
              <a:rPr sz="2800" b="1" spc="-39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ol</a:t>
            </a:r>
            <a:r>
              <a:rPr sz="2800" b="1" spc="-9" dirty="0">
                <a:latin typeface="Calibri"/>
                <a:cs typeface="Calibri"/>
              </a:rPr>
              <a:t>i</a:t>
            </a:r>
            <a:r>
              <a:rPr sz="2800" b="1" spc="0" dirty="0">
                <a:latin typeface="Calibri"/>
                <a:cs typeface="Calibri"/>
              </a:rPr>
              <a:t>o)</a:t>
            </a:r>
            <a:r>
              <a:rPr sz="2800" b="1" spc="-98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i</a:t>
            </a:r>
            <a:r>
              <a:rPr sz="2800" b="1" spc="-39" dirty="0">
                <a:latin typeface="Calibri"/>
                <a:cs typeface="Calibri"/>
              </a:rPr>
              <a:t>s</a:t>
            </a:r>
            <a:r>
              <a:rPr sz="2800" b="1" spc="0" dirty="0">
                <a:latin typeface="Calibri"/>
                <a:cs typeface="Calibri"/>
              </a:rPr>
              <a:t>t</a:t>
            </a:r>
            <a:r>
              <a:rPr sz="2800" b="1" spc="19" dirty="0"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ob</a:t>
            </a:r>
            <a:r>
              <a:rPr sz="2800" b="1" spc="-4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800" b="1" spc="-54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800" b="1" spc="-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800" b="1" spc="-1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orisch</a:t>
            </a:r>
            <a:r>
              <a:rPr sz="2800" b="1" spc="-4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(</a:t>
            </a:r>
            <a:r>
              <a:rPr sz="2800" b="1" spc="4" dirty="0">
                <a:latin typeface="Calibri"/>
                <a:cs typeface="Calibri"/>
              </a:rPr>
              <a:t>L</a:t>
            </a:r>
            <a:r>
              <a:rPr sz="2800" b="1" spc="0" dirty="0">
                <a:latin typeface="Calibri"/>
                <a:cs typeface="Calibri"/>
              </a:rPr>
              <a:t>ABG</a:t>
            </a:r>
            <a:endParaRPr sz="2800" dirty="0">
              <a:latin typeface="Calibri"/>
              <a:cs typeface="Calibri"/>
            </a:endParaRPr>
          </a:p>
          <a:p>
            <a:pPr marL="12700" marR="52412">
              <a:lnSpc>
                <a:spcPts val="3170"/>
              </a:lnSpc>
              <a:spcBef>
                <a:spcPts val="7"/>
              </a:spcBef>
            </a:pPr>
            <a:r>
              <a:rPr sz="4200" b="1" spc="0" baseline="1950" dirty="0">
                <a:latin typeface="Calibri"/>
                <a:cs typeface="Calibri"/>
              </a:rPr>
              <a:t>200</a:t>
            </a:r>
            <a:r>
              <a:rPr sz="4200" b="1" spc="-9" baseline="1950" dirty="0">
                <a:latin typeface="Calibri"/>
                <a:cs typeface="Calibri"/>
              </a:rPr>
              <a:t>9</a:t>
            </a:r>
            <a:r>
              <a:rPr sz="4200" b="1" spc="0" baseline="1950" dirty="0">
                <a:latin typeface="Calibri"/>
                <a:cs typeface="Calibri"/>
              </a:rPr>
              <a:t>),</a:t>
            </a:r>
            <a:r>
              <a:rPr sz="4200" b="1" spc="39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di</a:t>
            </a:r>
            <a:r>
              <a:rPr sz="4200" b="1" spc="-9" baseline="1950" dirty="0">
                <a:latin typeface="Calibri"/>
                <a:cs typeface="Calibri"/>
              </a:rPr>
              <a:t>e</a:t>
            </a:r>
            <a:r>
              <a:rPr sz="4200" b="1" spc="0" baseline="1950" dirty="0">
                <a:latin typeface="Calibri"/>
                <a:cs typeface="Calibri"/>
              </a:rPr>
              <a:t>s</a:t>
            </a:r>
            <a:r>
              <a:rPr sz="4200" b="1" spc="9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g</a:t>
            </a:r>
            <a:r>
              <a:rPr sz="4200" b="1" spc="-9" baseline="1950" dirty="0">
                <a:latin typeface="Calibri"/>
                <a:cs typeface="Calibri"/>
              </a:rPr>
              <a:t>i</a:t>
            </a:r>
            <a:r>
              <a:rPr sz="4200" b="1" spc="0" baseline="1950" dirty="0">
                <a:latin typeface="Calibri"/>
                <a:cs typeface="Calibri"/>
              </a:rPr>
              <a:t>lt</a:t>
            </a:r>
            <a:r>
              <a:rPr sz="4200" b="1" spc="25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demnach</a:t>
            </a:r>
            <a:r>
              <a:rPr sz="4200" b="1" spc="9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auch für</a:t>
            </a:r>
            <a:r>
              <a:rPr sz="4200" b="1" spc="19" baseline="1950" dirty="0">
                <a:latin typeface="Calibri"/>
                <a:cs typeface="Calibri"/>
              </a:rPr>
              <a:t> </a:t>
            </a:r>
            <a:r>
              <a:rPr sz="4200" b="1" spc="0" baseline="1950" dirty="0">
                <a:latin typeface="Calibri"/>
                <a:cs typeface="Calibri"/>
              </a:rPr>
              <a:t>das P</a:t>
            </a:r>
            <a:r>
              <a:rPr sz="4200" b="1" spc="-64" baseline="1950" dirty="0">
                <a:latin typeface="Calibri"/>
                <a:cs typeface="Calibri"/>
              </a:rPr>
              <a:t>r</a:t>
            </a:r>
            <a:r>
              <a:rPr sz="4200" b="1" spc="-25" baseline="1950" dirty="0">
                <a:latin typeface="Calibri"/>
                <a:cs typeface="Calibri"/>
              </a:rPr>
              <a:t>a</a:t>
            </a:r>
            <a:r>
              <a:rPr sz="4200" b="1" spc="0" baseline="1950" dirty="0">
                <a:latin typeface="Calibri"/>
                <a:cs typeface="Calibri"/>
              </a:rPr>
              <a:t>xiss</a:t>
            </a:r>
            <a:r>
              <a:rPr sz="4200" b="1" spc="-9" baseline="1950" dirty="0">
                <a:latin typeface="Calibri"/>
                <a:cs typeface="Calibri"/>
              </a:rPr>
              <a:t>e</a:t>
            </a:r>
            <a:r>
              <a:rPr sz="4200" b="1" spc="0" baseline="1950" dirty="0">
                <a:latin typeface="Calibri"/>
                <a:cs typeface="Calibri"/>
              </a:rPr>
              <a:t>me</a:t>
            </a:r>
            <a:r>
              <a:rPr sz="4200" b="1" spc="-39" baseline="1950" dirty="0">
                <a:latin typeface="Calibri"/>
                <a:cs typeface="Calibri"/>
              </a:rPr>
              <a:t>s</a:t>
            </a:r>
            <a:r>
              <a:rPr sz="4200" b="1" spc="-34" baseline="1950" dirty="0">
                <a:latin typeface="Calibri"/>
                <a:cs typeface="Calibri"/>
              </a:rPr>
              <a:t>t</a:t>
            </a:r>
            <a:r>
              <a:rPr sz="4200" b="1" spc="0" baseline="1950" dirty="0">
                <a:latin typeface="Calibri"/>
                <a:cs typeface="Calibri"/>
              </a:rPr>
              <a:t>e</a:t>
            </a:r>
            <a:r>
              <a:rPr sz="4200" b="1" spc="-239" baseline="1950" dirty="0">
                <a:latin typeface="Calibri"/>
                <a:cs typeface="Calibri"/>
              </a:rPr>
              <a:t>r</a:t>
            </a:r>
            <a:r>
              <a:rPr sz="4200" b="1" spc="0" baseline="1950" dirty="0">
                <a:latin typeface="Calibri"/>
                <a:cs typeface="Calibri"/>
              </a:rPr>
              <a:t>.</a:t>
            </a:r>
            <a:endParaRPr sz="2800" dirty="0">
              <a:latin typeface="Calibri"/>
              <a:cs typeface="Calibri"/>
            </a:endParaRPr>
          </a:p>
          <a:p>
            <a:pPr marL="12700" marR="499738">
              <a:lnSpc>
                <a:spcPts val="3020"/>
              </a:lnSpc>
              <a:spcBef>
                <a:spcPts val="523"/>
              </a:spcBef>
            </a:pPr>
            <a:r>
              <a:rPr sz="2800" b="1" spc="0" dirty="0">
                <a:latin typeface="Calibri"/>
                <a:cs typeface="Calibri"/>
              </a:rPr>
              <a:t>Das</a:t>
            </a:r>
            <a:r>
              <a:rPr sz="2800" b="1" spc="-42" dirty="0">
                <a:latin typeface="Calibri"/>
                <a:cs typeface="Calibri"/>
              </a:rPr>
              <a:t> </a:t>
            </a:r>
            <a:r>
              <a:rPr sz="2800" b="1" spc="-44" dirty="0">
                <a:latin typeface="Calibri"/>
                <a:cs typeface="Calibri"/>
              </a:rPr>
              <a:t>P</a:t>
            </a:r>
            <a:r>
              <a:rPr sz="2800" b="1" spc="0" dirty="0">
                <a:latin typeface="Calibri"/>
                <a:cs typeface="Calibri"/>
              </a:rPr>
              <a:t>ort</a:t>
            </a:r>
            <a:r>
              <a:rPr sz="2800" b="1" spc="-39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ol</a:t>
            </a:r>
            <a:r>
              <a:rPr sz="2800" b="1" spc="-9" dirty="0">
                <a:latin typeface="Calibri"/>
                <a:cs typeface="Calibri"/>
              </a:rPr>
              <a:t>i</a:t>
            </a:r>
            <a:r>
              <a:rPr sz="2800" b="1" spc="0" dirty="0">
                <a:latin typeface="Calibri"/>
                <a:cs typeface="Calibri"/>
              </a:rPr>
              <a:t>o</a:t>
            </a:r>
            <a:r>
              <a:rPr sz="2800" b="1" spc="-48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i</a:t>
            </a:r>
            <a:r>
              <a:rPr sz="2800" b="1" spc="-39" dirty="0">
                <a:latin typeface="Calibri"/>
                <a:cs typeface="Calibri"/>
              </a:rPr>
              <a:t>s</a:t>
            </a:r>
            <a:r>
              <a:rPr sz="2800" b="1" spc="0" dirty="0">
                <a:latin typeface="Calibri"/>
                <a:cs typeface="Calibri"/>
              </a:rPr>
              <a:t>t</a:t>
            </a:r>
            <a:r>
              <a:rPr sz="2800" b="1" spc="1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eine</a:t>
            </a:r>
            <a:r>
              <a:rPr sz="2800" b="1" spc="-25" dirty="0"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ziel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eric</a:t>
            </a:r>
            <a:r>
              <a:rPr sz="2800" b="1" spc="-19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-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-82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und</a:t>
            </a:r>
            <a:r>
              <a:rPr sz="2800" b="1" spc="-4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-44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800" b="1" spc="-14" dirty="0">
                <a:solidFill>
                  <a:srgbClr val="006FC0"/>
                </a:solidFill>
                <a:latin typeface="Calibri"/>
                <a:cs typeface="Calibri"/>
              </a:rPr>
              <a:t>y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st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em</a:t>
            </a:r>
            <a:r>
              <a:rPr sz="2800" b="1" spc="-19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tische Sam</a:t>
            </a:r>
            <a:r>
              <a:rPr sz="2800" b="1" spc="9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lung</a:t>
            </a:r>
            <a:r>
              <a:rPr sz="2800" b="1" spc="-112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al</a:t>
            </a:r>
            <a:r>
              <a:rPr sz="2800" b="1" spc="-4" dirty="0">
                <a:latin typeface="Calibri"/>
                <a:cs typeface="Calibri"/>
              </a:rPr>
              <a:t>l</a:t>
            </a:r>
            <a:r>
              <a:rPr sz="2800" b="1" spc="0" dirty="0">
                <a:latin typeface="Calibri"/>
                <a:cs typeface="Calibri"/>
              </a:rPr>
              <a:t>er</a:t>
            </a:r>
            <a:r>
              <a:rPr sz="2800" b="1" spc="-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Da</a:t>
            </a:r>
            <a:r>
              <a:rPr sz="2800" b="1" spc="-29" dirty="0">
                <a:latin typeface="Calibri"/>
                <a:cs typeface="Calibri"/>
              </a:rPr>
              <a:t>r</a:t>
            </a:r>
            <a:r>
              <a:rPr sz="2800" b="1" spc="-34" dirty="0">
                <a:latin typeface="Calibri"/>
                <a:cs typeface="Calibri"/>
              </a:rPr>
              <a:t>st</a:t>
            </a:r>
            <a:r>
              <a:rPr sz="2800" b="1" spc="0" dirty="0">
                <a:latin typeface="Calibri"/>
                <a:cs typeface="Calibri"/>
              </a:rPr>
              <a:t>el</a:t>
            </a:r>
            <a:r>
              <a:rPr sz="2800" b="1" spc="-9" dirty="0">
                <a:latin typeface="Calibri"/>
                <a:cs typeface="Calibri"/>
              </a:rPr>
              <a:t>l</a:t>
            </a:r>
            <a:r>
              <a:rPr sz="2800" b="1" spc="0" dirty="0">
                <a:latin typeface="Calibri"/>
                <a:cs typeface="Calibri"/>
              </a:rPr>
              <a:t>un</a:t>
            </a:r>
            <a:r>
              <a:rPr sz="2800" b="1" spc="-2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en</a:t>
            </a:r>
            <a:r>
              <a:rPr sz="2800" b="1" spc="-68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und</a:t>
            </a:r>
            <a:r>
              <a:rPr sz="2800" b="1" spc="-45" dirty="0">
                <a:latin typeface="Calibri"/>
                <a:cs typeface="Calibri"/>
              </a:rPr>
              <a:t> </a:t>
            </a:r>
            <a:r>
              <a:rPr sz="2800" b="1" spc="-39" dirty="0">
                <a:latin typeface="Calibri"/>
                <a:cs typeface="Calibri"/>
              </a:rPr>
              <a:t>R</a:t>
            </a:r>
            <a:r>
              <a:rPr sz="2800" b="1" spc="-25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fl</a:t>
            </a:r>
            <a:r>
              <a:rPr sz="2800" b="1" spc="-50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xio</a:t>
            </a:r>
            <a:r>
              <a:rPr sz="2800" b="1" spc="-4" dirty="0">
                <a:latin typeface="Calibri"/>
                <a:cs typeface="Calibri"/>
              </a:rPr>
              <a:t>n</a:t>
            </a:r>
            <a:r>
              <a:rPr sz="2800" b="1" spc="0" dirty="0">
                <a:latin typeface="Calibri"/>
                <a:cs typeface="Calibri"/>
              </a:rPr>
              <a:t>en</a:t>
            </a:r>
            <a:r>
              <a:rPr sz="2800" b="1" spc="-77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Ih</a:t>
            </a: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es ind</a:t>
            </a:r>
            <a:r>
              <a:rPr sz="2800" b="1" spc="-4" dirty="0">
                <a:latin typeface="Calibri"/>
                <a:cs typeface="Calibri"/>
              </a:rPr>
              <a:t>i</a:t>
            </a:r>
            <a:r>
              <a:rPr sz="2800" b="1" spc="0" dirty="0">
                <a:latin typeface="Calibri"/>
                <a:cs typeface="Calibri"/>
              </a:rPr>
              <a:t>vid</a:t>
            </a:r>
            <a:r>
              <a:rPr sz="2800" b="1" spc="-4" dirty="0">
                <a:latin typeface="Calibri"/>
                <a:cs typeface="Calibri"/>
              </a:rPr>
              <a:t>u</a:t>
            </a:r>
            <a:r>
              <a:rPr sz="2800" b="1" spc="0" dirty="0">
                <a:latin typeface="Calibri"/>
                <a:cs typeface="Calibri"/>
              </a:rPr>
              <a:t>el</a:t>
            </a:r>
            <a:r>
              <a:rPr sz="2800" b="1" spc="-9" dirty="0">
                <a:latin typeface="Calibri"/>
                <a:cs typeface="Calibri"/>
              </a:rPr>
              <a:t>l</a:t>
            </a:r>
            <a:r>
              <a:rPr sz="2800" b="1" spc="0" dirty="0">
                <a:latin typeface="Calibri"/>
                <a:cs typeface="Calibri"/>
              </a:rPr>
              <a:t>en</a:t>
            </a:r>
            <a:r>
              <a:rPr sz="2800" b="1" spc="-4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Lernp</a:t>
            </a:r>
            <a:r>
              <a:rPr sz="2800" b="1" spc="-29" dirty="0">
                <a:latin typeface="Calibri"/>
                <a:cs typeface="Calibri"/>
              </a:rPr>
              <a:t>r</a:t>
            </a:r>
            <a:r>
              <a:rPr sz="2800" b="1" spc="-25" dirty="0">
                <a:latin typeface="Calibri"/>
                <a:cs typeface="Calibri"/>
              </a:rPr>
              <a:t>o</a:t>
            </a:r>
            <a:r>
              <a:rPr sz="2800" b="1" spc="-44" dirty="0">
                <a:latin typeface="Calibri"/>
                <a:cs typeface="Calibri"/>
              </a:rPr>
              <a:t>z</a:t>
            </a:r>
            <a:r>
              <a:rPr sz="2800" b="1" spc="0" dirty="0">
                <a:latin typeface="Calibri"/>
                <a:cs typeface="Calibri"/>
              </a:rPr>
              <a:t>esses/</a:t>
            </a:r>
            <a:r>
              <a:rPr sz="2800" b="1" spc="-81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Ih</a:t>
            </a: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er</a:t>
            </a:r>
            <a:r>
              <a:rPr sz="2800" b="1" spc="-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Studi</a:t>
            </a:r>
            <a:r>
              <a:rPr sz="2800" b="1" spc="-4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nle</a:t>
            </a:r>
            <a:r>
              <a:rPr sz="2800" b="1" spc="-9" dirty="0">
                <a:latin typeface="Calibri"/>
                <a:cs typeface="Calibri"/>
              </a:rPr>
              <a:t>i</a:t>
            </a:r>
            <a:r>
              <a:rPr sz="2800" b="1" spc="-34" dirty="0">
                <a:latin typeface="Calibri"/>
                <a:cs typeface="Calibri"/>
              </a:rPr>
              <a:t>s</a:t>
            </a:r>
            <a:r>
              <a:rPr sz="2800" b="1" spc="0" dirty="0">
                <a:latin typeface="Calibri"/>
                <a:cs typeface="Calibri"/>
              </a:rPr>
              <a:t>tun</a:t>
            </a:r>
            <a:r>
              <a:rPr sz="2800" b="1" spc="-2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en.</a:t>
            </a:r>
            <a:endParaRPr sz="2800" dirty="0">
              <a:latin typeface="Calibri"/>
              <a:cs typeface="Calibri"/>
            </a:endParaRPr>
          </a:p>
          <a:p>
            <a:pPr marL="12700" marR="14008">
              <a:lnSpc>
                <a:spcPts val="3417"/>
              </a:lnSpc>
              <a:spcBef>
                <a:spcPts val="583"/>
              </a:spcBef>
            </a:pPr>
            <a:r>
              <a:rPr sz="2800" b="1" spc="0" dirty="0">
                <a:latin typeface="Calibri"/>
                <a:cs typeface="Calibri"/>
              </a:rPr>
              <a:t>Es e</a:t>
            </a:r>
            <a:r>
              <a:rPr sz="2800" b="1" spc="-29" dirty="0">
                <a:latin typeface="Calibri"/>
                <a:cs typeface="Calibri"/>
              </a:rPr>
              <a:t>n</a:t>
            </a:r>
            <a:r>
              <a:rPr sz="2800" b="1" spc="0" dirty="0">
                <a:latin typeface="Calibri"/>
                <a:cs typeface="Calibri"/>
              </a:rPr>
              <a:t>thält</a:t>
            </a:r>
            <a:r>
              <a:rPr sz="2800" b="1" spc="-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die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Do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ume</a:t>
            </a:r>
            <a:r>
              <a:rPr sz="2800" b="1" spc="-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800" b="1" spc="-1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-2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tion</a:t>
            </a:r>
            <a:r>
              <a:rPr sz="2800" b="1" spc="-111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-25" dirty="0">
                <a:latin typeface="Calibri"/>
                <a:cs typeface="Calibri"/>
              </a:rPr>
              <a:t>v</a:t>
            </a:r>
            <a:r>
              <a:rPr sz="2800" b="1" spc="0" dirty="0">
                <a:latin typeface="Calibri"/>
                <a:cs typeface="Calibri"/>
              </a:rPr>
              <a:t>on</a:t>
            </a:r>
            <a:r>
              <a:rPr sz="2800" b="1" spc="-33" dirty="0">
                <a:latin typeface="Calibri"/>
                <a:cs typeface="Calibri"/>
              </a:rPr>
              <a:t> </a:t>
            </a:r>
            <a:r>
              <a:rPr sz="2800" b="1" spc="-19" dirty="0">
                <a:latin typeface="Calibri"/>
                <a:cs typeface="Calibri"/>
              </a:rPr>
              <a:t>zw</a:t>
            </a:r>
            <a:r>
              <a:rPr sz="2800" b="1" spc="0" dirty="0">
                <a:latin typeface="Calibri"/>
                <a:cs typeface="Calibri"/>
              </a:rPr>
              <a:t>ei</a:t>
            </a:r>
            <a:r>
              <a:rPr sz="2800" b="1" spc="-42" dirty="0"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Studi</a:t>
            </a:r>
            <a:r>
              <a:rPr sz="2800" b="1" spc="-4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np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oje</a:t>
            </a:r>
            <a:r>
              <a:rPr sz="2800" b="1" spc="-9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en </a:t>
            </a:r>
            <a:endParaRPr sz="2800" dirty="0">
              <a:latin typeface="Calibri"/>
              <a:cs typeface="Calibri"/>
            </a:endParaRPr>
          </a:p>
          <a:p>
            <a:pPr marL="12700" marR="14008">
              <a:lnSpc>
                <a:spcPts val="3417"/>
              </a:lnSpc>
            </a:pPr>
            <a:r>
              <a:rPr sz="2800" b="1" spc="0" dirty="0">
                <a:latin typeface="Calibri"/>
                <a:cs typeface="Calibri"/>
              </a:rPr>
              <a:t>als</a:t>
            </a:r>
            <a:r>
              <a:rPr sz="2800" b="1" spc="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prüfungs</a:t>
            </a: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el</a:t>
            </a:r>
            <a:r>
              <a:rPr sz="2800" b="1" spc="-19" dirty="0">
                <a:latin typeface="Calibri"/>
                <a:cs typeface="Calibri"/>
              </a:rPr>
              <a:t>e</a:t>
            </a:r>
            <a:r>
              <a:rPr sz="2800" b="1" spc="-39" dirty="0">
                <a:latin typeface="Calibri"/>
                <a:cs typeface="Calibri"/>
              </a:rPr>
              <a:t>v</a:t>
            </a:r>
            <a:r>
              <a:rPr sz="2800" b="1" spc="0" dirty="0">
                <a:latin typeface="Calibri"/>
                <a:cs typeface="Calibri"/>
              </a:rPr>
              <a:t>a</a:t>
            </a:r>
            <a:r>
              <a:rPr sz="2800" b="1" spc="-25" dirty="0">
                <a:latin typeface="Calibri"/>
                <a:cs typeface="Calibri"/>
              </a:rPr>
              <a:t>n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15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Lei</a:t>
            </a:r>
            <a:r>
              <a:rPr sz="2800" b="1" spc="-34" dirty="0">
                <a:latin typeface="Calibri"/>
                <a:cs typeface="Calibri"/>
              </a:rPr>
              <a:t>s</a:t>
            </a:r>
            <a:r>
              <a:rPr sz="2800" b="1" spc="0" dirty="0">
                <a:latin typeface="Calibri"/>
                <a:cs typeface="Calibri"/>
              </a:rPr>
              <a:t>tun</a:t>
            </a:r>
            <a:r>
              <a:rPr sz="2800" b="1" spc="-2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en,</a:t>
            </a:r>
            <a:r>
              <a:rPr sz="2800" b="1" spc="-5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ebenso</a:t>
            </a:r>
            <a:r>
              <a:rPr sz="2800" b="1" spc="-8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die </a:t>
            </a:r>
            <a:endParaRPr sz="2800" dirty="0">
              <a:latin typeface="Calibri"/>
              <a:cs typeface="Calibri"/>
            </a:endParaRPr>
          </a:p>
          <a:p>
            <a:pPr marL="12700" marR="14008">
              <a:lnSpc>
                <a:spcPts val="3417"/>
              </a:lnSpc>
            </a:pPr>
            <a:r>
              <a:rPr sz="2800" b="1" spc="0" dirty="0">
                <a:latin typeface="Calibri"/>
                <a:cs typeface="Calibri"/>
              </a:rPr>
              <a:t>Do</a:t>
            </a:r>
            <a:r>
              <a:rPr sz="2800" b="1" spc="-34" dirty="0">
                <a:latin typeface="Calibri"/>
                <a:cs typeface="Calibri"/>
              </a:rPr>
              <a:t>k</a:t>
            </a:r>
            <a:r>
              <a:rPr sz="2800" b="1" spc="0" dirty="0">
                <a:latin typeface="Calibri"/>
                <a:cs typeface="Calibri"/>
              </a:rPr>
              <a:t>ume</a:t>
            </a:r>
            <a:r>
              <a:rPr sz="2800" b="1" spc="-25" dirty="0">
                <a:latin typeface="Calibri"/>
                <a:cs typeface="Calibri"/>
              </a:rPr>
              <a:t>n</a:t>
            </a:r>
            <a:r>
              <a:rPr sz="2800" b="1" spc="-19" dirty="0">
                <a:latin typeface="Calibri"/>
                <a:cs typeface="Calibri"/>
              </a:rPr>
              <a:t>t</a:t>
            </a:r>
            <a:r>
              <a:rPr sz="2800" b="1" spc="-25" dirty="0">
                <a:latin typeface="Calibri"/>
                <a:cs typeface="Calibri"/>
              </a:rPr>
              <a:t>a</a:t>
            </a:r>
            <a:r>
              <a:rPr sz="2800" b="1" spc="0" dirty="0">
                <a:latin typeface="Calibri"/>
                <a:cs typeface="Calibri"/>
              </a:rPr>
              <a:t>tion</a:t>
            </a:r>
            <a:r>
              <a:rPr sz="2800" b="1" spc="-106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der</a:t>
            </a:r>
            <a:r>
              <a:rPr sz="2800" b="1" spc="-29" dirty="0">
                <a:latin typeface="Calibri"/>
                <a:cs typeface="Calibri"/>
              </a:rPr>
              <a:t> </a:t>
            </a:r>
            <a:r>
              <a:rPr sz="2800" b="1" spc="-39" dirty="0">
                <a:latin typeface="Calibri"/>
                <a:cs typeface="Calibri"/>
              </a:rPr>
              <a:t>R</a:t>
            </a:r>
            <a:r>
              <a:rPr sz="2800" b="1" spc="-25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fl</a:t>
            </a:r>
            <a:r>
              <a:rPr sz="2800" b="1" spc="-50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xion</a:t>
            </a:r>
            <a:r>
              <a:rPr sz="2800" b="1" spc="-63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Ih</a:t>
            </a: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er</a:t>
            </a:r>
            <a:r>
              <a:rPr sz="2800" b="1" spc="15" dirty="0"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800" b="1" spc="-19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800" b="1" spc="-2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2800" b="1" spc="4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ic</a:t>
            </a:r>
            <a:r>
              <a:rPr sz="2800" b="1" spc="-14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-25" dirty="0">
                <a:solidFill>
                  <a:srgbClr val="006FC0"/>
                </a:solidFill>
                <a:latin typeface="Calibri"/>
                <a:cs typeface="Calibri"/>
              </a:rPr>
              <a:t>sv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orhaben </a:t>
            </a:r>
            <a:endParaRPr sz="2800" dirty="0">
              <a:latin typeface="Calibri"/>
              <a:cs typeface="Calibri"/>
            </a:endParaRPr>
          </a:p>
          <a:p>
            <a:pPr marL="12700" marR="14008">
              <a:lnSpc>
                <a:spcPts val="3417"/>
              </a:lnSpc>
            </a:pPr>
            <a:r>
              <a:rPr sz="2800" b="1" spc="0" dirty="0">
                <a:latin typeface="Calibri"/>
                <a:cs typeface="Calibri"/>
              </a:rPr>
              <a:t>sowie</a:t>
            </a:r>
            <a:r>
              <a:rPr sz="2800" b="1" spc="-67" dirty="0">
                <a:latin typeface="Calibri"/>
                <a:cs typeface="Calibri"/>
              </a:rPr>
              <a:t> </a:t>
            </a:r>
            <a:r>
              <a:rPr sz="2800" b="1" spc="-19" dirty="0">
                <a:latin typeface="Calibri"/>
                <a:cs typeface="Calibri"/>
              </a:rPr>
              <a:t>w</a:t>
            </a:r>
            <a:r>
              <a:rPr sz="2800" b="1" spc="0" dirty="0">
                <a:latin typeface="Calibri"/>
                <a:cs typeface="Calibri"/>
              </a:rPr>
              <a:t>ei</a:t>
            </a:r>
            <a:r>
              <a:rPr sz="2800" b="1" spc="-39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3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er</a:t>
            </a:r>
            <a:r>
              <a:rPr sz="2800" b="1" spc="-23" dirty="0">
                <a:latin typeface="Calibri"/>
                <a:cs typeface="Calibri"/>
              </a:rPr>
              <a:t> </a:t>
            </a:r>
            <a:r>
              <a:rPr sz="2800" b="1" spc="-34" dirty="0">
                <a:latin typeface="Calibri"/>
                <a:cs typeface="Calibri"/>
              </a:rPr>
              <a:t>r</a:t>
            </a:r>
            <a:r>
              <a:rPr sz="2800" b="1" spc="-25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fle</a:t>
            </a:r>
            <a:r>
              <a:rPr sz="2800" b="1" spc="-9" dirty="0">
                <a:latin typeface="Calibri"/>
                <a:cs typeface="Calibri"/>
              </a:rPr>
              <a:t>k</a:t>
            </a:r>
            <a:r>
              <a:rPr sz="2800" b="1" spc="0" dirty="0">
                <a:latin typeface="Calibri"/>
                <a:cs typeface="Calibri"/>
              </a:rPr>
              <a:t>tie</a:t>
            </a:r>
            <a:r>
              <a:rPr sz="2800" b="1" spc="9" dirty="0">
                <a:latin typeface="Calibri"/>
                <a:cs typeface="Calibri"/>
              </a:rPr>
              <a:t>r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en</a:t>
            </a:r>
            <a:r>
              <a:rPr sz="2800" b="1" spc="6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Er</a:t>
            </a:r>
            <a:r>
              <a:rPr sz="2800" b="1" spc="-39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ahrun</a:t>
            </a:r>
            <a:r>
              <a:rPr sz="2800" b="1" spc="-2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en</a:t>
            </a:r>
            <a:r>
              <a:rPr sz="2800" b="1" spc="-91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(An</a:t>
            </a:r>
            <a:r>
              <a:rPr sz="2800" b="1" spc="-2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eg</a:t>
            </a:r>
            <a:r>
              <a:rPr sz="2800" b="1" spc="-9" dirty="0">
                <a:latin typeface="Calibri"/>
                <a:cs typeface="Calibri"/>
              </a:rPr>
              <a:t>u</a:t>
            </a:r>
            <a:r>
              <a:rPr sz="2800" b="1" spc="0" dirty="0">
                <a:latin typeface="Calibri"/>
                <a:cs typeface="Calibri"/>
              </a:rPr>
              <a:t>n</a:t>
            </a:r>
            <a:r>
              <a:rPr sz="2800" b="1" spc="-2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en </a:t>
            </a:r>
            <a:endParaRPr sz="2800" dirty="0">
              <a:latin typeface="Calibri"/>
              <a:cs typeface="Calibri"/>
            </a:endParaRPr>
          </a:p>
          <a:p>
            <a:pPr marL="12700" marR="14008">
              <a:lnSpc>
                <a:spcPts val="3417"/>
              </a:lnSpc>
            </a:pPr>
            <a:r>
              <a:rPr sz="2800" b="1" spc="0" dirty="0">
                <a:latin typeface="Calibri"/>
                <a:cs typeface="Calibri"/>
              </a:rPr>
              <a:t>da</a:t>
            </a:r>
            <a:r>
              <a:rPr sz="2800" b="1" spc="-9" dirty="0">
                <a:latin typeface="Calibri"/>
                <a:cs typeface="Calibri"/>
              </a:rPr>
              <a:t>z</a:t>
            </a:r>
            <a:r>
              <a:rPr sz="2800" b="1" spc="0" dirty="0">
                <a:latin typeface="Calibri"/>
                <a:cs typeface="Calibri"/>
              </a:rPr>
              <a:t>u</a:t>
            </a:r>
            <a:r>
              <a:rPr sz="2800" b="1" spc="-5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erhal</a:t>
            </a:r>
            <a:r>
              <a:rPr sz="2800" b="1" spc="-34" dirty="0">
                <a:latin typeface="Calibri"/>
                <a:cs typeface="Calibri"/>
              </a:rPr>
              <a:t>t</a:t>
            </a:r>
            <a:r>
              <a:rPr sz="2800" b="1" spc="0" dirty="0">
                <a:latin typeface="Calibri"/>
                <a:cs typeface="Calibri"/>
              </a:rPr>
              <a:t>en</a:t>
            </a:r>
            <a:r>
              <a:rPr sz="2800" b="1" spc="-53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Sie</a:t>
            </a:r>
            <a:r>
              <a:rPr sz="2800" b="1" spc="-3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im</a:t>
            </a:r>
            <a:r>
              <a:rPr sz="2800" b="1" spc="-29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Rah</a:t>
            </a:r>
            <a:r>
              <a:rPr sz="2800" b="1" spc="4" dirty="0">
                <a:latin typeface="Calibri"/>
                <a:cs typeface="Calibri"/>
              </a:rPr>
              <a:t>m</a:t>
            </a:r>
            <a:r>
              <a:rPr sz="2800" b="1" spc="0" dirty="0">
                <a:latin typeface="Calibri"/>
                <a:cs typeface="Calibri"/>
              </a:rPr>
              <a:t>en</a:t>
            </a:r>
            <a:r>
              <a:rPr sz="2800" b="1" spc="-91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der</a:t>
            </a:r>
            <a:r>
              <a:rPr sz="2800" b="1" spc="-13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Z</a:t>
            </a:r>
            <a:r>
              <a:rPr sz="2800" b="1" spc="-25" dirty="0">
                <a:latin typeface="Calibri"/>
                <a:cs typeface="Calibri"/>
              </a:rPr>
              <a:t>f</a:t>
            </a:r>
            <a:r>
              <a:rPr sz="2800" b="1" spc="0" dirty="0">
                <a:latin typeface="Calibri"/>
                <a:cs typeface="Calibri"/>
              </a:rPr>
              <a:t>s</a:t>
            </a:r>
            <a:r>
              <a:rPr sz="2800" b="1" spc="29" dirty="0">
                <a:latin typeface="Calibri"/>
                <a:cs typeface="Calibri"/>
              </a:rPr>
              <a:t>L</a:t>
            </a:r>
            <a:r>
              <a:rPr sz="2800" b="1" spc="0" dirty="0">
                <a:latin typeface="Calibri"/>
                <a:cs typeface="Calibri"/>
              </a:rPr>
              <a:t>- </a:t>
            </a:r>
            <a:endParaRPr sz="2800" dirty="0">
              <a:latin typeface="Calibri"/>
              <a:cs typeface="Calibri"/>
            </a:endParaRPr>
          </a:p>
          <a:p>
            <a:pPr marL="12700" marR="14008">
              <a:lnSpc>
                <a:spcPts val="3417"/>
              </a:lnSpc>
            </a:pPr>
            <a:r>
              <a:rPr sz="2800" b="1" spc="0" dirty="0">
                <a:latin typeface="Calibri"/>
                <a:cs typeface="Calibri"/>
              </a:rPr>
              <a:t>Begl</a:t>
            </a:r>
            <a:r>
              <a:rPr sz="2800" b="1" spc="-9" dirty="0">
                <a:latin typeface="Calibri"/>
                <a:cs typeface="Calibri"/>
              </a:rPr>
              <a:t>e</a:t>
            </a:r>
            <a:r>
              <a:rPr sz="2800" b="1" spc="0" dirty="0">
                <a:latin typeface="Calibri"/>
                <a:cs typeface="Calibri"/>
              </a:rPr>
              <a:t>it</a:t>
            </a:r>
            <a:r>
              <a:rPr sz="2800" b="1" spc="-25" dirty="0">
                <a:latin typeface="Calibri"/>
                <a:cs typeface="Calibri"/>
              </a:rPr>
              <a:t>v</a:t>
            </a:r>
            <a:r>
              <a:rPr sz="2800" b="1" spc="0" dirty="0">
                <a:latin typeface="Calibri"/>
                <a:cs typeface="Calibri"/>
              </a:rPr>
              <a:t>e</a:t>
            </a:r>
            <a:r>
              <a:rPr sz="2800" b="1" spc="-59" dirty="0">
                <a:latin typeface="Calibri"/>
                <a:cs typeface="Calibri"/>
              </a:rPr>
              <a:t>r</a:t>
            </a:r>
            <a:r>
              <a:rPr sz="2800" b="1" spc="0" dirty="0">
                <a:latin typeface="Calibri"/>
                <a:cs typeface="Calibri"/>
              </a:rPr>
              <a:t>an</a:t>
            </a:r>
            <a:r>
              <a:rPr sz="2800" b="1" spc="-34" dirty="0">
                <a:latin typeface="Calibri"/>
                <a:cs typeface="Calibri"/>
              </a:rPr>
              <a:t>s</a:t>
            </a:r>
            <a:r>
              <a:rPr sz="2800" b="1" spc="-19" dirty="0">
                <a:latin typeface="Calibri"/>
                <a:cs typeface="Calibri"/>
              </a:rPr>
              <a:t>t</a:t>
            </a:r>
            <a:r>
              <a:rPr sz="2800" b="1" spc="9" dirty="0">
                <a:latin typeface="Calibri"/>
                <a:cs typeface="Calibri"/>
              </a:rPr>
              <a:t>a</a:t>
            </a:r>
            <a:r>
              <a:rPr sz="2800" b="1" spc="0" dirty="0">
                <a:latin typeface="Calibri"/>
                <a:cs typeface="Calibri"/>
              </a:rPr>
              <a:t>ltun</a:t>
            </a:r>
            <a:r>
              <a:rPr sz="2800" b="1" spc="-19" dirty="0">
                <a:latin typeface="Calibri"/>
                <a:cs typeface="Calibri"/>
              </a:rPr>
              <a:t>g</a:t>
            </a:r>
            <a:r>
              <a:rPr sz="2800" b="1" spc="0" dirty="0">
                <a:latin typeface="Calibri"/>
                <a:cs typeface="Calibri"/>
              </a:rPr>
              <a:t>en).</a:t>
            </a:r>
            <a:endParaRPr sz="2800" dirty="0">
              <a:latin typeface="Calibri"/>
              <a:cs typeface="Calibri"/>
            </a:endParaRPr>
          </a:p>
          <a:p>
            <a:pPr marL="12700" marR="52412">
              <a:lnSpc>
                <a:spcPct val="101725"/>
              </a:lnSpc>
            </a:pPr>
            <a:r>
              <a:rPr sz="2800" b="1" spc="0" dirty="0">
                <a:latin typeface="Calibri"/>
                <a:cs typeface="Calibri"/>
              </a:rPr>
              <a:t>Die</a:t>
            </a:r>
            <a:r>
              <a:rPr sz="2800" b="1" spc="-23" dirty="0">
                <a:latin typeface="Calibri"/>
                <a:cs typeface="Calibri"/>
              </a:rPr>
              <a:t> </a:t>
            </a:r>
            <a:r>
              <a:rPr sz="2800" b="1" spc="-39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-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fl</a:t>
            </a:r>
            <a:r>
              <a:rPr sz="2800" b="1" spc="-5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xio</a:t>
            </a:r>
            <a:r>
              <a:rPr sz="2800" b="1" spc="-4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st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ei</a:t>
            </a:r>
            <a:r>
              <a:rPr sz="2800" b="1" spc="-9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-52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Ih</a:t>
            </a:r>
            <a:r>
              <a:rPr sz="2800" b="1" spc="-34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es</a:t>
            </a:r>
            <a:r>
              <a:rPr sz="2800" b="1" spc="1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-50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ort</a:t>
            </a:r>
            <a:r>
              <a:rPr sz="2800" b="1" spc="-39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ol</a:t>
            </a:r>
            <a:r>
              <a:rPr sz="2800" b="1" spc="-9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800" b="1" spc="0" dirty="0">
                <a:solidFill>
                  <a:srgbClr val="006FC0"/>
                </a:solidFill>
                <a:latin typeface="Calibri"/>
                <a:cs typeface="Calibri"/>
              </a:rPr>
              <a:t>os</a:t>
            </a:r>
            <a:r>
              <a:rPr sz="2800" b="1" spc="-2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4" dirty="0">
                <a:latin typeface="Calibri"/>
                <a:cs typeface="Calibri"/>
              </a:rPr>
              <a:t>m</a:t>
            </a:r>
            <a:r>
              <a:rPr sz="2800" b="1" spc="0" dirty="0">
                <a:latin typeface="Calibri"/>
                <a:cs typeface="Calibri"/>
              </a:rPr>
              <a:t>üssen</a:t>
            </a:r>
            <a:r>
              <a:rPr sz="2800" b="1" spc="-22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Sie</a:t>
            </a:r>
            <a:r>
              <a:rPr sz="2800" b="1" spc="-34" dirty="0">
                <a:latin typeface="Calibri"/>
                <a:cs typeface="Calibri"/>
              </a:rPr>
              <a:t> </a:t>
            </a:r>
            <a:r>
              <a:rPr sz="2800" b="1" spc="0" dirty="0">
                <a:latin typeface="Calibri"/>
                <a:cs typeface="Calibri"/>
              </a:rPr>
              <a:t>nic</a:t>
            </a:r>
            <a:r>
              <a:rPr sz="2800" b="1" spc="-19" dirty="0">
                <a:latin typeface="Calibri"/>
                <a:cs typeface="Calibri"/>
              </a:rPr>
              <a:t>h</a:t>
            </a:r>
            <a:r>
              <a:rPr sz="2800" b="1" spc="0" dirty="0">
                <a:latin typeface="Calibri"/>
                <a:cs typeface="Calibri"/>
              </a:rPr>
              <a:t>t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740" y="1040937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740" y="2278806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740" y="3516548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740" y="5906510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1640" y="6311747"/>
            <a:ext cx="2841596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>
                <a:latin typeface="Calibri"/>
                <a:cs typeface="Calibri"/>
              </a:rPr>
              <a:t>öf</a:t>
            </a:r>
            <a:r>
              <a:rPr sz="4200" b="1" spc="-44" baseline="2925" dirty="0">
                <a:latin typeface="Calibri"/>
                <a:cs typeface="Calibri"/>
              </a:rPr>
              <a:t>f</a:t>
            </a:r>
            <a:r>
              <a:rPr sz="4200" b="1" spc="0" baseline="2925" dirty="0">
                <a:latin typeface="Calibri"/>
                <a:cs typeface="Calibri"/>
              </a:rPr>
              <a:t>e</a:t>
            </a:r>
            <a:r>
              <a:rPr sz="4200" b="1" spc="-29" baseline="2925" dirty="0">
                <a:latin typeface="Calibri"/>
                <a:cs typeface="Calibri"/>
              </a:rPr>
              <a:t>n</a:t>
            </a:r>
            <a:r>
              <a:rPr sz="4200" b="1" spc="0" baseline="2925" dirty="0">
                <a:latin typeface="Calibri"/>
                <a:cs typeface="Calibri"/>
              </a:rPr>
              <a:t>tlich</a:t>
            </a:r>
            <a:r>
              <a:rPr sz="4200" b="1" spc="9" baseline="2925" dirty="0">
                <a:latin typeface="Calibri"/>
                <a:cs typeface="Calibri"/>
              </a:rPr>
              <a:t> </a:t>
            </a:r>
            <a:r>
              <a:rPr sz="4200" b="1" spc="0" baseline="2925" dirty="0">
                <a:latin typeface="Calibri"/>
                <a:cs typeface="Calibri"/>
              </a:rPr>
              <a:t>ma</a:t>
            </a:r>
            <a:r>
              <a:rPr sz="4200" b="1" spc="4" baseline="2925" dirty="0">
                <a:latin typeface="Calibri"/>
                <a:cs typeface="Calibri"/>
              </a:rPr>
              <a:t>c</a:t>
            </a:r>
            <a:r>
              <a:rPr sz="4200" b="1" spc="0" baseline="2925" dirty="0">
                <a:latin typeface="Calibri"/>
                <a:cs typeface="Calibri"/>
              </a:rPr>
              <a:t>he</a:t>
            </a:r>
            <a:r>
              <a:rPr sz="4200" b="1" spc="-4" baseline="2925" dirty="0">
                <a:latin typeface="Calibri"/>
                <a:cs typeface="Calibri"/>
              </a:rPr>
              <a:t>n</a:t>
            </a:r>
            <a:r>
              <a:rPr sz="4200" b="1" spc="0" baseline="2925" dirty="0"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62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219700" y="3788663"/>
            <a:ext cx="3924300" cy="30693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21640" y="70510"/>
            <a:ext cx="7562836" cy="238884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3704" marR="177362" algn="ctr">
              <a:lnSpc>
                <a:spcPts val="3365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Wie </a:t>
            </a:r>
            <a:r>
              <a:rPr sz="4800" b="1" spc="-44" baseline="3413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ann</a:t>
            </a:r>
            <a:r>
              <a:rPr sz="48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ich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mein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-54" baseline="3413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ort</a:t>
            </a:r>
            <a:r>
              <a:rPr sz="4800" b="1" spc="-44" baseline="3413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olio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in </a:t>
            </a:r>
            <a:r>
              <a:rPr sz="48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ein</a:t>
            </a:r>
            <a:r>
              <a:rPr sz="4800" b="1" spc="-14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endParaRPr sz="3200" dirty="0">
              <a:latin typeface="Calibri"/>
              <a:cs typeface="Calibri"/>
            </a:endParaRPr>
          </a:p>
          <a:p>
            <a:pPr marL="37147" marR="40942" algn="ctr">
              <a:lnSpc>
                <a:spcPts val="3840"/>
              </a:lnSpc>
              <a:spcBef>
                <a:spcPts val="23"/>
              </a:spcBef>
            </a:pP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4800" b="1" spc="4" baseline="1706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hulp</a:t>
            </a:r>
            <a:r>
              <a:rPr sz="4800" b="1" spc="-64" baseline="1706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800" b="1" spc="-25" baseline="1706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tisch</a:t>
            </a:r>
            <a:r>
              <a:rPr sz="4800" b="1" spc="-9" baseline="1706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4800" b="1" spc="-25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Phase</a:t>
            </a:r>
            <a:r>
              <a:rPr sz="4800" b="1" spc="-24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für die Lernor</a:t>
            </a:r>
            <a:r>
              <a:rPr sz="4800" b="1" spc="-25" baseline="1706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4800" b="1" spc="-19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4800" b="1" spc="-34" baseline="1706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sL</a:t>
            </a:r>
            <a:endParaRPr sz="3200" dirty="0">
              <a:latin typeface="Calibri"/>
              <a:cs typeface="Calibri"/>
            </a:endParaRPr>
          </a:p>
          <a:p>
            <a:pPr marL="2838919" marR="2100645" algn="ctr">
              <a:lnSpc>
                <a:spcPts val="3840"/>
              </a:lnSpc>
            </a:pP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Schule</a:t>
            </a:r>
            <a:r>
              <a:rPr sz="4800" b="1" spc="-19" baseline="170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nut</a:t>
            </a:r>
            <a:r>
              <a:rPr sz="4800" b="1" spc="-59" baseline="1706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4800" b="1" spc="0" baseline="1706" dirty="0">
                <a:solidFill>
                  <a:srgbClr val="006FC0"/>
                </a:solidFill>
                <a:latin typeface="Calibri"/>
                <a:cs typeface="Calibri"/>
              </a:rPr>
              <a:t>en?</a:t>
            </a:r>
            <a:endParaRPr sz="3200" dirty="0">
              <a:latin typeface="Calibri"/>
              <a:cs typeface="Calibri"/>
            </a:endParaRPr>
          </a:p>
          <a:p>
            <a:pPr marL="12700" marR="45720">
              <a:lnSpc>
                <a:spcPct val="101725"/>
              </a:lnSpc>
              <a:spcBef>
                <a:spcPts val="1127"/>
              </a:spcBef>
            </a:pPr>
            <a:r>
              <a:rPr sz="2400" b="1" spc="0" dirty="0">
                <a:latin typeface="Calibri"/>
                <a:cs typeface="Calibri"/>
              </a:rPr>
              <a:t>als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Do</a:t>
            </a:r>
            <a:r>
              <a:rPr sz="2400" b="1" spc="-19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ume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spc="-2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-19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-4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on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-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2400" b="1" spc="-4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2400" b="1" spc="-54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äs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spc="-29" dirty="0">
                <a:solidFill>
                  <a:srgbClr val="006FC0"/>
                </a:solidFill>
                <a:latin typeface="Calibri"/>
                <a:cs typeface="Calibri"/>
              </a:rPr>
              <a:t>nt</a:t>
            </a:r>
            <a:r>
              <a:rPr sz="2400" b="1" spc="-19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-4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onsin</a:t>
            </a:r>
            <a:r>
              <a:rPr sz="2400" b="1" spc="-19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tr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spc="-29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0" dirty="0">
                <a:latin typeface="Calibri"/>
                <a:cs typeface="Calibri"/>
              </a:rPr>
              <a:t>,</a:t>
            </a:r>
            <a:endParaRPr sz="2400" dirty="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529"/>
              </a:spcBef>
            </a:pPr>
            <a:r>
              <a:rPr sz="2400" b="1" spc="0" dirty="0">
                <a:latin typeface="Calibri"/>
                <a:cs typeface="Calibri"/>
              </a:rPr>
              <a:t>als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2400" b="1" spc="-54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spc="-19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xiss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spc="-19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400" b="1" spc="-2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400" b="1" spc="-19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ebuch </a:t>
            </a:r>
            <a:r>
              <a:rPr sz="2400" b="1" spc="0" dirty="0">
                <a:latin typeface="Calibri"/>
                <a:cs typeface="Calibri"/>
              </a:rPr>
              <a:t>(Fixie</a:t>
            </a:r>
            <a:r>
              <a:rPr sz="2400" b="1" spc="4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ung der für Sie</a:t>
            </a:r>
            <a:r>
              <a:rPr sz="2400" b="1" spc="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wic</a:t>
            </a:r>
            <a:r>
              <a:rPr sz="2400" b="1" spc="-19" dirty="0">
                <a:latin typeface="Calibri"/>
                <a:cs typeface="Calibri"/>
              </a:rPr>
              <a:t>h</a:t>
            </a:r>
            <a:r>
              <a:rPr sz="2400" b="1" spc="0" dirty="0">
                <a:latin typeface="Calibri"/>
                <a:cs typeface="Calibri"/>
              </a:rPr>
              <a:t>ti</a:t>
            </a:r>
            <a:r>
              <a:rPr sz="2400" b="1" spc="-25" dirty="0">
                <a:latin typeface="Calibri"/>
                <a:cs typeface="Calibri"/>
              </a:rPr>
              <a:t>g</a:t>
            </a:r>
            <a:r>
              <a:rPr sz="2400" b="1" spc="0" dirty="0">
                <a:latin typeface="Calibri"/>
                <a:cs typeface="Calibri"/>
              </a:rPr>
              <a:t>en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978447" y="558673"/>
            <a:ext cx="741502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und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8740" y="1671478"/>
            <a:ext cx="177800" cy="769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571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1536" y="2494915"/>
            <a:ext cx="8548827" cy="37689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82804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>
                <a:latin typeface="Calibri"/>
                <a:cs typeface="Calibri"/>
              </a:rPr>
              <a:t>F</a:t>
            </a:r>
            <a:r>
              <a:rPr sz="3600" b="1" spc="-44" baseline="3413" dirty="0">
                <a:latin typeface="Calibri"/>
                <a:cs typeface="Calibri"/>
              </a:rPr>
              <a:t>r</a:t>
            </a:r>
            <a:r>
              <a:rPr sz="3600" b="1" spc="0" baseline="3413" dirty="0">
                <a:latin typeface="Calibri"/>
                <a:cs typeface="Calibri"/>
              </a:rPr>
              <a:t>a</a:t>
            </a:r>
            <a:r>
              <a:rPr sz="3600" b="1" spc="-19" baseline="3413" dirty="0">
                <a:latin typeface="Calibri"/>
                <a:cs typeface="Calibri"/>
              </a:rPr>
              <a:t>g</a:t>
            </a:r>
            <a:r>
              <a:rPr sz="3600" b="1" spc="0" baseline="3413" dirty="0">
                <a:latin typeface="Calibri"/>
                <a:cs typeface="Calibri"/>
              </a:rPr>
              <a:t>e</a:t>
            </a:r>
            <a:r>
              <a:rPr sz="3600" b="1" spc="-14" baseline="3413" dirty="0">
                <a:latin typeface="Calibri"/>
                <a:cs typeface="Calibri"/>
              </a:rPr>
              <a:t>s</a:t>
            </a:r>
            <a:r>
              <a:rPr sz="3600" b="1" spc="-29" baseline="3413" dirty="0">
                <a:latin typeface="Calibri"/>
                <a:cs typeface="Calibri"/>
              </a:rPr>
              <a:t>t</a:t>
            </a:r>
            <a:r>
              <a:rPr sz="3600" b="1" spc="0" baseline="3413" dirty="0">
                <a:latin typeface="Calibri"/>
                <a:cs typeface="Calibri"/>
              </a:rPr>
              <a:t>ellu</a:t>
            </a:r>
            <a:r>
              <a:rPr sz="3600" b="1" spc="-9" baseline="3413" dirty="0">
                <a:latin typeface="Calibri"/>
                <a:cs typeface="Calibri"/>
              </a:rPr>
              <a:t>n</a:t>
            </a:r>
            <a:r>
              <a:rPr sz="3600" b="1" spc="-19" baseline="3413" dirty="0">
                <a:latin typeface="Calibri"/>
                <a:cs typeface="Calibri"/>
              </a:rPr>
              <a:t>g</a:t>
            </a:r>
            <a:r>
              <a:rPr sz="3600" b="1" spc="0" baseline="3413" dirty="0">
                <a:latin typeface="Calibri"/>
                <a:cs typeface="Calibri"/>
              </a:rPr>
              <a:t>en,</a:t>
            </a:r>
            <a:r>
              <a:rPr sz="3600" b="1" spc="-9" baseline="3413" dirty="0">
                <a:latin typeface="Calibri"/>
                <a:cs typeface="Calibri"/>
              </a:rPr>
              <a:t> </a:t>
            </a:r>
            <a:r>
              <a:rPr sz="3600" b="1" spc="-29" baseline="3413" dirty="0">
                <a:latin typeface="Calibri"/>
                <a:cs typeface="Calibri"/>
              </a:rPr>
              <a:t>R</a:t>
            </a:r>
            <a:r>
              <a:rPr sz="3600" b="1" spc="-4" baseline="3413" dirty="0">
                <a:latin typeface="Calibri"/>
                <a:cs typeface="Calibri"/>
              </a:rPr>
              <a:t>e</a:t>
            </a:r>
            <a:r>
              <a:rPr sz="3600" b="1" spc="0" baseline="3413" dirty="0">
                <a:latin typeface="Calibri"/>
                <a:cs typeface="Calibri"/>
              </a:rPr>
              <a:t>fl</a:t>
            </a:r>
            <a:r>
              <a:rPr sz="3600" b="1" spc="-34" baseline="3413" dirty="0">
                <a:latin typeface="Calibri"/>
                <a:cs typeface="Calibri"/>
              </a:rPr>
              <a:t>e</a:t>
            </a:r>
            <a:r>
              <a:rPr sz="3600" b="1" spc="0" baseline="3413" dirty="0">
                <a:latin typeface="Calibri"/>
                <a:cs typeface="Calibri"/>
              </a:rPr>
              <a:t>xionen,</a:t>
            </a:r>
            <a:r>
              <a:rPr sz="3600" b="1" spc="-9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P</a:t>
            </a:r>
            <a:r>
              <a:rPr sz="3600" b="1" spc="-4" baseline="3413" dirty="0">
                <a:latin typeface="Calibri"/>
                <a:cs typeface="Calibri"/>
              </a:rPr>
              <a:t>l</a:t>
            </a:r>
            <a:r>
              <a:rPr sz="3600" b="1" spc="0" baseline="3413" dirty="0">
                <a:latin typeface="Calibri"/>
                <a:cs typeface="Calibri"/>
              </a:rPr>
              <a:t>an</a:t>
            </a:r>
            <a:r>
              <a:rPr sz="3600" b="1" spc="-4" baseline="3413" dirty="0">
                <a:latin typeface="Calibri"/>
                <a:cs typeface="Calibri"/>
              </a:rPr>
              <a:t>u</a:t>
            </a:r>
            <a:r>
              <a:rPr sz="3600" b="1" spc="0" baseline="3413" dirty="0">
                <a:latin typeface="Calibri"/>
                <a:cs typeface="Calibri"/>
              </a:rPr>
              <a:t>ngss</a:t>
            </a:r>
            <a:r>
              <a:rPr sz="3600" b="1" spc="4" baseline="3413" dirty="0">
                <a:latin typeface="Calibri"/>
                <a:cs typeface="Calibri"/>
              </a:rPr>
              <a:t>c</a:t>
            </a:r>
            <a:r>
              <a:rPr sz="3600" b="1" spc="0" baseline="3413" dirty="0">
                <a:latin typeface="Calibri"/>
                <a:cs typeface="Calibri"/>
              </a:rPr>
              <a:t>hr</a:t>
            </a:r>
            <a:r>
              <a:rPr sz="3600" b="1" spc="-4" baseline="3413" dirty="0">
                <a:latin typeface="Calibri"/>
                <a:cs typeface="Calibri"/>
              </a:rPr>
              <a:t>i</a:t>
            </a:r>
            <a:r>
              <a:rPr sz="3600" b="1" spc="-29" baseline="3413" dirty="0">
                <a:latin typeface="Calibri"/>
                <a:cs typeface="Calibri"/>
              </a:rPr>
              <a:t>tt</a:t>
            </a:r>
            <a:r>
              <a:rPr sz="3600" b="1" spc="0" baseline="3413" dirty="0">
                <a:latin typeface="Calibri"/>
                <a:cs typeface="Calibri"/>
              </a:rPr>
              <a:t>e,</a:t>
            </a:r>
            <a:r>
              <a:rPr sz="3600" b="1" spc="24" baseline="3413" dirty="0">
                <a:latin typeface="Calibri"/>
                <a:cs typeface="Calibri"/>
              </a:rPr>
              <a:t> </a:t>
            </a:r>
            <a:r>
              <a:rPr sz="3600" b="1" spc="0" baseline="3413" dirty="0">
                <a:latin typeface="Calibri"/>
                <a:cs typeface="Calibri"/>
              </a:rPr>
              <a:t>Be</a:t>
            </a:r>
            <a:r>
              <a:rPr sz="3600" b="1" spc="4" baseline="3413" dirty="0">
                <a:latin typeface="Calibri"/>
                <a:cs typeface="Calibri"/>
              </a:rPr>
              <a:t>o</a:t>
            </a:r>
            <a:r>
              <a:rPr sz="3600" b="1" spc="0" baseline="3413" dirty="0">
                <a:latin typeface="Calibri"/>
                <a:cs typeface="Calibri"/>
              </a:rPr>
              <a:t>bac</a:t>
            </a:r>
            <a:r>
              <a:rPr sz="3600" b="1" spc="-25" baseline="3413" dirty="0">
                <a:latin typeface="Calibri"/>
                <a:cs typeface="Calibri"/>
              </a:rPr>
              <a:t>h</a:t>
            </a:r>
            <a:r>
              <a:rPr sz="3600" b="1" spc="0" baseline="3413" dirty="0">
                <a:latin typeface="Calibri"/>
                <a:cs typeface="Calibri"/>
              </a:rPr>
              <a:t>t</a:t>
            </a:r>
            <a:r>
              <a:rPr sz="3600" b="1" spc="-9" baseline="3413" dirty="0">
                <a:latin typeface="Calibri"/>
                <a:cs typeface="Calibri"/>
              </a:rPr>
              <a:t>u</a:t>
            </a:r>
            <a:r>
              <a:rPr sz="3600" b="1" spc="0" baseline="3413" dirty="0">
                <a:latin typeface="Calibri"/>
                <a:cs typeface="Calibri"/>
              </a:rPr>
              <a:t>n</a:t>
            </a:r>
            <a:r>
              <a:rPr sz="3600" b="1" spc="-25" baseline="3413" dirty="0">
                <a:latin typeface="Calibri"/>
                <a:cs typeface="Calibri"/>
              </a:rPr>
              <a:t>g</a:t>
            </a:r>
            <a:r>
              <a:rPr sz="3600" b="1" spc="0" baseline="3413" dirty="0">
                <a:latin typeface="Calibri"/>
                <a:cs typeface="Calibri"/>
              </a:rPr>
              <a:t>en…</a:t>
            </a:r>
            <a:r>
              <a:rPr sz="3600" b="1" spc="-4" baseline="3413" dirty="0">
                <a:latin typeface="Calibri"/>
                <a:cs typeface="Calibri"/>
              </a:rPr>
              <a:t>)</a:t>
            </a:r>
            <a:r>
              <a:rPr sz="3600" b="1" spc="0" baseline="3413" dirty="0">
                <a:latin typeface="Calibri"/>
                <a:cs typeface="Calibri"/>
              </a:rPr>
              <a:t>,</a:t>
            </a:r>
            <a:endParaRPr sz="2400">
              <a:latin typeface="Calibri"/>
              <a:cs typeface="Calibri"/>
            </a:endParaRPr>
          </a:p>
          <a:p>
            <a:pPr marL="82804" marR="45720">
              <a:lnSpc>
                <a:spcPct val="101725"/>
              </a:lnSpc>
              <a:spcBef>
                <a:spcPts val="399"/>
              </a:spcBef>
            </a:pPr>
            <a:r>
              <a:rPr sz="2400" b="1" spc="0" dirty="0">
                <a:latin typeface="Calibri"/>
                <a:cs typeface="Calibri"/>
              </a:rPr>
              <a:t>z</a:t>
            </a:r>
            <a:r>
              <a:rPr sz="2400" b="1" spc="-9" dirty="0">
                <a:latin typeface="Calibri"/>
                <a:cs typeface="Calibri"/>
              </a:rPr>
              <a:t>u</a:t>
            </a:r>
            <a:r>
              <a:rPr sz="2400" b="1" spc="0" dirty="0">
                <a:latin typeface="Calibri"/>
                <a:cs typeface="Calibri"/>
              </a:rPr>
              <a:t>r</a:t>
            </a:r>
            <a:r>
              <a:rPr sz="2400" b="1" spc="-14" dirty="0">
                <a:latin typeface="Calibri"/>
                <a:cs typeface="Calibri"/>
              </a:rPr>
              <a:t> </a:t>
            </a:r>
            <a:r>
              <a:rPr sz="2400" b="1" spc="-84" dirty="0">
                <a:latin typeface="Calibri"/>
                <a:cs typeface="Calibri"/>
              </a:rPr>
              <a:t>W</a:t>
            </a:r>
            <a:r>
              <a:rPr sz="2400" b="1" spc="0" dirty="0">
                <a:latin typeface="Calibri"/>
                <a:cs typeface="Calibri"/>
              </a:rPr>
              <a:t>ei</a:t>
            </a:r>
            <a:r>
              <a:rPr sz="2400" b="1" spc="-25" dirty="0">
                <a:latin typeface="Calibri"/>
                <a:cs typeface="Calibri"/>
              </a:rPr>
              <a:t>t</a:t>
            </a:r>
            <a:r>
              <a:rPr sz="2400" b="1" spc="0" dirty="0">
                <a:latin typeface="Calibri"/>
                <a:cs typeface="Calibri"/>
              </a:rPr>
              <a:t>e</a:t>
            </a:r>
            <a:r>
              <a:rPr sz="2400" b="1" spc="-19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e</a:t>
            </a:r>
            <a:r>
              <a:rPr sz="2400" b="1" spc="-25" dirty="0">
                <a:latin typeface="Calibri"/>
                <a:cs typeface="Calibri"/>
              </a:rPr>
              <a:t>n</a:t>
            </a:r>
            <a:r>
              <a:rPr sz="2400" b="1" spc="0" dirty="0">
                <a:latin typeface="Calibri"/>
                <a:cs typeface="Calibri"/>
              </a:rPr>
              <a:t>tw</a:t>
            </a:r>
            <a:r>
              <a:rPr sz="2400" b="1" spc="-4" dirty="0">
                <a:latin typeface="Calibri"/>
                <a:cs typeface="Calibri"/>
              </a:rPr>
              <a:t>i</a:t>
            </a:r>
            <a:r>
              <a:rPr sz="2400" b="1" spc="0" dirty="0">
                <a:latin typeface="Calibri"/>
                <a:cs typeface="Calibri"/>
              </a:rPr>
              <a:t>cklu</a:t>
            </a:r>
            <a:r>
              <a:rPr sz="2400" b="1" spc="-4" dirty="0">
                <a:latin typeface="Calibri"/>
                <a:cs typeface="Calibri"/>
              </a:rPr>
              <a:t>n</a:t>
            </a:r>
            <a:r>
              <a:rPr sz="2400" b="1" spc="0" dirty="0">
                <a:latin typeface="Calibri"/>
                <a:cs typeface="Calibri"/>
              </a:rPr>
              <a:t>g</a:t>
            </a:r>
            <a:r>
              <a:rPr sz="2400" b="1" spc="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I</a:t>
            </a:r>
            <a:r>
              <a:rPr sz="2400" b="1" spc="-9" dirty="0">
                <a:latin typeface="Calibri"/>
                <a:cs typeface="Calibri"/>
              </a:rPr>
              <a:t>h</a:t>
            </a:r>
            <a:r>
              <a:rPr sz="2400" b="1" spc="-25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es</a:t>
            </a:r>
            <a:r>
              <a:rPr sz="2400" b="1" spc="9" dirty="0">
                <a:latin typeface="Calibri"/>
                <a:cs typeface="Calibri"/>
              </a:rPr>
              <a:t>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2400" b="1" spc="-39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spc="9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si</a:t>
            </a:r>
            <a:r>
              <a:rPr sz="2400" b="1" spc="9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ns</a:t>
            </a:r>
            <a:r>
              <a:rPr sz="2400" b="1" spc="9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rie</a:t>
            </a:r>
            <a:r>
              <a:rPr sz="2400" b="1" spc="-19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tier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endParaRPr sz="2400">
              <a:latin typeface="Calibri"/>
              <a:cs typeface="Calibri"/>
            </a:endParaRPr>
          </a:p>
          <a:p>
            <a:pPr marL="82804" marR="45720">
              <a:lnSpc>
                <a:spcPts val="2880"/>
              </a:lnSpc>
              <a:spcBef>
                <a:spcPts val="144"/>
              </a:spcBef>
            </a:pPr>
            <a:r>
              <a:rPr sz="3600" b="1" spc="-34" baseline="1137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olle</a:t>
            </a:r>
            <a:r>
              <a:rPr sz="3600" b="1" spc="-39" baseline="1137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-19" baseline="1137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spc="-25" baseline="1137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600" b="1" spc="-19" baseline="1137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600" b="1" spc="-29" baseline="1137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än</a:t>
            </a:r>
            <a:r>
              <a:rPr sz="3600" b="1" spc="-9" baseline="1137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-9" baseline="1137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sse</a:t>
            </a:r>
            <a:r>
              <a:rPr sz="3600" b="1" spc="4" baseline="1137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/</a:t>
            </a:r>
            <a:r>
              <a:rPr sz="3600" b="1" spc="4" baseline="1137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3600" b="1" spc="-9" baseline="1137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3600" b="1" spc="-25" baseline="1137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es </a:t>
            </a:r>
            <a:r>
              <a:rPr sz="3600" b="1" spc="-39" baseline="1137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omp</a:t>
            </a:r>
            <a:r>
              <a:rPr sz="3600" b="1" spc="-4" baseline="1137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spc="-29" baseline="1137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3600" b="1" spc="-19" baseline="1137" dirty="0">
                <a:solidFill>
                  <a:srgbClr val="006FC0"/>
                </a:solidFill>
                <a:latin typeface="Calibri"/>
                <a:cs typeface="Calibri"/>
              </a:rPr>
              <a:t>zs</a:t>
            </a:r>
            <a:r>
              <a:rPr sz="3600" b="1" spc="-29" baseline="1137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an</a:t>
            </a:r>
            <a:r>
              <a:rPr sz="3600" b="1" spc="-9" baseline="1137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3600" b="1" spc="0" baseline="1137" dirty="0">
                <a:solidFill>
                  <a:srgbClr val="006FC0"/>
                </a:solidFill>
                <a:latin typeface="Calibri"/>
                <a:cs typeface="Calibri"/>
              </a:rPr>
              <a:t>s,</a:t>
            </a:r>
            <a:endParaRPr sz="2400">
              <a:latin typeface="Calibri"/>
              <a:cs typeface="Calibri"/>
            </a:endParaRPr>
          </a:p>
          <a:p>
            <a:pPr marL="81279" marR="3811962" indent="1524">
              <a:lnSpc>
                <a:spcPts val="2929"/>
              </a:lnSpc>
              <a:spcBef>
                <a:spcPts val="384"/>
              </a:spcBef>
            </a:pPr>
            <a:r>
              <a:rPr sz="2400" b="1" spc="0" dirty="0">
                <a:latin typeface="Calibri"/>
                <a:cs typeface="Calibri"/>
              </a:rPr>
              <a:t>z</a:t>
            </a:r>
            <a:r>
              <a:rPr sz="2400" b="1" spc="-9" dirty="0">
                <a:latin typeface="Calibri"/>
                <a:cs typeface="Calibri"/>
              </a:rPr>
              <a:t>u</a:t>
            </a:r>
            <a:r>
              <a:rPr sz="2400" b="1" spc="0" dirty="0">
                <a:latin typeface="Calibri"/>
                <a:cs typeface="Calibri"/>
              </a:rPr>
              <a:t>m</a:t>
            </a:r>
            <a:r>
              <a:rPr sz="2400" b="1" spc="-9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A</a:t>
            </a:r>
            <a:r>
              <a:rPr sz="2400" b="1" spc="-4" dirty="0">
                <a:latin typeface="Calibri"/>
                <a:cs typeface="Calibri"/>
              </a:rPr>
              <a:t>b</a:t>
            </a:r>
            <a:r>
              <a:rPr sz="2400" b="1" spc="0" dirty="0">
                <a:latin typeface="Calibri"/>
                <a:cs typeface="Calibri"/>
              </a:rPr>
              <a:t>gleich</a:t>
            </a:r>
            <a:r>
              <a:rPr sz="2400" b="1" spc="-9" dirty="0">
                <a:latin typeface="Calibri"/>
                <a:cs typeface="Calibri"/>
              </a:rPr>
              <a:t>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es </a:t>
            </a:r>
            <a:r>
              <a:rPr sz="2400" b="1" spc="9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eh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erbil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es/ </a:t>
            </a:r>
            <a:endParaRPr sz="2400">
              <a:latin typeface="Calibri"/>
              <a:cs typeface="Calibri"/>
            </a:endParaRPr>
          </a:p>
          <a:p>
            <a:pPr marL="81279" marR="3811962">
              <a:lnSpc>
                <a:spcPts val="2929"/>
              </a:lnSpc>
              <a:spcBef>
                <a:spcPts val="527"/>
              </a:spcBef>
            </a:pPr>
            <a:r>
              <a:rPr sz="2400" b="1" spc="-39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m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b="1" spc="-2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en</a:t>
            </a:r>
            <a:r>
              <a:rPr sz="2400" b="1" spc="-19" dirty="0">
                <a:solidFill>
                  <a:srgbClr val="006FC0"/>
                </a:solidFill>
                <a:latin typeface="Calibri"/>
                <a:cs typeface="Calibri"/>
              </a:rPr>
              <a:t>zs</a:t>
            </a:r>
            <a:r>
              <a:rPr sz="2400" b="1" spc="-29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an</a:t>
            </a:r>
            <a:r>
              <a:rPr sz="2400" b="1" spc="-4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es</a:t>
            </a:r>
            <a:r>
              <a:rPr sz="2400" b="1" spc="9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mit E</a:t>
            </a:r>
            <a:r>
              <a:rPr sz="2400" b="1" spc="9" dirty="0">
                <a:latin typeface="Calibri"/>
                <a:cs typeface="Calibri"/>
              </a:rPr>
              <a:t>r</a:t>
            </a:r>
            <a:r>
              <a:rPr sz="2400" b="1" spc="-25" dirty="0">
                <a:latin typeface="Calibri"/>
                <a:cs typeface="Calibri"/>
              </a:rPr>
              <a:t>w</a:t>
            </a:r>
            <a:r>
              <a:rPr sz="2400" b="1" spc="0" dirty="0">
                <a:latin typeface="Calibri"/>
                <a:cs typeface="Calibri"/>
              </a:rPr>
              <a:t>art</a:t>
            </a:r>
            <a:r>
              <a:rPr sz="2400" b="1" spc="-4" dirty="0">
                <a:latin typeface="Calibri"/>
                <a:cs typeface="Calibri"/>
              </a:rPr>
              <a:t>u</a:t>
            </a:r>
            <a:r>
              <a:rPr sz="2400" b="1" spc="0" dirty="0">
                <a:latin typeface="Calibri"/>
                <a:cs typeface="Calibri"/>
              </a:rPr>
              <a:t>n</a:t>
            </a:r>
            <a:r>
              <a:rPr sz="2400" b="1" spc="-25" dirty="0">
                <a:latin typeface="Calibri"/>
                <a:cs typeface="Calibri"/>
              </a:rPr>
              <a:t>g</a:t>
            </a:r>
            <a:r>
              <a:rPr sz="2400" b="1" spc="0" dirty="0">
                <a:latin typeface="Calibri"/>
                <a:cs typeface="Calibri"/>
              </a:rPr>
              <a:t>en </a:t>
            </a:r>
            <a:endParaRPr sz="2400">
              <a:latin typeface="Calibri"/>
              <a:cs typeface="Calibri"/>
            </a:endParaRPr>
          </a:p>
          <a:p>
            <a:pPr marL="81279" marR="3811962">
              <a:lnSpc>
                <a:spcPts val="2929"/>
              </a:lnSpc>
              <a:spcBef>
                <a:spcPts val="527"/>
              </a:spcBef>
            </a:pPr>
            <a:r>
              <a:rPr sz="2400" b="1" spc="0" dirty="0">
                <a:latin typeface="Calibri"/>
                <a:cs typeface="Calibri"/>
              </a:rPr>
              <a:t>u</a:t>
            </a:r>
            <a:r>
              <a:rPr sz="2400" b="1" spc="-9" dirty="0">
                <a:latin typeface="Calibri"/>
                <a:cs typeface="Calibri"/>
              </a:rPr>
              <a:t>n</a:t>
            </a:r>
            <a:r>
              <a:rPr sz="2400" b="1" spc="0" dirty="0">
                <a:latin typeface="Calibri"/>
                <a:cs typeface="Calibri"/>
              </a:rPr>
              <a:t>d A</a:t>
            </a:r>
            <a:r>
              <a:rPr sz="2400" b="1" spc="-14" dirty="0">
                <a:latin typeface="Calibri"/>
                <a:cs typeface="Calibri"/>
              </a:rPr>
              <a:t>n</a:t>
            </a:r>
            <a:r>
              <a:rPr sz="2400" b="1" spc="-39" dirty="0">
                <a:latin typeface="Calibri"/>
                <a:cs typeface="Calibri"/>
              </a:rPr>
              <a:t>f</a:t>
            </a:r>
            <a:r>
              <a:rPr sz="2400" b="1" spc="0" dirty="0">
                <a:latin typeface="Calibri"/>
                <a:cs typeface="Calibri"/>
              </a:rPr>
              <a:t>o</a:t>
            </a:r>
            <a:r>
              <a:rPr sz="2400" b="1" spc="-19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deru</a:t>
            </a:r>
            <a:r>
              <a:rPr sz="2400" b="1" spc="-9" dirty="0">
                <a:latin typeface="Calibri"/>
                <a:cs typeface="Calibri"/>
              </a:rPr>
              <a:t>n</a:t>
            </a:r>
            <a:r>
              <a:rPr sz="2400" b="1" spc="-19" dirty="0">
                <a:latin typeface="Calibri"/>
                <a:cs typeface="Calibri"/>
              </a:rPr>
              <a:t>g</a:t>
            </a:r>
            <a:r>
              <a:rPr sz="2400" b="1" spc="0" dirty="0">
                <a:latin typeface="Calibri"/>
                <a:cs typeface="Calibri"/>
              </a:rPr>
              <a:t>en</a:t>
            </a:r>
            <a:r>
              <a:rPr sz="2400" b="1" spc="-14" dirty="0">
                <a:latin typeface="Calibri"/>
                <a:cs typeface="Calibri"/>
              </a:rPr>
              <a:t> </a:t>
            </a:r>
            <a:r>
              <a:rPr sz="2400" b="1" spc="0" dirty="0">
                <a:latin typeface="Calibri"/>
                <a:cs typeface="Calibri"/>
              </a:rPr>
              <a:t>an</a:t>
            </a:r>
            <a:r>
              <a:rPr sz="2400" b="1" spc="-4" dirty="0">
                <a:latin typeface="Calibri"/>
                <a:cs typeface="Calibri"/>
              </a:rPr>
              <a:t>d</a:t>
            </a:r>
            <a:r>
              <a:rPr sz="2400" b="1" spc="0" dirty="0">
                <a:latin typeface="Calibri"/>
                <a:cs typeface="Calibri"/>
              </a:rPr>
              <a:t>e</a:t>
            </a:r>
            <a:r>
              <a:rPr sz="2400" b="1" spc="-19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e</a:t>
            </a:r>
            <a:r>
              <a:rPr sz="2400" b="1" spc="-175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,</a:t>
            </a:r>
            <a:endParaRPr sz="2400">
              <a:latin typeface="Calibri"/>
              <a:cs typeface="Calibri"/>
            </a:endParaRPr>
          </a:p>
          <a:p>
            <a:pPr marL="82804" marR="45720">
              <a:lnSpc>
                <a:spcPts val="2930"/>
              </a:lnSpc>
              <a:spcBef>
                <a:spcPts val="673"/>
              </a:spcBef>
            </a:pPr>
            <a:r>
              <a:rPr sz="3600" b="1" spc="0" baseline="1137" dirty="0">
                <a:latin typeface="Calibri"/>
                <a:cs typeface="Calibri"/>
              </a:rPr>
              <a:t>z</a:t>
            </a:r>
            <a:r>
              <a:rPr sz="3600" b="1" spc="-9" baseline="1137" dirty="0">
                <a:latin typeface="Calibri"/>
                <a:cs typeface="Calibri"/>
              </a:rPr>
              <a:t>u</a:t>
            </a:r>
            <a:r>
              <a:rPr sz="3600" b="1" spc="0" baseline="1137" dirty="0">
                <a:latin typeface="Calibri"/>
                <a:cs typeface="Calibri"/>
              </a:rPr>
              <a:t>r</a:t>
            </a:r>
            <a:r>
              <a:rPr sz="3600" b="1" spc="-14" baseline="1137" dirty="0">
                <a:latin typeface="Calibri"/>
                <a:cs typeface="Calibri"/>
              </a:rPr>
              <a:t> </a:t>
            </a:r>
            <a:r>
              <a:rPr sz="3600" b="1" spc="-114" baseline="1137" dirty="0">
                <a:latin typeface="Calibri"/>
                <a:cs typeface="Calibri"/>
              </a:rPr>
              <a:t>V</a:t>
            </a:r>
            <a:r>
              <a:rPr sz="3600" b="1" spc="0" baseline="1137" dirty="0">
                <a:latin typeface="Calibri"/>
                <a:cs typeface="Calibri"/>
              </a:rPr>
              <a:t>orbe</a:t>
            </a:r>
            <a:r>
              <a:rPr sz="3600" b="1" spc="-25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eit</a:t>
            </a:r>
            <a:r>
              <a:rPr sz="3600" b="1" spc="-9" baseline="1137" dirty="0">
                <a:latin typeface="Calibri"/>
                <a:cs typeface="Calibri"/>
              </a:rPr>
              <a:t>u</a:t>
            </a:r>
            <a:r>
              <a:rPr sz="3600" b="1" spc="0" baseline="1137" dirty="0">
                <a:latin typeface="Calibri"/>
                <a:cs typeface="Calibri"/>
              </a:rPr>
              <a:t>n</a:t>
            </a:r>
            <a:r>
              <a:rPr sz="3600" b="1" spc="64" baseline="1137" dirty="0">
                <a:latin typeface="Calibri"/>
                <a:cs typeface="Calibri"/>
              </a:rPr>
              <a:t>g</a:t>
            </a:r>
            <a:r>
              <a:rPr sz="3600" b="1" spc="0" baseline="1137" dirty="0">
                <a:latin typeface="Calibri"/>
                <a:cs typeface="Calibri"/>
              </a:rPr>
              <a:t>/</a:t>
            </a:r>
            <a:r>
              <a:rPr sz="3600" b="1" spc="4" baseline="1137" dirty="0">
                <a:latin typeface="Calibri"/>
                <a:cs typeface="Calibri"/>
              </a:rPr>
              <a:t> </a:t>
            </a:r>
            <a:r>
              <a:rPr sz="3600" b="1" spc="0" baseline="1137" dirty="0">
                <a:latin typeface="Calibri"/>
                <a:cs typeface="Calibri"/>
              </a:rPr>
              <a:t>D</a:t>
            </a:r>
            <a:r>
              <a:rPr sz="3600" b="1" spc="-4" baseline="1137" dirty="0">
                <a:latin typeface="Calibri"/>
                <a:cs typeface="Calibri"/>
              </a:rPr>
              <a:t>u</a:t>
            </a:r>
            <a:r>
              <a:rPr sz="3600" b="1" spc="-34" baseline="1137" dirty="0">
                <a:latin typeface="Calibri"/>
                <a:cs typeface="Calibri"/>
              </a:rPr>
              <a:t>r</a:t>
            </a:r>
            <a:r>
              <a:rPr sz="3600" b="1" spc="0" baseline="1137" dirty="0">
                <a:latin typeface="Calibri"/>
                <a:cs typeface="Calibri"/>
              </a:rPr>
              <a:t>c</a:t>
            </a:r>
            <a:r>
              <a:rPr sz="3600" b="1" spc="-14" baseline="1137" dirty="0">
                <a:latin typeface="Calibri"/>
                <a:cs typeface="Calibri"/>
              </a:rPr>
              <a:t>h</a:t>
            </a:r>
            <a:r>
              <a:rPr sz="3600" b="1" spc="0" baseline="1137" dirty="0">
                <a:latin typeface="Calibri"/>
                <a:cs typeface="Calibri"/>
              </a:rPr>
              <a:t>f</a:t>
            </a:r>
            <a:r>
              <a:rPr sz="3600" b="1" spc="-9" baseline="1137" dirty="0">
                <a:latin typeface="Calibri"/>
                <a:cs typeface="Calibri"/>
              </a:rPr>
              <a:t>ü</a:t>
            </a:r>
            <a:r>
              <a:rPr sz="3600" b="1" spc="0" baseline="1137" dirty="0">
                <a:latin typeface="Calibri"/>
                <a:cs typeface="Calibri"/>
              </a:rPr>
              <a:t>hr</a:t>
            </a:r>
            <a:r>
              <a:rPr sz="3600" b="1" spc="-9" baseline="1137" dirty="0">
                <a:latin typeface="Calibri"/>
                <a:cs typeface="Calibri"/>
              </a:rPr>
              <a:t>u</a:t>
            </a:r>
            <a:r>
              <a:rPr sz="3600" b="1" spc="0" baseline="1137" dirty="0">
                <a:latin typeface="Calibri"/>
                <a:cs typeface="Calibri"/>
              </a:rPr>
              <a:t>ng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ct val="101725"/>
              </a:lnSpc>
              <a:spcBef>
                <a:spcPts val="382"/>
              </a:spcBef>
            </a:pP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2400" b="1" spc="-9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es BP</a:t>
            </a:r>
            <a:r>
              <a:rPr sz="2400" b="1" spc="-4" dirty="0">
                <a:solidFill>
                  <a:srgbClr val="006FC0"/>
                </a:solidFill>
                <a:latin typeface="Calibri"/>
                <a:cs typeface="Calibri"/>
              </a:rPr>
              <a:t>G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,</a:t>
            </a:r>
            <a:endParaRPr sz="2400">
              <a:latin typeface="Calibri"/>
              <a:cs typeface="Calibri"/>
            </a:endParaRPr>
          </a:p>
          <a:p>
            <a:pPr marL="82804" marR="45720">
              <a:lnSpc>
                <a:spcPct val="101725"/>
              </a:lnSpc>
              <a:spcBef>
                <a:spcPts val="526"/>
              </a:spcBef>
            </a:pPr>
            <a:r>
              <a:rPr sz="2400" b="1" spc="0" dirty="0">
                <a:latin typeface="Calibri"/>
                <a:cs typeface="Calibri"/>
              </a:rPr>
              <a:t>z</a:t>
            </a:r>
            <a:r>
              <a:rPr sz="2400" b="1" spc="-9" dirty="0">
                <a:latin typeface="Calibri"/>
                <a:cs typeface="Calibri"/>
              </a:rPr>
              <a:t>u</a:t>
            </a:r>
            <a:r>
              <a:rPr sz="2400" b="1" spc="0" dirty="0">
                <a:latin typeface="Calibri"/>
                <a:cs typeface="Calibri"/>
              </a:rPr>
              <a:t>r</a:t>
            </a:r>
            <a:r>
              <a:rPr sz="2400" b="1" spc="-14" dirty="0">
                <a:latin typeface="Calibri"/>
                <a:cs typeface="Calibri"/>
              </a:rPr>
              <a:t> </a:t>
            </a:r>
            <a:r>
              <a:rPr sz="2400" b="1" spc="-119" dirty="0">
                <a:latin typeface="Calibri"/>
                <a:cs typeface="Calibri"/>
              </a:rPr>
              <a:t>V</a:t>
            </a:r>
            <a:r>
              <a:rPr sz="2400" b="1" spc="0" dirty="0">
                <a:latin typeface="Calibri"/>
                <a:cs typeface="Calibri"/>
              </a:rPr>
              <a:t>e</a:t>
            </a:r>
            <a:r>
              <a:rPr sz="2400" b="1" spc="-19" dirty="0">
                <a:latin typeface="Calibri"/>
                <a:cs typeface="Calibri"/>
              </a:rPr>
              <a:t>rg</a:t>
            </a:r>
            <a:r>
              <a:rPr sz="2400" b="1" spc="-9" dirty="0">
                <a:latin typeface="Calibri"/>
                <a:cs typeface="Calibri"/>
              </a:rPr>
              <a:t>e</a:t>
            </a:r>
            <a:r>
              <a:rPr sz="2400" b="1" spc="0" dirty="0">
                <a:latin typeface="Calibri"/>
                <a:cs typeface="Calibri"/>
              </a:rPr>
              <a:t>wiss</a:t>
            </a:r>
            <a:r>
              <a:rPr sz="2400" b="1" spc="4" dirty="0">
                <a:latin typeface="Calibri"/>
                <a:cs typeface="Calibri"/>
              </a:rPr>
              <a:t>e</a:t>
            </a:r>
            <a:r>
              <a:rPr sz="2400" b="1" spc="0" dirty="0">
                <a:latin typeface="Calibri"/>
                <a:cs typeface="Calibri"/>
              </a:rPr>
              <a:t>ru</a:t>
            </a:r>
            <a:r>
              <a:rPr sz="2400" b="1" spc="-9" dirty="0">
                <a:latin typeface="Calibri"/>
                <a:cs typeface="Calibri"/>
              </a:rPr>
              <a:t>n</a:t>
            </a:r>
            <a:r>
              <a:rPr sz="2400" b="1" spc="0" dirty="0">
                <a:latin typeface="Calibri"/>
                <a:cs typeface="Calibri"/>
              </a:rPr>
              <a:t>g I</a:t>
            </a:r>
            <a:r>
              <a:rPr sz="2400" b="1" spc="-9" dirty="0">
                <a:latin typeface="Calibri"/>
                <a:cs typeface="Calibri"/>
              </a:rPr>
              <a:t>h</a:t>
            </a:r>
            <a:r>
              <a:rPr sz="2400" b="1" spc="-25" dirty="0">
                <a:latin typeface="Calibri"/>
                <a:cs typeface="Calibri"/>
              </a:rPr>
              <a:t>r</a:t>
            </a:r>
            <a:r>
              <a:rPr sz="2400" b="1" spc="0" dirty="0">
                <a:latin typeface="Calibri"/>
                <a:cs typeface="Calibri"/>
              </a:rPr>
              <a:t>er</a:t>
            </a:r>
            <a:r>
              <a:rPr sz="2400" b="1" spc="9" dirty="0">
                <a:latin typeface="Calibri"/>
                <a:cs typeface="Calibri"/>
              </a:rPr>
              <a:t> 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Beru</a:t>
            </a:r>
            <a:r>
              <a:rPr sz="2400" b="1" spc="-29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2400" b="1" spc="4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400" b="1" spc="0" dirty="0">
                <a:solidFill>
                  <a:srgbClr val="006FC0"/>
                </a:solidFill>
                <a:latin typeface="Calibri"/>
                <a:cs typeface="Calibri"/>
              </a:rPr>
              <a:t>-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740" y="2915443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740" y="3720369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740" y="5036858"/>
            <a:ext cx="17795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740" y="5915259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0116" y="6372326"/>
            <a:ext cx="2459895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ah</a:t>
            </a:r>
            <a:r>
              <a:rPr sz="3600" b="1" spc="-4" baseline="3413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spc="-25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tschei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3600" b="1" spc="-9" baseline="3413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3600" b="1" spc="0" baseline="3413" dirty="0">
                <a:solidFill>
                  <a:srgbClr val="006FC0"/>
                </a:solidFill>
                <a:latin typeface="Calibri"/>
                <a:cs typeface="Calibri"/>
              </a:rPr>
              <a:t>g.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63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8740" y="165861"/>
            <a:ext cx="8267544" cy="182892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90854" marR="0" lvl="0" indent="0" algn="l" defTabSz="914400" rtl="0" eaLnBrk="1" fontAlgn="auto" latinLnBrk="0" hangingPunct="1">
              <a:lnSpc>
                <a:spcPts val="3360"/>
              </a:lnSpc>
              <a:spcBef>
                <a:spcPts val="16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Ziel</a:t>
            </a:r>
            <a:r>
              <a:rPr kumimoji="0" sz="4800" b="1" i="0" u="none" strike="noStrike" kern="1200" cap="none" spc="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4800" b="1" i="0" u="none" strike="noStrike" kern="1200" cap="none" spc="-2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tz</a:t>
            </a:r>
            <a:r>
              <a:rPr kumimoji="0" sz="4800" b="1" i="0" u="none" strike="noStrike" kern="1200" cap="none" spc="-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4800" b="1" i="0" u="none" strike="noStrike" kern="1200" cap="none" spc="-34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4800" b="1" i="0" u="none" strike="noStrike" kern="1200" cap="none" spc="-44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 P</a:t>
            </a:r>
            <a:r>
              <a:rPr kumimoji="0" sz="4800" b="1" i="0" u="none" strike="noStrike" kern="1200" cap="none" spc="-75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800" b="1" i="0" u="none" strike="noStrike" kern="1200" cap="none" spc="-1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xi</a:t>
            </a:r>
            <a:r>
              <a:rPr kumimoji="0" sz="4800" b="1" i="0" u="none" strike="noStrike" kern="1200" cap="none" spc="14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4800" b="1" i="0" u="none" strike="noStrike" kern="1200" cap="none" spc="-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me</a:t>
            </a:r>
            <a:r>
              <a:rPr kumimoji="0" sz="4800" b="1" i="0" u="none" strike="noStrike" kern="1200" cap="none" spc="-3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4800" b="1" i="0" u="none" strike="noStrike" kern="1200" cap="none" spc="-2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4800" b="1" i="0" u="none" strike="noStrike" kern="1200" cap="none" spc="-44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800" b="1" i="0" u="none" strike="noStrike" kern="1200" cap="none" spc="-2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emäß</a:t>
            </a:r>
            <a:r>
              <a:rPr kumimoji="0" sz="4800" b="1" i="0" u="none" strike="noStrike" kern="1200" cap="none" spc="-1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LZV</a:t>
            </a: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561698" lvl="0" indent="0" algn="l" defTabSz="914400" rtl="0" eaLnBrk="1" fontAlgn="auto" latinLnBrk="0" hangingPunct="1">
              <a:lnSpc>
                <a:spcPts val="3000"/>
              </a:lnSpc>
              <a:spcBef>
                <a:spcPts val="189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„</a:t>
            </a:r>
            <a:r>
              <a:rPr kumimoji="0" sz="25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25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tituie</a:t>
            </a:r>
            <a:r>
              <a:rPr kumimoji="0" sz="25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5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2500" b="1" i="0" u="none" strike="noStrike" kern="1200" cap="none" spc="47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(…)</a:t>
            </a:r>
            <a:r>
              <a:rPr kumimoji="0" sz="2500" b="1" i="0" u="none" strike="noStrike" kern="1200" cap="none" spc="-43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25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(…)</a:t>
            </a:r>
            <a:r>
              <a:rPr kumimoji="0" sz="2500" b="1" i="0" u="none" strike="noStrike" kern="1200" cap="none" spc="-58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eine</a:t>
            </a:r>
            <a:r>
              <a:rPr kumimoji="0" sz="2500" b="1" i="0" u="none" strike="noStrike" kern="1200" cap="none" spc="-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2500" b="1" i="0" u="none" strike="noStrike" kern="1200" cap="none" spc="-2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2500" b="1" i="0" u="none" strike="noStrike" kern="1200" cap="none" spc="-3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essio</a:t>
            </a:r>
            <a:r>
              <a:rPr kumimoji="0" sz="2500" b="1" i="0" u="none" strike="noStrike" kern="1200" cap="none" spc="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sorie</a:t>
            </a:r>
            <a:r>
              <a:rPr kumimoji="0" sz="2500" b="1" i="0" u="none" strike="noStrike" kern="1200" cap="none" spc="-1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tier</a:t>
            </a:r>
            <a:r>
              <a:rPr kumimoji="0" sz="2500" b="1" i="0" u="none" strike="noStrike" kern="1200" cap="none" spc="-3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2500" b="1" i="0" u="none" strike="noStrike" kern="1200" cap="none" spc="-2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ompe</a:t>
            </a:r>
            <a:r>
              <a:rPr kumimoji="0" sz="2500" b="1" i="0" u="none" strike="noStrike" kern="1200" cap="none" spc="-3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500" b="1" i="0" u="none" strike="noStrike" kern="1200" cap="none" spc="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500" b="1" i="0" u="none" strike="noStrike" kern="1200" cap="none" spc="-4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500" b="1" i="0" u="none" strike="noStrike" kern="1200" cap="none" spc="-1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twicklun</a:t>
            </a:r>
            <a:r>
              <a:rPr kumimoji="0" sz="2500" b="1" i="0" u="none" strike="noStrike" kern="1200" cap="none" spc="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2500" b="1" i="0" u="none" strike="noStrike" kern="1200" cap="none" spc="-5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Dab</a:t>
            </a:r>
            <a:r>
              <a:rPr kumimoji="0" sz="25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2500" b="1" i="0" u="none" strike="noStrike" kern="1200" cap="none" spc="-68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25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2500" b="1" i="0" u="none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ass</a:t>
            </a:r>
            <a:r>
              <a:rPr kumimoji="0" sz="25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500" b="1" i="0" u="none" strike="noStrike" kern="1200" cap="none" spc="-5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die</a:t>
            </a:r>
            <a:r>
              <a:rPr kumimoji="0" sz="2500" b="1" i="0" u="none" strike="noStrike" kern="1200" cap="none" spc="-2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25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5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5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eb</a:t>
            </a:r>
            <a:r>
              <a:rPr kumimoji="0" sz="2500" b="1" i="0" u="none" strike="noStrike" kern="1200" cap="none" spc="-3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 </a:t>
            </a:r>
            <a:r>
              <a:rPr kumimoji="0" sz="2500" b="1" i="0" u="none" strike="noStrike" kern="1200" cap="none" spc="-7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ähi</a:t>
            </a:r>
            <a:r>
              <a:rPr kumimoji="0" sz="25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2500" b="1" i="0" u="none" strike="noStrike" kern="1200" cap="none" spc="-6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</a:t>
            </a:r>
            <a:r>
              <a:rPr kumimoji="0" sz="2500" b="1" i="0" u="none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endParaRPr kumimoji="0" sz="2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8740" y="2014277"/>
            <a:ext cx="183896" cy="3423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650"/>
              </a:lnSpc>
              <a:spcBef>
                <a:spcPts val="13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•</a:t>
            </a:r>
            <a:endParaRPr kumimoji="0" sz="2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21640" y="2033397"/>
            <a:ext cx="7721722" cy="186677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645"/>
              </a:lnSpc>
              <a:spcBef>
                <a:spcPts val="13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750" b="1" i="0" u="none" strike="noStrike" kern="1200" cap="none" spc="19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„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gr</a:t>
            </a:r>
            <a:r>
              <a:rPr kumimoji="0" sz="3750" b="1" i="0" u="none" strike="noStrike" kern="1200" cap="none" spc="4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ndl</a:t>
            </a:r>
            <a:r>
              <a:rPr kumimoji="0" sz="3750" b="1" i="0" u="none" strike="noStrike" kern="1200" cap="none" spc="9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-19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4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3750" b="1" i="0" u="none" strike="noStrike" kern="1200" cap="none" spc="-184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-4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em</a:t>
            </a:r>
            <a:r>
              <a:rPr kumimoji="0" sz="3750" b="1" i="0" u="none" strike="noStrike" kern="1200" cap="none" spc="4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-19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-34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-36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sch</a:t>
            </a:r>
            <a:r>
              <a:rPr kumimoji="0" sz="3750" b="1" i="0" u="none" strike="noStrike" kern="1200" cap="none" spc="4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lischen</a:t>
            </a:r>
            <a:r>
              <a:rPr kumimoji="0" sz="3750" b="1" i="0" u="none" strike="noStrike" kern="1200" cap="none" spc="-124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</a:t>
            </a:r>
            <a:r>
              <a:rPr kumimoji="0" sz="3750" b="1" i="0" u="none" strike="noStrike" kern="1200" cap="none" spc="4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3750" b="1" i="0" u="none" strike="noStrike" kern="1200" cap="none" spc="-25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4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750" b="1" i="0" u="none" strike="noStrike" kern="1200" cap="none" spc="-71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und</a:t>
            </a:r>
            <a:r>
              <a:rPr kumimoji="0" sz="3750" b="1" i="0" u="none" strike="noStrike" kern="1200" cap="none" spc="-55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Ler</a:t>
            </a:r>
            <a:r>
              <a:rPr kumimoji="0" sz="3750" b="1" i="0" u="none" strike="noStrike" kern="1200" cap="none" spc="4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4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2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47548" lvl="0" indent="0" algn="l" defTabSz="914400" rtl="0" eaLnBrk="1" fontAlgn="auto" latinLnBrk="0" hangingPunct="1">
              <a:lnSpc>
                <a:spcPts val="3000"/>
              </a:lnSpc>
              <a:spcBef>
                <a:spcPts val="1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pla</a:t>
            </a:r>
            <a:r>
              <a:rPr kumimoji="0" sz="3750" b="1" i="0" u="none" strike="noStrike" kern="1200" cap="none" spc="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4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</a:t>
            </a:r>
            <a:r>
              <a:rPr kumimoji="0" sz="3750" b="1" i="0" u="none" strike="noStrike" kern="1200" cap="none" spc="-81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du</a:t>
            </a:r>
            <a:r>
              <a:rPr kumimoji="0" sz="3750" b="1" i="0" u="none" strike="noStrike" kern="1200" cap="none" spc="-25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chzuf</a:t>
            </a:r>
            <a:r>
              <a:rPr kumimoji="0" sz="3750" b="1" i="0" u="none" strike="noStrike" kern="1200" cap="none" spc="4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ü</a:t>
            </a:r>
            <a:r>
              <a:rPr kumimoji="0" sz="3750" b="1" i="0" u="none" strike="noStrike" kern="1200" cap="none" spc="-4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3750" b="1" i="0" u="none" strike="noStrike" kern="1200" cap="none" spc="-25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3750" b="1" i="0" u="none" strike="noStrike" kern="1200" cap="none" spc="-192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und</a:t>
            </a:r>
            <a:r>
              <a:rPr kumimoji="0" sz="3750" b="1" i="0" u="none" strike="noStrike" kern="1200" cap="none" spc="-55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zu</a:t>
            </a:r>
            <a:r>
              <a:rPr kumimoji="0" sz="3750" b="1" i="0" u="none" strike="noStrike" kern="1200" cap="none" spc="-38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-25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750" b="1" i="0" u="none" strike="noStrike" kern="1200" cap="none" spc="-1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flekt</a:t>
            </a:r>
            <a:r>
              <a:rPr kumimoji="0" sz="3750" b="1" i="0" u="none" strike="noStrike" kern="1200" cap="none" spc="-4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-1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4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</a:t>
            </a:r>
            <a:endParaRPr kumimoji="0" sz="2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47548" lvl="0" indent="0" algn="l" defTabSz="914400" rtl="0" eaLnBrk="1" fontAlgn="auto" latinLnBrk="0" hangingPunct="1">
              <a:lnSpc>
                <a:spcPts val="300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750" b="1" i="0" u="none" strike="noStrike" kern="1200" cap="none" spc="-2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3750" b="1" i="0" u="none" strike="noStrike" kern="1200" cap="none" spc="-34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ep</a:t>
            </a:r>
            <a:r>
              <a:rPr kumimoji="0" sz="3750" b="1" i="0" u="none" strike="noStrike" kern="1200" cap="none" spc="-3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-107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und</a:t>
            </a:r>
            <a:r>
              <a:rPr kumimoji="0" sz="3750" b="1" i="0" u="none" strike="noStrike" kern="1200" cap="none" spc="-55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-12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3750" b="1" i="0" u="none" strike="noStrike" kern="1200" cap="none" spc="-2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ah</a:t>
            </a:r>
            <a:r>
              <a:rPr kumimoji="0" sz="3750" b="1" i="0" u="none" strike="noStrike" kern="1200" cap="none" spc="-14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3750" b="1" i="0" u="none" strike="noStrike" kern="1200" cap="none" spc="-124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-2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3750" b="1" i="0" u="none" strike="noStrike" kern="1200" cap="none" spc="-3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Lei</a:t>
            </a:r>
            <a:r>
              <a:rPr kumimoji="0" sz="3750" b="1" i="0" u="none" strike="noStrike" kern="1200" cap="none" spc="-1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tun</a:t>
            </a:r>
            <a:r>
              <a:rPr kumimoji="0" sz="3750" b="1" i="0" u="none" strike="noStrike" kern="1200" cap="none" spc="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sb</a:t>
            </a:r>
            <a:r>
              <a:rPr kumimoji="0" sz="3750" b="1" i="0" u="none" strike="noStrike" kern="1200" cap="none" spc="4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ur</a:t>
            </a:r>
            <a:r>
              <a:rPr kumimoji="0" sz="3750" b="1" i="0" u="none" strike="noStrike" kern="1200" cap="none" spc="-2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eilu</a:t>
            </a:r>
            <a:r>
              <a:rPr kumimoji="0" sz="3750" b="1" i="0" u="none" strike="noStrike" kern="1200" cap="none" spc="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34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</a:t>
            </a:r>
            <a:endParaRPr kumimoji="0" sz="2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47548" lvl="0" indent="0" algn="l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pä</a:t>
            </a:r>
            <a:r>
              <a:rPr kumimoji="0" sz="3750" b="1" i="0" u="none" strike="noStrike" kern="1200" cap="none" spc="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3750" b="1" i="0" u="none" strike="noStrike" kern="1200" cap="none" spc="-14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ogisc</a:t>
            </a:r>
            <a:r>
              <a:rPr kumimoji="0" sz="3750" b="1" i="0" u="none" strike="noStrike" kern="1200" cap="none" spc="4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3750" b="1" i="0" u="none" strike="noStrike" kern="1200" cap="none" spc="-13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Dia</a:t>
            </a:r>
            <a:r>
              <a:rPr kumimoji="0" sz="3750" b="1" i="0" u="none" strike="noStrike" kern="1200" cap="none" spc="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3750" b="1" i="0" u="none" strike="noStrike" kern="1200" cap="none" spc="-1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tik</a:t>
            </a:r>
            <a:r>
              <a:rPr kumimoji="0" sz="3750" b="1" i="0" u="none" strike="noStrike" kern="1200" cap="none" spc="-72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4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sz="3750" b="1" i="0" u="none" strike="noStrike" kern="1200" cap="none" spc="-55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3750" b="1" i="0" u="none" strike="noStrike" kern="1200" cap="none" spc="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ividu</a:t>
            </a:r>
            <a:r>
              <a:rPr kumimoji="0" sz="3750" b="1" i="0" u="none" strike="noStrike" kern="1200" cap="none" spc="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ller</a:t>
            </a:r>
            <a:r>
              <a:rPr kumimoji="0" sz="3750" b="1" i="0" u="none" strike="noStrike" kern="1200" cap="none" spc="-12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-2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ö</a:t>
            </a:r>
            <a:r>
              <a:rPr kumimoji="0" sz="3750" b="1" i="0" u="none" strike="noStrike" kern="1200" cap="none" spc="-2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3750" b="1" i="0" u="none" strike="noStrike" kern="1200" cap="none" spc="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750" b="1" i="0" u="none" strike="noStrike" kern="1200" cap="none" spc="4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ng</a:t>
            </a:r>
            <a:endParaRPr kumimoji="0" sz="2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47548" lvl="0" indent="0" algn="l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anzu</a:t>
            </a:r>
            <a:r>
              <a:rPr kumimoji="0" sz="3750" b="1" i="0" u="none" strike="noStrike" kern="1200" cap="none" spc="-1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4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3750" b="1" i="0" u="none" strike="noStrike" kern="1200" cap="none" spc="4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-152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und</a:t>
            </a:r>
            <a:r>
              <a:rPr kumimoji="0" sz="3750" b="1" i="0" u="none" strike="noStrike" kern="1200" cap="none" spc="-55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zu</a:t>
            </a:r>
            <a:r>
              <a:rPr kumimoji="0" sz="3750" b="1" i="0" u="none" strike="noStrike" kern="1200" cap="none" spc="-53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-25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750" b="1" i="0" u="none" strike="noStrike" kern="1200" cap="none" spc="-1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flekt</a:t>
            </a:r>
            <a:r>
              <a:rPr kumimoji="0" sz="3750" b="1" i="0" u="none" strike="noStrike" kern="1200" cap="none" spc="-4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-1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4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</a:t>
            </a:r>
            <a:endParaRPr kumimoji="0" sz="2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148320" y="2033397"/>
            <a:ext cx="525807" cy="3423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645"/>
              </a:lnSpc>
              <a:spcBef>
                <a:spcPts val="13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(.</a:t>
            </a:r>
            <a:r>
              <a:rPr kumimoji="0" sz="3750" b="1" i="0" u="none" strike="noStrike" kern="1200" cap="none" spc="9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.)</a:t>
            </a:r>
            <a:endParaRPr kumimoji="0" sz="2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669137" y="2033397"/>
            <a:ext cx="369045" cy="3423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645"/>
              </a:lnSpc>
              <a:spcBef>
                <a:spcPts val="13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zu</a:t>
            </a:r>
            <a:endParaRPr kumimoji="0" sz="2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8740" y="2776658"/>
            <a:ext cx="183896" cy="3423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650"/>
              </a:lnSpc>
              <a:spcBef>
                <a:spcPts val="13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•</a:t>
            </a:r>
            <a:endParaRPr kumimoji="0" sz="2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8740" y="3919658"/>
            <a:ext cx="183896" cy="3423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650"/>
              </a:lnSpc>
              <a:spcBef>
                <a:spcPts val="13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•</a:t>
            </a:r>
            <a:endParaRPr kumimoji="0" sz="2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21640" y="3938778"/>
            <a:ext cx="7169028" cy="72364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645"/>
              </a:lnSpc>
              <a:spcBef>
                <a:spcPts val="13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750" b="1" i="0" u="none" strike="noStrike" kern="1200" cap="none" spc="4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-39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Erzieh</a:t>
            </a:r>
            <a:r>
              <a:rPr kumimoji="0" sz="3750" b="1" i="0" u="none" strike="noStrike" kern="1200" cap="none" spc="9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4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sau</a:t>
            </a:r>
            <a:r>
              <a:rPr kumimoji="0" sz="3750" b="1" i="0" u="none" strike="noStrike" kern="1200" cap="none" spc="9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750" b="1" i="0" u="none" strike="noStrike" kern="1200" cap="none" spc="-59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ag</a:t>
            </a:r>
            <a:r>
              <a:rPr kumimoji="0" sz="3750" b="1" i="0" u="none" strike="noStrike" kern="1200" cap="none" spc="-164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3750" b="1" i="0" u="none" strike="noStrike" kern="1200" cap="none" spc="4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750" b="1" i="0" u="none" strike="noStrike" kern="1200" cap="none" spc="-44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Schule</a:t>
            </a:r>
            <a:r>
              <a:rPr kumimoji="0" sz="3750" b="1" i="0" u="none" strike="noStrike" kern="1200" cap="none" spc="-52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-25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ah</a:t>
            </a:r>
            <a:r>
              <a:rPr kumimoji="0" sz="3750" b="1" i="0" u="none" strike="noStrike" kern="1200" cap="none" spc="4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zune</a:t>
            </a:r>
            <a:r>
              <a:rPr kumimoji="0" sz="3750" b="1" i="0" u="none" strike="noStrike" kern="1200" cap="none" spc="4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men</a:t>
            </a:r>
            <a:r>
              <a:rPr kumimoji="0" sz="3750" b="1" i="0" u="none" strike="noStrike" kern="1200" cap="none" spc="-192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und</a:t>
            </a:r>
            <a:endParaRPr kumimoji="0" sz="2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47548" lvl="0" indent="0" algn="l" defTabSz="914400" rtl="0" eaLnBrk="1" fontAlgn="auto" latinLnBrk="0" hangingPunct="1">
              <a:lnSpc>
                <a:spcPts val="3000"/>
              </a:lnSpc>
              <a:spcBef>
                <a:spcPts val="1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Umse</a:t>
            </a:r>
            <a:r>
              <a:rPr kumimoji="0" sz="3750" b="1" i="0" u="none" strike="noStrike" kern="1200" cap="none" spc="-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zung</a:t>
            </a:r>
            <a:r>
              <a:rPr kumimoji="0" sz="3750" b="1" i="0" u="none" strike="noStrike" kern="1200" cap="none" spc="-116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-14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750" b="1" i="0" u="none" strike="noStrike" kern="1200" cap="none" spc="-28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</a:t>
            </a:r>
            <a:r>
              <a:rPr kumimoji="0" sz="3750" b="1" i="0" u="none" strike="noStrike" kern="1200" cap="none" spc="-3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eili</a:t>
            </a:r>
            <a:r>
              <a:rPr kumimoji="0" sz="3750" b="1" i="0" u="none" strike="noStrike" kern="1200" cap="none" spc="-1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4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</a:t>
            </a:r>
            <a:endParaRPr kumimoji="0" sz="2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89086" y="3938778"/>
            <a:ext cx="580012" cy="3423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645"/>
              </a:lnSpc>
              <a:spcBef>
                <a:spcPts val="13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sich</a:t>
            </a:r>
            <a:endParaRPr kumimoji="0" sz="2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167913" y="3938778"/>
            <a:ext cx="913760" cy="3423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645"/>
              </a:lnSpc>
              <a:spcBef>
                <a:spcPts val="13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3750" b="1" i="0" u="none" strike="noStrike" kern="1200" cap="none" spc="-25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3750" b="1" i="0" u="none" strike="noStrike" kern="1200" cap="none" spc="4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endParaRPr kumimoji="0" sz="2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740" y="4681912"/>
            <a:ext cx="183896" cy="3423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650"/>
              </a:lnSpc>
              <a:spcBef>
                <a:spcPts val="13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500" b="0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•</a:t>
            </a:r>
            <a:endParaRPr kumimoji="0" sz="2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1640" y="4701032"/>
            <a:ext cx="8460327" cy="16716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4848" lvl="0" indent="0" algn="l" defTabSz="914400" rtl="0" eaLnBrk="1" fontAlgn="auto" latinLnBrk="0" hangingPunct="1">
              <a:lnSpc>
                <a:spcPts val="2645"/>
              </a:lnSpc>
              <a:spcBef>
                <a:spcPts val="13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theo</a:t>
            </a:r>
            <a:r>
              <a:rPr kumimoji="0" sz="3750" b="1" i="0" u="none" strike="noStrike" kern="1200" cap="none" spc="9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ie</a:t>
            </a:r>
            <a:r>
              <a:rPr kumimoji="0" sz="3750" b="1" i="0" u="none" strike="noStrike" kern="1200" cap="none" spc="-19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elei</a:t>
            </a:r>
            <a:r>
              <a:rPr kumimoji="0" sz="3750" b="1" i="0" u="none" strike="noStrike" kern="1200" cap="none" spc="-29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750" b="1" i="0" u="none" strike="noStrike" kern="1200" cap="none" spc="-9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-34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-143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3750" b="1" i="0" u="none" strike="noStrike" kern="1200" cap="none" spc="-39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</a:t>
            </a:r>
            <a:r>
              <a:rPr kumimoji="0" sz="3750" b="1" i="0" u="none" strike="noStrike" kern="1200" cap="none" spc="9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</a:t>
            </a:r>
            <a:r>
              <a:rPr kumimoji="0" sz="3750" b="1" i="0" u="none" strike="noStrike" kern="1200" cap="none" spc="-9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3750" b="1" i="0" u="none" strike="noStrike" kern="1200" cap="none" spc="-124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</a:t>
            </a:r>
            <a:r>
              <a:rPr kumimoji="0" sz="3750" b="1" i="0" u="none" strike="noStrike" kern="1200" cap="none" spc="-26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Handl</a:t>
            </a:r>
            <a:r>
              <a:rPr kumimoji="0" sz="3750" b="1" i="0" u="none" strike="noStrike" kern="1200" cap="none" spc="14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4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750" b="1" i="0" u="none" strike="noStrike" kern="1200" cap="none" spc="-25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750" b="1" i="0" u="none" strike="noStrike" kern="1200" cap="none" spc="-44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eld</a:t>
            </a:r>
            <a:r>
              <a:rPr kumimoji="0" sz="3750" b="1" i="0" u="none" strike="noStrike" kern="1200" cap="none" spc="-154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Schule</a:t>
            </a:r>
            <a:r>
              <a:rPr kumimoji="0" sz="3750" b="1" i="0" u="none" strike="noStrike" kern="1200" cap="none" spc="-52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327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zu</a:t>
            </a:r>
            <a:endParaRPr kumimoji="0" sz="2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0" lvl="0" indent="0" algn="l" defTabSz="914400" rtl="0" eaLnBrk="1" fontAlgn="auto" latinLnBrk="0" hangingPunct="1">
              <a:lnSpc>
                <a:spcPts val="3000"/>
              </a:lnSpc>
              <a:spcBef>
                <a:spcPts val="1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pla</a:t>
            </a:r>
            <a:r>
              <a:rPr kumimoji="0" sz="3750" b="1" i="0" u="none" strike="noStrike" kern="1200" cap="none" spc="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4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</a:t>
            </a:r>
            <a:r>
              <a:rPr kumimoji="0" sz="3750" b="1" i="0" u="none" strike="noStrike" kern="1200" cap="none" spc="-81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du</a:t>
            </a:r>
            <a:r>
              <a:rPr kumimoji="0" sz="3750" b="1" i="0" u="none" strike="noStrike" kern="1200" cap="none" spc="-25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chzuf</a:t>
            </a:r>
            <a:r>
              <a:rPr kumimoji="0" sz="3750" b="1" i="0" u="none" strike="noStrike" kern="1200" cap="none" spc="4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ü</a:t>
            </a:r>
            <a:r>
              <a:rPr kumimoji="0" sz="3750" b="1" i="0" u="none" strike="noStrike" kern="1200" cap="none" spc="-4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3750" b="1" i="0" u="none" strike="noStrike" kern="1200" cap="none" spc="-25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3750" b="1" i="0" u="none" strike="noStrike" kern="1200" cap="none" spc="-192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und</a:t>
            </a:r>
            <a:r>
              <a:rPr kumimoji="0" sz="3750" b="1" i="0" u="none" strike="noStrike" kern="1200" cap="none" spc="-55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au</a:t>
            </a:r>
            <a:r>
              <a:rPr kumimoji="0" sz="3750" b="1" i="0" u="none" strike="noStrike" kern="1200" cap="none" spc="-14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zu</a:t>
            </a:r>
            <a:r>
              <a:rPr kumimoji="0" sz="3750" b="1" i="0" u="none" strike="noStrike" kern="1200" cap="none" spc="-2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3750" b="1" i="0" u="none" strike="noStrike" kern="1200" cap="none" spc="-34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3750" b="1" i="0" u="none" strike="noStrike" kern="1200" cap="none" spc="-103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sowie</a:t>
            </a:r>
            <a:r>
              <a:rPr kumimoji="0" sz="3750" b="1" i="0" u="none" strike="noStrike" kern="1200" cap="none" spc="-5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aus</a:t>
            </a:r>
            <a:r>
              <a:rPr kumimoji="0" sz="3750" b="1" i="0" u="none" strike="noStrike" kern="1200" cap="none" spc="-35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3750" b="1" i="0" u="none" strike="noStrike" kern="1200" cap="none" spc="-2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ah</a:t>
            </a:r>
            <a:r>
              <a:rPr kumimoji="0" sz="3750" b="1" i="0" u="none" strike="noStrike" kern="1200" cap="none" spc="4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</a:t>
            </a:r>
            <a:r>
              <a:rPr kumimoji="0" sz="3750" b="1" i="0" u="none" strike="noStrike" kern="1200" cap="none" spc="-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endParaRPr kumimoji="0" sz="2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44848" lvl="0" indent="0" algn="l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3750" b="1" i="0" u="none" strike="noStrike" kern="1200" cap="none" spc="-2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3750" b="1" i="0" u="none" strike="noStrike" kern="1200" cap="none" spc="4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750" b="1" i="0" u="none" strike="noStrike" kern="1200" cap="none" spc="-34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3750" b="1" i="0" u="none" strike="noStrike" kern="1200" cap="none" spc="-54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750" b="1" i="0" u="none" strike="noStrike" kern="1200" cap="none" spc="-1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xis</a:t>
            </a:r>
            <a:r>
              <a:rPr kumimoji="0" sz="3750" b="1" i="0" u="none" strike="noStrike" kern="1200" cap="none" spc="-34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3750" b="1" i="0" u="none" strike="noStrike" kern="1200" cap="none" spc="-5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3750" b="1" i="0" u="none" strike="noStrike" kern="1200" cap="none" spc="-14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-1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750" b="1" i="0" u="none" strike="noStrike" kern="1200" cap="none" spc="-34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ellu</a:t>
            </a:r>
            <a:r>
              <a:rPr kumimoji="0" sz="3750" b="1" i="0" u="none" strike="noStrike" kern="1200" cap="none" spc="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-1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3750" b="1" i="0" u="none" strike="noStrike" kern="1200" cap="none" spc="-136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3750" b="1" i="0" u="none" strike="noStrike" kern="1200" cap="none" spc="-25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Theori</a:t>
            </a:r>
            <a:r>
              <a:rPr kumimoji="0" sz="3750" b="1" i="0" u="none" strike="noStrike" kern="1200" cap="none" spc="4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-92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zu</a:t>
            </a:r>
            <a:r>
              <a:rPr kumimoji="0" sz="3750" b="1" i="0" u="none" strike="noStrike" kern="1200" cap="none" spc="-38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-14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twic</a:t>
            </a:r>
            <a:r>
              <a:rPr kumimoji="0" sz="3750" b="1" i="0" u="none" strike="noStrike" kern="1200" cap="none" spc="-6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eln</a:t>
            </a:r>
            <a:r>
              <a:rPr kumimoji="0" sz="3750" b="1" i="0" u="none" strike="noStrike" kern="1200" cap="none" spc="-113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endParaRPr kumimoji="0" sz="2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44848" lvl="0" indent="0" algn="l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ein</a:t>
            </a:r>
            <a:r>
              <a:rPr kumimoji="0" sz="3750" b="1" i="0" u="none" strike="noStrike" kern="1200" cap="none" spc="-22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</a:t>
            </a:r>
            <a:r>
              <a:rPr kumimoji="0" sz="3750" b="1" i="0" u="none" strike="noStrike" kern="1200" cap="none" spc="-1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4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r>
              <a:rPr kumimoji="0" sz="3750" b="1" i="0" u="none" strike="noStrike" kern="1200" cap="none" spc="-7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4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3750" b="1" i="0" u="none" strike="noStrike" kern="1200" cap="none" spc="-34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3750" b="1" i="0" u="none" strike="noStrike" kern="1200" cap="none" spc="-3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essio</a:t>
            </a:r>
            <a:r>
              <a:rPr kumimoji="0" sz="3750" b="1" i="0" u="none" strike="noStrike" kern="1200" cap="none" spc="4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elles</a:t>
            </a:r>
            <a:r>
              <a:rPr kumimoji="0" sz="3750" b="1" i="0" u="none" strike="noStrike" kern="1200" cap="none" spc="-131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Sel</a:t>
            </a:r>
            <a:r>
              <a:rPr kumimoji="0" sz="3750" b="1" i="0" u="none" strike="noStrike" kern="1200" cap="none" spc="-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3750" b="1" i="0" u="none" strike="noStrike" kern="1200" cap="none" spc="-25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750" b="1" i="0" u="none" strike="noStrike" kern="1200" cap="none" spc="-6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3750" b="1" i="0" u="none" strike="noStrike" kern="1200" cap="none" spc="-34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ept</a:t>
            </a:r>
            <a:r>
              <a:rPr kumimoji="0" sz="3750" b="1" i="0" u="none" strike="noStrike" kern="1200" cap="none" spc="-135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zu</a:t>
            </a:r>
            <a:r>
              <a:rPr kumimoji="0" sz="3750" b="1" i="0" u="none" strike="noStrike" kern="1200" cap="none" spc="-38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750" b="1" i="0" u="none" strike="noStrike" kern="1200" cap="none" spc="-14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twic</a:t>
            </a:r>
            <a:r>
              <a:rPr kumimoji="0" sz="3750" b="1" i="0" u="none" strike="noStrike" kern="1200" cap="none" spc="-69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</a:t>
            </a:r>
            <a:r>
              <a:rPr kumimoji="0" sz="3750" b="1" i="0" u="none" strike="noStrike" kern="1200" cap="none" spc="25" normalizeH="0" baseline="1092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750" b="1" i="0" u="none" strike="noStrike" kern="1200" cap="none" spc="-219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3750" b="1" i="0" u="none" strike="noStrike" kern="1200" cap="none" spc="0" normalizeH="0" baseline="1092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“</a:t>
            </a:r>
            <a:endParaRPr kumimoji="0" sz="2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988183" marR="21988" lvl="0" indent="0" algn="l" defTabSz="914400" rtl="0" eaLnBrk="1" fontAlgn="auto" latinLnBrk="0" hangingPunct="1">
              <a:lnSpc>
                <a:spcPts val="14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[</a:t>
            </a:r>
            <a:r>
              <a:rPr kumimoji="0" sz="1800" b="0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au</a:t>
            </a:r>
            <a:r>
              <a:rPr kumimoji="0" sz="1800" b="0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s:</a:t>
            </a:r>
            <a:r>
              <a:rPr kumimoji="0" sz="1800" b="0" i="0" u="none" strike="noStrike" kern="1200" cap="none" spc="271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800" b="1" i="0" u="none" strike="noStrike" kern="1200" cap="none" spc="-59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800" b="1" i="0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800" b="1" i="0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dnun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 </a:t>
            </a: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üb</a:t>
            </a:r>
            <a:r>
              <a:rPr kumimoji="0" sz="1800" b="1" i="0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800" b="1" i="0" u="none" strike="noStrike" kern="1200" cap="none" spc="9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800" b="1" i="0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800" b="1" i="0" u="none" strike="noStrike" kern="1200" cap="none" spc="-29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800" b="1" i="0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800" b="1" i="0" u="none" strike="noStrike" kern="1200" cap="none" spc="2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 </a:t>
            </a: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800" b="1" i="0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drh</a:t>
            </a:r>
            <a:r>
              <a:rPr kumimoji="0" sz="1800" b="1" i="0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800" b="1" i="0" u="none" strike="noStrike" kern="1200" cap="none" spc="3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800" b="1" i="0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we</a:t>
            </a:r>
            <a:r>
              <a:rPr kumimoji="0" sz="1800" b="1" i="0" u="none" strike="noStrike" kern="1200" cap="none" spc="-9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800" b="1" i="0" u="none" strike="noStrike" kern="1200" cap="none" spc="-1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800" b="1" i="0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ä</a:t>
            </a: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800" b="1" i="0" u="none" strike="noStrike" kern="1200" cap="none" spc="-9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800" b="1" i="0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800" b="1" i="0" u="none" strike="noStrike" kern="1200" cap="none" spc="-1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800" b="1" i="0" u="none" strike="noStrike" kern="1200" cap="none" spc="-59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rb</a:t>
            </a:r>
            <a:r>
              <a:rPr kumimoji="0" sz="1800" b="1" i="0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ere</a:t>
            </a: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</a:t>
            </a:r>
            <a:r>
              <a:rPr kumimoji="0" sz="1800" b="1" i="0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di</a:t>
            </a:r>
            <a:r>
              <a:rPr kumimoji="0" sz="1800" b="1" i="0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800" b="1" i="0" u="none" strike="noStrike" kern="1200" cap="none" spc="-9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740" y="5825217"/>
            <a:ext cx="183896" cy="3423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650"/>
              </a:lnSpc>
              <a:spcBef>
                <a:spcPts val="13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•</a:t>
            </a:r>
            <a:endParaRPr kumimoji="0" sz="2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81171" y="6377736"/>
            <a:ext cx="4430137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1320"/>
              </a:lnSpc>
              <a:spcBef>
                <a:spcPts val="6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fü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800" b="1" i="0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Le</a:t>
            </a: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800" b="1" i="0" u="none" strike="noStrike" kern="1200" cap="none" spc="-19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800" b="1" i="0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ä</a:t>
            </a:r>
            <a:r>
              <a:rPr kumimoji="0" sz="1800" b="1" i="0" u="none" strike="noStrike" kern="1200" cap="none" spc="-1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800" b="1" i="0" u="none" strike="noStrike" kern="1200" cap="none" spc="-9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800" b="1" i="0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800" b="1" i="0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a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Sch</a:t>
            </a: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800" b="1" i="0" u="none" strike="noStrike" kern="1200" cap="none" spc="1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800" b="1" i="0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800" b="1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</a:t>
            </a:r>
            <a:r>
              <a:rPr kumimoji="0" sz="1800" b="1" i="0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800" b="1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ZV)</a:t>
            </a:r>
            <a:r>
              <a:rPr kumimoji="0" sz="1800" b="1" i="0" u="none" strike="noStrike" kern="1200" cap="none" spc="19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800" b="0" i="0" u="none" strike="noStrike" kern="1200" cap="none" spc="-1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800" b="0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 </a:t>
            </a:r>
            <a:r>
              <a:rPr kumimoji="0" sz="1800" b="0" i="0" u="none" strike="noStrike" kern="1200" cap="none" spc="9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800" b="0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</a:t>
            </a:r>
            <a:r>
              <a:rPr kumimoji="0" sz="1800" b="0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8</a:t>
            </a:r>
            <a:r>
              <a:rPr kumimoji="0" sz="1800" b="0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.0</a:t>
            </a:r>
            <a:r>
              <a:rPr kumimoji="0" sz="1800" b="0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6</a:t>
            </a:r>
            <a:r>
              <a:rPr kumimoji="0" sz="1800" b="0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.2</a:t>
            </a:r>
            <a:r>
              <a:rPr kumimoji="0" sz="1800" b="0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0</a:t>
            </a:r>
            <a:r>
              <a:rPr kumimoji="0" sz="1800" b="0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0</a:t>
            </a:r>
            <a:r>
              <a:rPr kumimoji="0" sz="1800" b="0" i="0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9</a:t>
            </a:r>
            <a:r>
              <a:rPr kumimoji="0" sz="1800" b="0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</a:t>
            </a:r>
            <a:r>
              <a:rPr kumimoji="0" sz="1800" b="0" i="0" u="none" strike="noStrike" kern="1200" cap="none" spc="2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800" b="0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§8</a:t>
            </a:r>
            <a:r>
              <a:rPr kumimoji="0" sz="1800" b="0" i="0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800" b="1" i="1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</a:t>
            </a:r>
            <a:r>
              <a:rPr kumimoji="0" sz="1800" b="1" i="1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800" b="1" i="1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rax</a:t>
            </a:r>
            <a:r>
              <a:rPr kumimoji="0" sz="1800" b="1" i="1" u="none" strike="noStrike" kern="1200" cap="none" spc="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800" b="1" i="1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ss</a:t>
            </a:r>
            <a:r>
              <a:rPr kumimoji="0" sz="1800" b="1" i="1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800" b="1" i="1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800" b="1" i="1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800" b="1" i="1" u="none" strike="noStrike" kern="1200" cap="none" spc="-19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800" b="1" i="1" u="none" strike="noStrike" kern="1200" cap="none" spc="-9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800" b="1" i="1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800" b="1" i="1" u="none" strike="noStrike" kern="1200" cap="none" spc="-4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800" b="1" i="1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)</a:t>
            </a:r>
            <a:r>
              <a:rPr kumimoji="0" sz="1800" b="0" i="0" u="none" strike="noStrike" kern="1200" cap="none" spc="0" normalizeH="0" baseline="22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]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1325"/>
              </a:lnSpc>
              <a:spcBef>
                <a:spcPts val="6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2275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10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75232" y="472439"/>
            <a:ext cx="6048756" cy="4613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800" spc="0" baseline="2275" dirty="0">
                <a:solidFill>
                  <a:srgbClr val="888888"/>
                </a:solidFill>
                <a:latin typeface="Calibri"/>
                <a:cs typeface="Calibri"/>
              </a:rPr>
              <a:t>67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90728" y="188975"/>
            <a:ext cx="3008376" cy="1685544"/>
          </a:xfrm>
          <a:custGeom>
            <a:avLst/>
            <a:gdLst/>
            <a:ahLst/>
            <a:cxnLst/>
            <a:rect l="l" t="t" r="r" b="b"/>
            <a:pathLst>
              <a:path w="3008376" h="1685544">
                <a:moveTo>
                  <a:pt x="0" y="1685544"/>
                </a:moveTo>
                <a:lnTo>
                  <a:pt x="3008376" y="1685544"/>
                </a:lnTo>
                <a:lnTo>
                  <a:pt x="3008376" y="0"/>
                </a:lnTo>
                <a:lnTo>
                  <a:pt x="0" y="0"/>
                </a:lnTo>
                <a:lnTo>
                  <a:pt x="0" y="1685544"/>
                </a:lnTo>
                <a:close/>
              </a:path>
            </a:pathLst>
          </a:custGeom>
          <a:solidFill>
            <a:srgbClr val="CFDCEF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57200" y="2133600"/>
            <a:ext cx="3139440" cy="41041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676015" y="263136"/>
            <a:ext cx="190753" cy="3561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760"/>
              </a:lnSpc>
              <a:spcBef>
                <a:spcPts val="13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•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18915" y="283082"/>
            <a:ext cx="4503201" cy="52704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9606" lvl="0" indent="0" algn="l" defTabSz="914400" rtl="0" eaLnBrk="1" fontAlgn="auto" latinLnBrk="0" hangingPunct="1">
              <a:lnSpc>
                <a:spcPts val="2750"/>
              </a:lnSpc>
              <a:spcBef>
                <a:spcPts val="1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Ihr </a:t>
            </a:r>
            <a:r>
              <a:rPr kumimoji="0" sz="3900" b="1" i="0" u="none" strike="noStrike" kern="1200" cap="none" spc="-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900" b="1" i="0" u="none" strike="noStrike" kern="1200" cap="none" spc="-3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ch</a:t>
            </a:r>
            <a:r>
              <a:rPr kumimoji="0" sz="3900" b="1" i="0" u="none" strike="noStrike" kern="1200" cap="none" spc="1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3900" b="1" i="0" u="none" strike="noStrike" kern="1200" cap="none" spc="-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900" b="1" i="0" u="none" strike="noStrike" kern="1200" cap="none" spc="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</a:t>
            </a:r>
            <a:r>
              <a:rPr kumimoji="0" sz="3900" b="1" i="0" u="none" strike="noStrike" kern="1200" cap="none" spc="-2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900" b="1" i="0" u="none" strike="noStrike" kern="1200" cap="none" spc="-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900" b="1" i="0" u="none" strike="noStrike" kern="1200" cap="none" spc="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900" b="1" i="0" u="none" strike="noStrike" kern="1200" cap="none" spc="4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3900" b="1" i="0" u="none" strike="noStrike" kern="1200" cap="none" spc="-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3900" b="1" i="0" u="none" strike="noStrike" kern="1200" cap="none" spc="-54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eit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0" lvl="0" indent="0" algn="l" defTabSz="914400" rtl="0" eaLnBrk="1" fontAlgn="auto" latinLnBrk="0" hangingPunct="1">
              <a:lnSpc>
                <a:spcPts val="3120"/>
              </a:lnSpc>
              <a:spcBef>
                <a:spcPts val="1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900" b="1" i="0" u="none" strike="noStrike" kern="1200" cap="none" spc="-25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900" b="1" i="0" u="none" strike="noStrike" kern="1200" cap="none" spc="-14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900" b="1" i="0" u="none" strike="noStrike" kern="1200" cap="none" spc="-19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3900" b="1" i="0" u="none" strike="noStrike" kern="1200" cap="none" spc="-4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900" b="1" i="0" u="none" strike="noStrike" kern="1200" cap="none" spc="-9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r>
              <a:rPr kumimoji="0" sz="3900" b="1" i="0" u="none" strike="noStrike" kern="1200" cap="none" spc="29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Bild</a:t>
            </a:r>
            <a:r>
              <a:rPr kumimoji="0" sz="3900" b="1" i="0" u="none" strike="noStrike" kern="1200" cap="none" spc="-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900" b="1" i="0" u="none" strike="noStrike" kern="1200" cap="none" spc="-1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</a:t>
            </a:r>
            <a:r>
              <a:rPr kumimoji="0" sz="3900" b="1" i="0" u="none" strike="noStrike" kern="1200" cap="none" spc="-14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Lehr</a:t>
            </a:r>
            <a:r>
              <a:rPr kumimoji="0" sz="3900" b="1" i="0" u="none" strike="noStrike" kern="1200" cap="none" spc="-14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3900" b="1" i="0" u="none" strike="noStrike" kern="1200" cap="none" spc="-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49606" lvl="0" indent="0" algn="l" defTabSz="914400" rtl="0" eaLnBrk="1" fontAlgn="auto" latinLnBrk="0" hangingPunct="1">
              <a:lnSpc>
                <a:spcPts val="31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900" b="1" i="0" u="none" strike="noStrike" kern="1200" cap="none" spc="-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3900" b="1" i="0" u="none" strike="noStrike" kern="1200" cap="none" spc="1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3900" b="1" i="0" u="none" strike="noStrike" kern="1200" cap="none" spc="-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 </a:t>
            </a:r>
            <a:r>
              <a:rPr kumimoji="0" sz="3900" b="1" i="0" u="none" strike="noStrike" kern="1200" cap="none" spc="-25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900" b="1" i="0" u="none" strike="noStrike" kern="1200" cap="none" spc="-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3900" b="1" i="0" u="none" strike="noStrike" kern="1200" cap="none" spc="-1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900" b="1" i="0" u="none" strike="noStrike" kern="1200" cap="none" spc="-3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em</a:t>
            </a:r>
            <a:r>
              <a:rPr kumimoji="0" sz="3900" b="1" i="0" u="none" strike="noStrike" kern="1200" cap="none" spc="-1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900" b="1" i="0" u="none" strike="noStrike" kern="1200" cap="none" spc="4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3900" b="1" i="0" u="none" strike="noStrike" kern="1200" cap="none" spc="-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 </a:t>
            </a:r>
            <a:r>
              <a:rPr kumimoji="0" sz="3900" b="1" i="0" u="none" strike="noStrike" kern="1200" cap="none" spc="-1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49606" lvl="0" indent="0" algn="l" defTabSz="914400" rtl="0" eaLnBrk="1" fontAlgn="auto" latinLnBrk="0" hangingPunct="1">
              <a:lnSpc>
                <a:spcPts val="31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ü</a:t>
            </a:r>
            <a:r>
              <a:rPr kumimoji="0" sz="3900" b="1" i="0" u="none" strike="noStrike" kern="1200" cap="none" spc="-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3900" b="1" i="0" u="none" strike="noStrike" kern="1200" cap="none" spc="-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rü</a:t>
            </a:r>
            <a:r>
              <a:rPr kumimoji="0" sz="3900" b="1" i="0" u="none" strike="noStrike" kern="1200" cap="none" spc="-5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900" b="1" i="0" u="none" strike="noStrike" kern="1200" cap="none" spc="-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10645" lvl="0" indent="0" algn="l" defTabSz="914400" rtl="0" eaLnBrk="1" fontAlgn="auto" latinLnBrk="0" hangingPunct="1">
              <a:lnSpc>
                <a:spcPct val="99995"/>
              </a:lnSpc>
              <a:spcBef>
                <a:spcPts val="45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Ih</a:t>
            </a:r>
            <a:r>
              <a:rPr kumimoji="0" sz="2600" b="1" i="0" u="none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an d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600" b="1" i="0" u="none" strike="noStrike" kern="1200" cap="none" spc="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2600" b="1" i="0" u="none" strike="noStrike" kern="1200" cap="none" spc="-1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600" b="1" i="0" u="none" strike="noStrike" kern="1200" cap="none" spc="-3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</a:t>
            </a:r>
            <a:r>
              <a:rPr kumimoji="0" sz="2600" b="1" i="0" u="none" strike="noStrike" kern="1200" cap="none" spc="-25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600" b="1" i="0" u="none" strike="noStrike" kern="1200" cap="none" spc="-2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ä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</a:t>
            </a:r>
            <a:r>
              <a:rPr kumimoji="0" sz="2600" b="1" i="0" u="none" strike="noStrike" kern="1200" cap="none" spc="-25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2600" b="1" i="0" u="none" strike="noStrike" kern="1200" cap="none" spc="-1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600" b="1" i="0" u="none" strike="noStrike" kern="1200" cap="none" spc="-1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2600" b="1" i="0" u="none" strike="noStrike" kern="1200" cap="none" spc="-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2600" b="1" i="0" u="none" strike="noStrike" kern="1200" cap="none" spc="25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600" b="1" i="0" u="none" strike="noStrike" kern="1200" cap="none" spc="-4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600" b="1" i="0" u="none" strike="noStrike" kern="1200" cap="none" spc="-2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isse a</a:t>
            </a:r>
            <a:r>
              <a:rPr kumimoji="0" sz="2600" b="1" i="0" u="none" strike="noStrike" kern="1200" cap="none" spc="-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600" b="1" i="0" u="none" strike="noStrike" kern="1200" cap="none" spc="-1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2600" b="1" i="0" u="none" strike="noStrike" kern="1200" cap="none" spc="-25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600" b="1" i="0" u="none" strike="noStrike" kern="1200" cap="none" spc="5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2600" b="1" i="0" u="none" strike="noStrike" kern="1200" cap="none" spc="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26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 </a:t>
            </a:r>
            <a:r>
              <a:rPr kumimoji="0" sz="26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2600" b="1" i="0" u="none" strike="noStrike" kern="1200" cap="none" spc="-5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 Sie</a:t>
            </a:r>
            <a:r>
              <a:rPr kumimoji="0" sz="26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noch arbe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2600" b="1" i="0" u="none" strike="noStrike" kern="1200" cap="none" spc="-3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2600" b="1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6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oll</a:t>
            </a:r>
            <a:r>
              <a:rPr kumimoji="0" sz="26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n,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380386" lvl="0" indent="0" algn="just" defTabSz="914400" rtl="0" eaLnBrk="1" fontAlgn="auto" latinLnBrk="0" hangingPunct="1">
              <a:lnSpc>
                <a:spcPct val="100097"/>
              </a:lnSpc>
              <a:spcBef>
                <a:spcPts val="62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Ih</a:t>
            </a:r>
            <a:r>
              <a:rPr kumimoji="0" sz="2600" b="1" i="0" u="none" strike="noStrike" kern="1200" cap="none" spc="-3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e</a:t>
            </a:r>
            <a:r>
              <a:rPr kumimoji="0" sz="2600" b="1" i="0" u="none" strike="noStrike" kern="1200" cap="none" spc="-1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2600" b="1" i="0" u="none" strike="noStrike" kern="1200" cap="none" spc="-25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2600" b="1" i="0" u="none" strike="noStrike" kern="1200" cap="none" spc="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600" b="1" i="0" u="none" strike="noStrike" kern="1200" cap="none" spc="-6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ä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ig</a:t>
            </a:r>
            <a:r>
              <a:rPr kumimoji="0" sz="2600" b="1" i="0" u="none" strike="noStrike" kern="1200" cap="none" spc="-7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2600" b="1" i="0" u="none" strike="noStrike" kern="1200" cap="none" spc="-3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2600" b="1" i="0" u="none" strike="noStrike" kern="1200" cap="none" spc="1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2600" b="1" i="0" u="none" strike="noStrike" kern="1200" cap="none" spc="-1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</a:t>
            </a:r>
            <a:r>
              <a:rPr kumimoji="0" sz="2600" b="1" i="0" u="none" strike="noStrike" kern="1200" cap="none" spc="-3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r>
              <a:rPr kumimoji="0" sz="2600" b="1" i="0" u="none" strike="noStrike" kern="1200" cap="none" spc="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2600" b="1" i="0" u="none" strike="noStrike" kern="1200" cap="none" spc="-3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cen für 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2600" b="1" i="0" u="none" strike="noStrike" kern="1200" cap="none" spc="1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Lehr</a:t>
            </a:r>
            <a:r>
              <a:rPr kumimoji="0" sz="2600" b="1" i="0" u="none" strike="noStrike" kern="1200" cap="none" spc="-1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 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noch </a:t>
            </a:r>
            <a:r>
              <a:rPr kumimoji="0" sz="26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</a:t>
            </a:r>
            <a:r>
              <a:rPr kumimoji="0" sz="26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Begi</a:t>
            </a:r>
            <a:r>
              <a:rPr kumimoji="0" sz="26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600" b="1" i="0" u="none" strike="noStrike" kern="1200" cap="none" spc="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26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49606" lvl="0" indent="0" algn="l" defTabSz="914400" rtl="0" eaLnBrk="1" fontAlgn="auto" latinLnBrk="0" hangingPunct="1">
              <a:lnSpc>
                <a:spcPts val="3130"/>
              </a:lnSpc>
              <a:spcBef>
                <a:spcPts val="15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18m</a:t>
            </a:r>
            <a:r>
              <a:rPr kumimoji="0" sz="3900" b="1" i="0" u="none" strike="noStrike" kern="1200" cap="none" spc="9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900" b="1" i="0" u="none" strike="noStrike" kern="1200" cap="none" spc="-29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900" b="1" i="0" u="none" strike="noStrike" kern="1200" cap="none" spc="-4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3900" b="1" i="0" u="none" strike="noStrike" kern="1200" cap="none" spc="-25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49606" lvl="0" indent="0" algn="l" defTabSz="914400" rtl="0" eaLnBrk="1" fontAlgn="auto" latinLnBrk="0" hangingPunct="1">
              <a:lnSpc>
                <a:spcPts val="31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900" b="1" i="0" u="none" strike="noStrike" kern="1200" cap="none" spc="-125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orb</a:t>
            </a:r>
            <a:r>
              <a:rPr kumimoji="0" sz="3900" b="1" i="0" u="none" strike="noStrike" kern="1200" cap="none" spc="-9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900" b="1" i="0" u="none" strike="noStrike" kern="1200" cap="none" spc="-25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900" b="1" i="0" u="none" strike="noStrike" kern="1200" cap="none" spc="-9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900" b="1" i="0" u="none" strike="noStrike" kern="1200" cap="none" spc="-9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ngs</a:t>
            </a:r>
            <a:r>
              <a:rPr kumimoji="0" sz="3900" b="1" i="0" u="none" strike="noStrike" kern="1200" cap="none" spc="-9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3900" b="1" i="0" u="none" strike="noStrike" kern="1200" cap="none" spc="-9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900" b="1" i="0" u="none" strike="noStrike" kern="1200" cap="none" spc="-25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900" b="1" i="0" u="none" strike="noStrike" kern="1200" cap="none" spc="-39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676015" y="1927351"/>
            <a:ext cx="190906" cy="356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765"/>
              </a:lnSpc>
              <a:spcBef>
                <a:spcPts val="13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•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76015" y="3591813"/>
            <a:ext cx="190906" cy="356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765"/>
              </a:lnSpc>
              <a:spcBef>
                <a:spcPts val="13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600" b="0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•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18915" y="5593867"/>
            <a:ext cx="2758731" cy="11485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9606" lvl="0" indent="0" algn="l" defTabSz="914400" rtl="0" eaLnBrk="1" fontAlgn="auto" latinLnBrk="0" hangingPunct="1">
              <a:lnSpc>
                <a:spcPts val="2750"/>
              </a:lnSpc>
              <a:spcBef>
                <a:spcPts val="1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(VD/</a:t>
            </a:r>
            <a:r>
              <a:rPr kumimoji="0" sz="3900" b="1" i="0" u="none" strike="noStrike" kern="1200" cap="none" spc="-34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900" b="1" i="0" u="none" strike="noStrike" kern="1200" cap="none" spc="-25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900" b="1" i="0" u="none" strike="noStrike" kern="1200" cap="none" spc="-44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900" b="1" i="0" u="none" strike="noStrike" kern="1200" cap="none" spc="-2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900" b="1" i="0" u="none" strike="noStrike" kern="1200" cap="none" spc="-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3900" b="1" i="0" u="none" strike="noStrike" kern="1200" cap="none" spc="-4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ri</a:t>
            </a:r>
            <a:r>
              <a:rPr kumimoji="0" sz="3900" b="1" i="0" u="none" strike="noStrike" kern="1200" cap="none" spc="-29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t)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3792" lvl="0" indent="0" algn="l" defTabSz="914400" rtl="0" eaLnBrk="1" fontAlgn="auto" latinLnBrk="0" hangingPunct="1">
              <a:lnSpc>
                <a:spcPts val="3120"/>
              </a:lnSpc>
              <a:spcBef>
                <a:spcPts val="1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900" b="1" i="0" u="none" strike="noStrike" kern="1200" cap="none" spc="-75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900" b="1" i="0" u="none" strike="noStrike" kern="1200" cap="none" spc="-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900" b="1" i="0" u="none" strike="noStrike" kern="1200" cap="none" spc="-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900" b="1" i="0" u="none" strike="noStrike" kern="1200" cap="none" spc="-1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900" b="1" i="0" u="none" strike="noStrike" kern="1200" cap="none" spc="-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ernen,</a:t>
            </a:r>
            <a:r>
              <a:rPr kumimoji="0" sz="3900" b="1" i="0" u="none" strike="noStrike" kern="1200" cap="none" spc="64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900" b="1" i="0" u="none" strike="noStrike" kern="1200" cap="none" spc="-14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0" lvl="0" indent="0" algn="l" defTabSz="914400" rtl="0" eaLnBrk="1" fontAlgn="auto" latinLnBrk="0" hangingPunct="1">
              <a:lnSpc>
                <a:spcPts val="31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900" b="1" i="0" u="none" strike="noStrike" kern="1200" cap="none" spc="-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3900" b="1" i="0" u="none" strike="noStrike" kern="1200" cap="none" spc="1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900" b="1" i="0" u="none" strike="noStrike" kern="1200" cap="none" spc="-14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 </a:t>
            </a:r>
            <a:r>
              <a:rPr kumimoji="0" sz="3900" b="1" i="0" u="none" strike="noStrike" kern="1200" cap="none" spc="-1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900" b="1" i="0" u="none" strike="noStrike" kern="1200" cap="none" spc="-25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fle</a:t>
            </a:r>
            <a:r>
              <a:rPr kumimoji="0" sz="3900" b="1" i="0" u="none" strike="noStrike" kern="1200" cap="none" spc="-14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900" b="1" i="0" u="none" strike="noStrike" kern="1200" cap="none" spc="-4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900" b="1" i="0" u="none" strike="noStrike" kern="1200" cap="none" spc="-2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900" b="1" i="0" u="none" strike="noStrike" kern="1200" cap="none" spc="-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73712" y="5593867"/>
            <a:ext cx="1422147" cy="75234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2885" marR="49606" lvl="0" indent="0" algn="l" defTabSz="914400" rtl="0" eaLnBrk="1" fontAlgn="auto" latinLnBrk="0" hangingPunct="1">
              <a:lnSpc>
                <a:spcPts val="2750"/>
              </a:lnSpc>
              <a:spcBef>
                <a:spcPts val="1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900" b="1" i="0" u="none" strike="noStrike" kern="1200" cap="none" spc="-25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900" b="1" i="0" u="none" strike="noStrike" kern="1200" cap="none" spc="-9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3900" b="1" i="0" u="none" strike="noStrike" kern="1200" cap="none" spc="-4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900" b="1" i="0" u="none" strike="noStrike" kern="1200" cap="none" spc="0" normalizeH="0" baseline="31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0" lvl="0" indent="0" algn="l" defTabSz="914400" rtl="0" eaLnBrk="1" fontAlgn="auto" latinLnBrk="0" hangingPunct="1">
              <a:lnSpc>
                <a:spcPts val="3120"/>
              </a:lnSpc>
              <a:spcBef>
                <a:spcPts val="1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900" b="1" i="0" u="none" strike="noStrike" kern="1200" cap="none" spc="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900" b="1" i="0" u="none" strike="noStrike" kern="1200" cap="none" spc="-19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</a:t>
            </a:r>
            <a:r>
              <a:rPr kumimoji="0" sz="3900" b="1" i="0" u="none" strike="noStrike" kern="1200" cap="none" spc="-44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900" b="1" i="0" u="none" strike="noStrike" kern="1200" cap="none" spc="0" normalizeH="0" baseline="10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ern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1325"/>
              </a:lnSpc>
              <a:spcBef>
                <a:spcPts val="6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2275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11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90728" y="188975"/>
            <a:ext cx="3008376" cy="168554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13668" marR="117244" lvl="0" indent="1091" algn="ctr" defTabSz="914400" rtl="0" eaLnBrk="1" fontAlgn="auto" latinLnBrk="0" hangingPunct="1">
              <a:lnSpc>
                <a:spcPct val="9999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200" b="1" i="0" u="heavy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CHANC</a:t>
            </a:r>
            <a:r>
              <a:rPr kumimoji="0" sz="3200" b="1" i="0" u="heavy" strike="noStrike" kern="1200" cap="none" spc="-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200" b="1" i="0" u="heavy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200" b="1" i="0" u="none" strike="noStrike" kern="1200" cap="none" spc="2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2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des P</a:t>
            </a:r>
            <a:r>
              <a:rPr kumimoji="0" sz="3200" b="1" i="0" u="none" strike="noStrike" kern="1200" cap="none" spc="-75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200" b="1" i="0" u="none" strike="noStrike" kern="1200" cap="none" spc="-1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32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xi</a:t>
            </a:r>
            <a:r>
              <a:rPr kumimoji="0" sz="3200" b="1" i="0" u="none" strike="noStrike" kern="1200" cap="none" spc="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2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200" b="1" i="0" u="none" strike="noStrike" kern="1200" cap="none" spc="-1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2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me</a:t>
            </a:r>
            <a:r>
              <a:rPr kumimoji="0" sz="3200" b="1" i="0" u="none" strike="noStrike" kern="1200" cap="none" spc="-3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200" b="1" i="0" u="none" strike="noStrike" kern="1200" cap="none" spc="-2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2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200" b="1" i="0" u="none" strike="noStrike" kern="1200" cap="none" spc="-5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2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für </a:t>
            </a:r>
            <a:r>
              <a:rPr kumimoji="0" sz="3200" b="1" i="0" u="none" strike="noStrike" kern="1200" cap="none" spc="-14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2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ie </a:t>
            </a:r>
            <a:r>
              <a:rPr kumimoji="0" sz="3200" b="1" i="0" u="none" strike="noStrike" kern="1200" cap="none" spc="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2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ind…</a:t>
            </a: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59486" y="3141726"/>
            <a:ext cx="1834895" cy="1833372"/>
          </a:xfrm>
          <a:custGeom>
            <a:avLst/>
            <a:gdLst/>
            <a:ahLst/>
            <a:cxnLst/>
            <a:rect l="l" t="t" r="r" b="b"/>
            <a:pathLst>
              <a:path w="1834895" h="1833372">
                <a:moveTo>
                  <a:pt x="0" y="916686"/>
                </a:moveTo>
                <a:lnTo>
                  <a:pt x="3041" y="991861"/>
                </a:lnTo>
                <a:lnTo>
                  <a:pt x="12007" y="1065365"/>
                </a:lnTo>
                <a:lnTo>
                  <a:pt x="26663" y="1136960"/>
                </a:lnTo>
                <a:lnTo>
                  <a:pt x="46772" y="1206410"/>
                </a:lnTo>
                <a:lnTo>
                  <a:pt x="72097" y="1273480"/>
                </a:lnTo>
                <a:lnTo>
                  <a:pt x="102403" y="1337934"/>
                </a:lnTo>
                <a:lnTo>
                  <a:pt x="137454" y="1399535"/>
                </a:lnTo>
                <a:lnTo>
                  <a:pt x="177014" y="1458047"/>
                </a:lnTo>
                <a:lnTo>
                  <a:pt x="220846" y="1513235"/>
                </a:lnTo>
                <a:lnTo>
                  <a:pt x="268714" y="1564862"/>
                </a:lnTo>
                <a:lnTo>
                  <a:pt x="320382" y="1612692"/>
                </a:lnTo>
                <a:lnTo>
                  <a:pt x="375615" y="1656490"/>
                </a:lnTo>
                <a:lnTo>
                  <a:pt x="434175" y="1696019"/>
                </a:lnTo>
                <a:lnTo>
                  <a:pt x="495828" y="1731043"/>
                </a:lnTo>
                <a:lnTo>
                  <a:pt x="560336" y="1761327"/>
                </a:lnTo>
                <a:lnTo>
                  <a:pt x="627463" y="1786633"/>
                </a:lnTo>
                <a:lnTo>
                  <a:pt x="696974" y="1806727"/>
                </a:lnTo>
                <a:lnTo>
                  <a:pt x="768633" y="1821372"/>
                </a:lnTo>
                <a:lnTo>
                  <a:pt x="842203" y="1830332"/>
                </a:lnTo>
                <a:lnTo>
                  <a:pt x="917448" y="1833372"/>
                </a:lnTo>
                <a:lnTo>
                  <a:pt x="992698" y="1830332"/>
                </a:lnTo>
                <a:lnTo>
                  <a:pt x="1066271" y="1821372"/>
                </a:lnTo>
                <a:lnTo>
                  <a:pt x="1137933" y="1806727"/>
                </a:lnTo>
                <a:lnTo>
                  <a:pt x="1207446" y="1786633"/>
                </a:lnTo>
                <a:lnTo>
                  <a:pt x="1274575" y="1761327"/>
                </a:lnTo>
                <a:lnTo>
                  <a:pt x="1339084" y="1731043"/>
                </a:lnTo>
                <a:lnTo>
                  <a:pt x="1400737" y="1696019"/>
                </a:lnTo>
                <a:lnTo>
                  <a:pt x="1459297" y="1656490"/>
                </a:lnTo>
                <a:lnTo>
                  <a:pt x="1514528" y="1612692"/>
                </a:lnTo>
                <a:lnTo>
                  <a:pt x="1566195" y="1564862"/>
                </a:lnTo>
                <a:lnTo>
                  <a:pt x="1614062" y="1513235"/>
                </a:lnTo>
                <a:lnTo>
                  <a:pt x="1657892" y="1458047"/>
                </a:lnTo>
                <a:lnTo>
                  <a:pt x="1697450" y="1399535"/>
                </a:lnTo>
                <a:lnTo>
                  <a:pt x="1732499" y="1337934"/>
                </a:lnTo>
                <a:lnTo>
                  <a:pt x="1762803" y="1273480"/>
                </a:lnTo>
                <a:lnTo>
                  <a:pt x="1788127" y="1206410"/>
                </a:lnTo>
                <a:lnTo>
                  <a:pt x="1808234" y="1136960"/>
                </a:lnTo>
                <a:lnTo>
                  <a:pt x="1822889" y="1065365"/>
                </a:lnTo>
                <a:lnTo>
                  <a:pt x="1831854" y="991861"/>
                </a:lnTo>
                <a:lnTo>
                  <a:pt x="1834895" y="916686"/>
                </a:lnTo>
                <a:lnTo>
                  <a:pt x="1831854" y="841510"/>
                </a:lnTo>
                <a:lnTo>
                  <a:pt x="1822889" y="768006"/>
                </a:lnTo>
                <a:lnTo>
                  <a:pt x="1808234" y="696411"/>
                </a:lnTo>
                <a:lnTo>
                  <a:pt x="1788127" y="626961"/>
                </a:lnTo>
                <a:lnTo>
                  <a:pt x="1762803" y="559891"/>
                </a:lnTo>
                <a:lnTo>
                  <a:pt x="1732499" y="495437"/>
                </a:lnTo>
                <a:lnTo>
                  <a:pt x="1697450" y="433836"/>
                </a:lnTo>
                <a:lnTo>
                  <a:pt x="1657892" y="375324"/>
                </a:lnTo>
                <a:lnTo>
                  <a:pt x="1614062" y="320136"/>
                </a:lnTo>
                <a:lnTo>
                  <a:pt x="1566195" y="268509"/>
                </a:lnTo>
                <a:lnTo>
                  <a:pt x="1514528" y="220679"/>
                </a:lnTo>
                <a:lnTo>
                  <a:pt x="1459297" y="176881"/>
                </a:lnTo>
                <a:lnTo>
                  <a:pt x="1400737" y="137352"/>
                </a:lnTo>
                <a:lnTo>
                  <a:pt x="1339084" y="102328"/>
                </a:lnTo>
                <a:lnTo>
                  <a:pt x="1274575" y="72044"/>
                </a:lnTo>
                <a:lnTo>
                  <a:pt x="1207446" y="46738"/>
                </a:lnTo>
                <a:lnTo>
                  <a:pt x="1137933" y="26644"/>
                </a:lnTo>
                <a:lnTo>
                  <a:pt x="1066271" y="11999"/>
                </a:lnTo>
                <a:lnTo>
                  <a:pt x="992698" y="3039"/>
                </a:lnTo>
                <a:lnTo>
                  <a:pt x="917448" y="0"/>
                </a:lnTo>
                <a:lnTo>
                  <a:pt x="842203" y="3039"/>
                </a:lnTo>
                <a:lnTo>
                  <a:pt x="768633" y="11999"/>
                </a:lnTo>
                <a:lnTo>
                  <a:pt x="696974" y="26644"/>
                </a:lnTo>
                <a:lnTo>
                  <a:pt x="627463" y="46738"/>
                </a:lnTo>
                <a:lnTo>
                  <a:pt x="560336" y="72044"/>
                </a:lnTo>
                <a:lnTo>
                  <a:pt x="495828" y="102328"/>
                </a:lnTo>
                <a:lnTo>
                  <a:pt x="434175" y="137352"/>
                </a:lnTo>
                <a:lnTo>
                  <a:pt x="375615" y="176881"/>
                </a:lnTo>
                <a:lnTo>
                  <a:pt x="320382" y="220679"/>
                </a:lnTo>
                <a:lnTo>
                  <a:pt x="268714" y="268509"/>
                </a:lnTo>
                <a:lnTo>
                  <a:pt x="220846" y="320136"/>
                </a:lnTo>
                <a:lnTo>
                  <a:pt x="177014" y="375324"/>
                </a:lnTo>
                <a:lnTo>
                  <a:pt x="137454" y="433836"/>
                </a:lnTo>
                <a:lnTo>
                  <a:pt x="102403" y="495437"/>
                </a:lnTo>
                <a:lnTo>
                  <a:pt x="72097" y="559891"/>
                </a:lnTo>
                <a:lnTo>
                  <a:pt x="46772" y="626961"/>
                </a:lnTo>
                <a:lnTo>
                  <a:pt x="26663" y="696411"/>
                </a:lnTo>
                <a:lnTo>
                  <a:pt x="12007" y="768006"/>
                </a:lnTo>
                <a:lnTo>
                  <a:pt x="3041" y="841510"/>
                </a:lnTo>
                <a:lnTo>
                  <a:pt x="0" y="916686"/>
                </a:lnTo>
                <a:close/>
              </a:path>
            </a:pathLst>
          </a:custGeom>
          <a:solidFill>
            <a:srgbClr val="5F76B4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59486" y="3141726"/>
            <a:ext cx="1834895" cy="1833372"/>
          </a:xfrm>
          <a:custGeom>
            <a:avLst/>
            <a:gdLst/>
            <a:ahLst/>
            <a:cxnLst/>
            <a:rect l="l" t="t" r="r" b="b"/>
            <a:pathLst>
              <a:path w="1834895" h="1833372">
                <a:moveTo>
                  <a:pt x="0" y="916686"/>
                </a:moveTo>
                <a:lnTo>
                  <a:pt x="3041" y="841510"/>
                </a:lnTo>
                <a:lnTo>
                  <a:pt x="12007" y="768006"/>
                </a:lnTo>
                <a:lnTo>
                  <a:pt x="26663" y="696411"/>
                </a:lnTo>
                <a:lnTo>
                  <a:pt x="46772" y="626961"/>
                </a:lnTo>
                <a:lnTo>
                  <a:pt x="72097" y="559891"/>
                </a:lnTo>
                <a:lnTo>
                  <a:pt x="102403" y="495437"/>
                </a:lnTo>
                <a:lnTo>
                  <a:pt x="137454" y="433836"/>
                </a:lnTo>
                <a:lnTo>
                  <a:pt x="177014" y="375324"/>
                </a:lnTo>
                <a:lnTo>
                  <a:pt x="220846" y="320136"/>
                </a:lnTo>
                <a:lnTo>
                  <a:pt x="268714" y="268509"/>
                </a:lnTo>
                <a:lnTo>
                  <a:pt x="320382" y="220679"/>
                </a:lnTo>
                <a:lnTo>
                  <a:pt x="375615" y="176881"/>
                </a:lnTo>
                <a:lnTo>
                  <a:pt x="434175" y="137352"/>
                </a:lnTo>
                <a:lnTo>
                  <a:pt x="495828" y="102328"/>
                </a:lnTo>
                <a:lnTo>
                  <a:pt x="560336" y="72044"/>
                </a:lnTo>
                <a:lnTo>
                  <a:pt x="627463" y="46738"/>
                </a:lnTo>
                <a:lnTo>
                  <a:pt x="696974" y="26644"/>
                </a:lnTo>
                <a:lnTo>
                  <a:pt x="768633" y="11999"/>
                </a:lnTo>
                <a:lnTo>
                  <a:pt x="842203" y="3039"/>
                </a:lnTo>
                <a:lnTo>
                  <a:pt x="917448" y="0"/>
                </a:lnTo>
                <a:lnTo>
                  <a:pt x="992698" y="3039"/>
                </a:lnTo>
                <a:lnTo>
                  <a:pt x="1066271" y="11999"/>
                </a:lnTo>
                <a:lnTo>
                  <a:pt x="1137933" y="26644"/>
                </a:lnTo>
                <a:lnTo>
                  <a:pt x="1207446" y="46738"/>
                </a:lnTo>
                <a:lnTo>
                  <a:pt x="1274575" y="72044"/>
                </a:lnTo>
                <a:lnTo>
                  <a:pt x="1339084" y="102328"/>
                </a:lnTo>
                <a:lnTo>
                  <a:pt x="1400737" y="137352"/>
                </a:lnTo>
                <a:lnTo>
                  <a:pt x="1459297" y="176881"/>
                </a:lnTo>
                <a:lnTo>
                  <a:pt x="1514528" y="220679"/>
                </a:lnTo>
                <a:lnTo>
                  <a:pt x="1566195" y="268509"/>
                </a:lnTo>
                <a:lnTo>
                  <a:pt x="1614062" y="320136"/>
                </a:lnTo>
                <a:lnTo>
                  <a:pt x="1657892" y="375324"/>
                </a:lnTo>
                <a:lnTo>
                  <a:pt x="1697450" y="433836"/>
                </a:lnTo>
                <a:lnTo>
                  <a:pt x="1732499" y="495437"/>
                </a:lnTo>
                <a:lnTo>
                  <a:pt x="1762803" y="559891"/>
                </a:lnTo>
                <a:lnTo>
                  <a:pt x="1788127" y="626961"/>
                </a:lnTo>
                <a:lnTo>
                  <a:pt x="1808234" y="696411"/>
                </a:lnTo>
                <a:lnTo>
                  <a:pt x="1822889" y="768006"/>
                </a:lnTo>
                <a:lnTo>
                  <a:pt x="1831854" y="841510"/>
                </a:lnTo>
                <a:lnTo>
                  <a:pt x="1834895" y="916686"/>
                </a:lnTo>
                <a:lnTo>
                  <a:pt x="1831854" y="991861"/>
                </a:lnTo>
                <a:lnTo>
                  <a:pt x="1822889" y="1065365"/>
                </a:lnTo>
                <a:lnTo>
                  <a:pt x="1808234" y="1136960"/>
                </a:lnTo>
                <a:lnTo>
                  <a:pt x="1788127" y="1206410"/>
                </a:lnTo>
                <a:lnTo>
                  <a:pt x="1762803" y="1273480"/>
                </a:lnTo>
                <a:lnTo>
                  <a:pt x="1732499" y="1337934"/>
                </a:lnTo>
                <a:lnTo>
                  <a:pt x="1697450" y="1399535"/>
                </a:lnTo>
                <a:lnTo>
                  <a:pt x="1657892" y="1458047"/>
                </a:lnTo>
                <a:lnTo>
                  <a:pt x="1614062" y="1513235"/>
                </a:lnTo>
                <a:lnTo>
                  <a:pt x="1566195" y="1564862"/>
                </a:lnTo>
                <a:lnTo>
                  <a:pt x="1514528" y="1612692"/>
                </a:lnTo>
                <a:lnTo>
                  <a:pt x="1459297" y="1656490"/>
                </a:lnTo>
                <a:lnTo>
                  <a:pt x="1400737" y="1696019"/>
                </a:lnTo>
                <a:lnTo>
                  <a:pt x="1339084" y="1731043"/>
                </a:lnTo>
                <a:lnTo>
                  <a:pt x="1274575" y="1761327"/>
                </a:lnTo>
                <a:lnTo>
                  <a:pt x="1207446" y="1786633"/>
                </a:lnTo>
                <a:lnTo>
                  <a:pt x="1137933" y="1806727"/>
                </a:lnTo>
                <a:lnTo>
                  <a:pt x="1066271" y="1821372"/>
                </a:lnTo>
                <a:lnTo>
                  <a:pt x="992698" y="1830332"/>
                </a:lnTo>
                <a:lnTo>
                  <a:pt x="917448" y="1833372"/>
                </a:lnTo>
                <a:lnTo>
                  <a:pt x="842203" y="1830332"/>
                </a:lnTo>
                <a:lnTo>
                  <a:pt x="768633" y="1821372"/>
                </a:lnTo>
                <a:lnTo>
                  <a:pt x="696974" y="1806727"/>
                </a:lnTo>
                <a:lnTo>
                  <a:pt x="627463" y="1786633"/>
                </a:lnTo>
                <a:lnTo>
                  <a:pt x="560336" y="1761327"/>
                </a:lnTo>
                <a:lnTo>
                  <a:pt x="495828" y="1731043"/>
                </a:lnTo>
                <a:lnTo>
                  <a:pt x="434175" y="1696019"/>
                </a:lnTo>
                <a:lnTo>
                  <a:pt x="375615" y="1656490"/>
                </a:lnTo>
                <a:lnTo>
                  <a:pt x="320382" y="1612692"/>
                </a:lnTo>
                <a:lnTo>
                  <a:pt x="268714" y="1564862"/>
                </a:lnTo>
                <a:lnTo>
                  <a:pt x="220846" y="1513235"/>
                </a:lnTo>
                <a:lnTo>
                  <a:pt x="177014" y="1458047"/>
                </a:lnTo>
                <a:lnTo>
                  <a:pt x="137454" y="1399535"/>
                </a:lnTo>
                <a:lnTo>
                  <a:pt x="102403" y="1337934"/>
                </a:lnTo>
                <a:lnTo>
                  <a:pt x="72097" y="1273480"/>
                </a:lnTo>
                <a:lnTo>
                  <a:pt x="46772" y="1206410"/>
                </a:lnTo>
                <a:lnTo>
                  <a:pt x="26663" y="1136960"/>
                </a:lnTo>
                <a:lnTo>
                  <a:pt x="12007" y="1065365"/>
                </a:lnTo>
                <a:lnTo>
                  <a:pt x="3041" y="991861"/>
                </a:lnTo>
                <a:lnTo>
                  <a:pt x="0" y="916686"/>
                </a:lnTo>
                <a:close/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582418" y="3665981"/>
            <a:ext cx="781811" cy="781812"/>
          </a:xfrm>
          <a:custGeom>
            <a:avLst/>
            <a:gdLst/>
            <a:ahLst/>
            <a:cxnLst/>
            <a:rect l="l" t="t" r="r" b="b"/>
            <a:pathLst>
              <a:path w="781811" h="781812">
                <a:moveTo>
                  <a:pt x="516000" y="265811"/>
                </a:moveTo>
                <a:lnTo>
                  <a:pt x="516000" y="0"/>
                </a:lnTo>
                <a:lnTo>
                  <a:pt x="265811" y="0"/>
                </a:lnTo>
                <a:lnTo>
                  <a:pt x="265811" y="265811"/>
                </a:lnTo>
                <a:lnTo>
                  <a:pt x="0" y="265811"/>
                </a:lnTo>
                <a:lnTo>
                  <a:pt x="0" y="516001"/>
                </a:lnTo>
                <a:lnTo>
                  <a:pt x="265811" y="516001"/>
                </a:lnTo>
                <a:lnTo>
                  <a:pt x="265811" y="781812"/>
                </a:lnTo>
                <a:lnTo>
                  <a:pt x="516000" y="781812"/>
                </a:lnTo>
                <a:lnTo>
                  <a:pt x="516000" y="516001"/>
                </a:lnTo>
                <a:lnTo>
                  <a:pt x="781811" y="516001"/>
                </a:lnTo>
                <a:lnTo>
                  <a:pt x="781811" y="265811"/>
                </a:lnTo>
                <a:lnTo>
                  <a:pt x="516000" y="265811"/>
                </a:lnTo>
                <a:close/>
              </a:path>
            </a:pathLst>
          </a:custGeom>
          <a:solidFill>
            <a:srgbClr val="B6BCD5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655314" y="3141726"/>
            <a:ext cx="1834896" cy="1833372"/>
          </a:xfrm>
          <a:custGeom>
            <a:avLst/>
            <a:gdLst/>
            <a:ahLst/>
            <a:cxnLst/>
            <a:rect l="l" t="t" r="r" b="b"/>
            <a:pathLst>
              <a:path w="1834896" h="1833372">
                <a:moveTo>
                  <a:pt x="0" y="916686"/>
                </a:moveTo>
                <a:lnTo>
                  <a:pt x="3041" y="991861"/>
                </a:lnTo>
                <a:lnTo>
                  <a:pt x="12006" y="1065365"/>
                </a:lnTo>
                <a:lnTo>
                  <a:pt x="26661" y="1136960"/>
                </a:lnTo>
                <a:lnTo>
                  <a:pt x="46768" y="1206410"/>
                </a:lnTo>
                <a:lnTo>
                  <a:pt x="72092" y="1273480"/>
                </a:lnTo>
                <a:lnTo>
                  <a:pt x="102396" y="1337934"/>
                </a:lnTo>
                <a:lnTo>
                  <a:pt x="137445" y="1399535"/>
                </a:lnTo>
                <a:lnTo>
                  <a:pt x="177003" y="1458047"/>
                </a:lnTo>
                <a:lnTo>
                  <a:pt x="220833" y="1513235"/>
                </a:lnTo>
                <a:lnTo>
                  <a:pt x="268700" y="1564862"/>
                </a:lnTo>
                <a:lnTo>
                  <a:pt x="320367" y="1612692"/>
                </a:lnTo>
                <a:lnTo>
                  <a:pt x="375598" y="1656490"/>
                </a:lnTo>
                <a:lnTo>
                  <a:pt x="434158" y="1696019"/>
                </a:lnTo>
                <a:lnTo>
                  <a:pt x="495811" y="1731043"/>
                </a:lnTo>
                <a:lnTo>
                  <a:pt x="560320" y="1761327"/>
                </a:lnTo>
                <a:lnTo>
                  <a:pt x="627449" y="1786633"/>
                </a:lnTo>
                <a:lnTo>
                  <a:pt x="696962" y="1806727"/>
                </a:lnTo>
                <a:lnTo>
                  <a:pt x="768624" y="1821372"/>
                </a:lnTo>
                <a:lnTo>
                  <a:pt x="842197" y="1830332"/>
                </a:lnTo>
                <a:lnTo>
                  <a:pt x="917448" y="1833372"/>
                </a:lnTo>
                <a:lnTo>
                  <a:pt x="992698" y="1830332"/>
                </a:lnTo>
                <a:lnTo>
                  <a:pt x="1066271" y="1821372"/>
                </a:lnTo>
                <a:lnTo>
                  <a:pt x="1137933" y="1806727"/>
                </a:lnTo>
                <a:lnTo>
                  <a:pt x="1207446" y="1786633"/>
                </a:lnTo>
                <a:lnTo>
                  <a:pt x="1274575" y="1761327"/>
                </a:lnTo>
                <a:lnTo>
                  <a:pt x="1339084" y="1731043"/>
                </a:lnTo>
                <a:lnTo>
                  <a:pt x="1400737" y="1696019"/>
                </a:lnTo>
                <a:lnTo>
                  <a:pt x="1459297" y="1656490"/>
                </a:lnTo>
                <a:lnTo>
                  <a:pt x="1514528" y="1612692"/>
                </a:lnTo>
                <a:lnTo>
                  <a:pt x="1566195" y="1564862"/>
                </a:lnTo>
                <a:lnTo>
                  <a:pt x="1614062" y="1513235"/>
                </a:lnTo>
                <a:lnTo>
                  <a:pt x="1657892" y="1458047"/>
                </a:lnTo>
                <a:lnTo>
                  <a:pt x="1697450" y="1399535"/>
                </a:lnTo>
                <a:lnTo>
                  <a:pt x="1732499" y="1337934"/>
                </a:lnTo>
                <a:lnTo>
                  <a:pt x="1762803" y="1273480"/>
                </a:lnTo>
                <a:lnTo>
                  <a:pt x="1788127" y="1206410"/>
                </a:lnTo>
                <a:lnTo>
                  <a:pt x="1808234" y="1136960"/>
                </a:lnTo>
                <a:lnTo>
                  <a:pt x="1822889" y="1065365"/>
                </a:lnTo>
                <a:lnTo>
                  <a:pt x="1831854" y="991861"/>
                </a:lnTo>
                <a:lnTo>
                  <a:pt x="1834896" y="916686"/>
                </a:lnTo>
                <a:lnTo>
                  <a:pt x="1831854" y="841510"/>
                </a:lnTo>
                <a:lnTo>
                  <a:pt x="1822889" y="768006"/>
                </a:lnTo>
                <a:lnTo>
                  <a:pt x="1808234" y="696411"/>
                </a:lnTo>
                <a:lnTo>
                  <a:pt x="1788127" y="626961"/>
                </a:lnTo>
                <a:lnTo>
                  <a:pt x="1762803" y="559891"/>
                </a:lnTo>
                <a:lnTo>
                  <a:pt x="1732499" y="495437"/>
                </a:lnTo>
                <a:lnTo>
                  <a:pt x="1697450" y="433836"/>
                </a:lnTo>
                <a:lnTo>
                  <a:pt x="1657892" y="375324"/>
                </a:lnTo>
                <a:lnTo>
                  <a:pt x="1614062" y="320136"/>
                </a:lnTo>
                <a:lnTo>
                  <a:pt x="1566195" y="268509"/>
                </a:lnTo>
                <a:lnTo>
                  <a:pt x="1514528" y="220679"/>
                </a:lnTo>
                <a:lnTo>
                  <a:pt x="1459297" y="176881"/>
                </a:lnTo>
                <a:lnTo>
                  <a:pt x="1400737" y="137352"/>
                </a:lnTo>
                <a:lnTo>
                  <a:pt x="1339084" y="102328"/>
                </a:lnTo>
                <a:lnTo>
                  <a:pt x="1274575" y="72044"/>
                </a:lnTo>
                <a:lnTo>
                  <a:pt x="1207446" y="46738"/>
                </a:lnTo>
                <a:lnTo>
                  <a:pt x="1137933" y="26644"/>
                </a:lnTo>
                <a:lnTo>
                  <a:pt x="1066271" y="11999"/>
                </a:lnTo>
                <a:lnTo>
                  <a:pt x="992698" y="3039"/>
                </a:lnTo>
                <a:lnTo>
                  <a:pt x="917448" y="0"/>
                </a:lnTo>
                <a:lnTo>
                  <a:pt x="842197" y="3039"/>
                </a:lnTo>
                <a:lnTo>
                  <a:pt x="768624" y="11999"/>
                </a:lnTo>
                <a:lnTo>
                  <a:pt x="696962" y="26644"/>
                </a:lnTo>
                <a:lnTo>
                  <a:pt x="627449" y="46738"/>
                </a:lnTo>
                <a:lnTo>
                  <a:pt x="560320" y="72044"/>
                </a:lnTo>
                <a:lnTo>
                  <a:pt x="495811" y="102328"/>
                </a:lnTo>
                <a:lnTo>
                  <a:pt x="434158" y="137352"/>
                </a:lnTo>
                <a:lnTo>
                  <a:pt x="375598" y="176881"/>
                </a:lnTo>
                <a:lnTo>
                  <a:pt x="320367" y="220679"/>
                </a:lnTo>
                <a:lnTo>
                  <a:pt x="268700" y="268509"/>
                </a:lnTo>
                <a:lnTo>
                  <a:pt x="220833" y="320136"/>
                </a:lnTo>
                <a:lnTo>
                  <a:pt x="177003" y="375324"/>
                </a:lnTo>
                <a:lnTo>
                  <a:pt x="137445" y="433836"/>
                </a:lnTo>
                <a:lnTo>
                  <a:pt x="102396" y="495437"/>
                </a:lnTo>
                <a:lnTo>
                  <a:pt x="72092" y="559891"/>
                </a:lnTo>
                <a:lnTo>
                  <a:pt x="46768" y="626961"/>
                </a:lnTo>
                <a:lnTo>
                  <a:pt x="26661" y="696411"/>
                </a:lnTo>
                <a:lnTo>
                  <a:pt x="12006" y="768006"/>
                </a:lnTo>
                <a:lnTo>
                  <a:pt x="3041" y="841510"/>
                </a:lnTo>
                <a:lnTo>
                  <a:pt x="0" y="916686"/>
                </a:lnTo>
                <a:close/>
              </a:path>
            </a:pathLst>
          </a:custGeom>
          <a:solidFill>
            <a:srgbClr val="5F76B4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655314" y="3141726"/>
            <a:ext cx="1834896" cy="1833372"/>
          </a:xfrm>
          <a:custGeom>
            <a:avLst/>
            <a:gdLst/>
            <a:ahLst/>
            <a:cxnLst/>
            <a:rect l="l" t="t" r="r" b="b"/>
            <a:pathLst>
              <a:path w="1834896" h="1833372">
                <a:moveTo>
                  <a:pt x="0" y="916686"/>
                </a:moveTo>
                <a:lnTo>
                  <a:pt x="3041" y="841510"/>
                </a:lnTo>
                <a:lnTo>
                  <a:pt x="12006" y="768006"/>
                </a:lnTo>
                <a:lnTo>
                  <a:pt x="26661" y="696411"/>
                </a:lnTo>
                <a:lnTo>
                  <a:pt x="46768" y="626961"/>
                </a:lnTo>
                <a:lnTo>
                  <a:pt x="72092" y="559891"/>
                </a:lnTo>
                <a:lnTo>
                  <a:pt x="102396" y="495437"/>
                </a:lnTo>
                <a:lnTo>
                  <a:pt x="137445" y="433836"/>
                </a:lnTo>
                <a:lnTo>
                  <a:pt x="177003" y="375324"/>
                </a:lnTo>
                <a:lnTo>
                  <a:pt x="220833" y="320136"/>
                </a:lnTo>
                <a:lnTo>
                  <a:pt x="268700" y="268509"/>
                </a:lnTo>
                <a:lnTo>
                  <a:pt x="320367" y="220679"/>
                </a:lnTo>
                <a:lnTo>
                  <a:pt x="375598" y="176881"/>
                </a:lnTo>
                <a:lnTo>
                  <a:pt x="434158" y="137352"/>
                </a:lnTo>
                <a:lnTo>
                  <a:pt x="495811" y="102328"/>
                </a:lnTo>
                <a:lnTo>
                  <a:pt x="560320" y="72044"/>
                </a:lnTo>
                <a:lnTo>
                  <a:pt x="627449" y="46738"/>
                </a:lnTo>
                <a:lnTo>
                  <a:pt x="696962" y="26644"/>
                </a:lnTo>
                <a:lnTo>
                  <a:pt x="768624" y="11999"/>
                </a:lnTo>
                <a:lnTo>
                  <a:pt x="842197" y="3039"/>
                </a:lnTo>
                <a:lnTo>
                  <a:pt x="917448" y="0"/>
                </a:lnTo>
                <a:lnTo>
                  <a:pt x="992698" y="3039"/>
                </a:lnTo>
                <a:lnTo>
                  <a:pt x="1066271" y="11999"/>
                </a:lnTo>
                <a:lnTo>
                  <a:pt x="1137933" y="26644"/>
                </a:lnTo>
                <a:lnTo>
                  <a:pt x="1207446" y="46738"/>
                </a:lnTo>
                <a:lnTo>
                  <a:pt x="1274575" y="72044"/>
                </a:lnTo>
                <a:lnTo>
                  <a:pt x="1339084" y="102328"/>
                </a:lnTo>
                <a:lnTo>
                  <a:pt x="1400737" y="137352"/>
                </a:lnTo>
                <a:lnTo>
                  <a:pt x="1459297" y="176881"/>
                </a:lnTo>
                <a:lnTo>
                  <a:pt x="1514528" y="220679"/>
                </a:lnTo>
                <a:lnTo>
                  <a:pt x="1566195" y="268509"/>
                </a:lnTo>
                <a:lnTo>
                  <a:pt x="1614062" y="320136"/>
                </a:lnTo>
                <a:lnTo>
                  <a:pt x="1657892" y="375324"/>
                </a:lnTo>
                <a:lnTo>
                  <a:pt x="1697450" y="433836"/>
                </a:lnTo>
                <a:lnTo>
                  <a:pt x="1732499" y="495437"/>
                </a:lnTo>
                <a:lnTo>
                  <a:pt x="1762803" y="559891"/>
                </a:lnTo>
                <a:lnTo>
                  <a:pt x="1788127" y="626961"/>
                </a:lnTo>
                <a:lnTo>
                  <a:pt x="1808234" y="696411"/>
                </a:lnTo>
                <a:lnTo>
                  <a:pt x="1822889" y="768006"/>
                </a:lnTo>
                <a:lnTo>
                  <a:pt x="1831854" y="841510"/>
                </a:lnTo>
                <a:lnTo>
                  <a:pt x="1834896" y="916686"/>
                </a:lnTo>
                <a:lnTo>
                  <a:pt x="1831854" y="991861"/>
                </a:lnTo>
                <a:lnTo>
                  <a:pt x="1822889" y="1065365"/>
                </a:lnTo>
                <a:lnTo>
                  <a:pt x="1808234" y="1136960"/>
                </a:lnTo>
                <a:lnTo>
                  <a:pt x="1788127" y="1206410"/>
                </a:lnTo>
                <a:lnTo>
                  <a:pt x="1762803" y="1273480"/>
                </a:lnTo>
                <a:lnTo>
                  <a:pt x="1732499" y="1337934"/>
                </a:lnTo>
                <a:lnTo>
                  <a:pt x="1697450" y="1399535"/>
                </a:lnTo>
                <a:lnTo>
                  <a:pt x="1657892" y="1458047"/>
                </a:lnTo>
                <a:lnTo>
                  <a:pt x="1614062" y="1513235"/>
                </a:lnTo>
                <a:lnTo>
                  <a:pt x="1566195" y="1564862"/>
                </a:lnTo>
                <a:lnTo>
                  <a:pt x="1514528" y="1612692"/>
                </a:lnTo>
                <a:lnTo>
                  <a:pt x="1459297" y="1656490"/>
                </a:lnTo>
                <a:lnTo>
                  <a:pt x="1400737" y="1696019"/>
                </a:lnTo>
                <a:lnTo>
                  <a:pt x="1339084" y="1731043"/>
                </a:lnTo>
                <a:lnTo>
                  <a:pt x="1274575" y="1761327"/>
                </a:lnTo>
                <a:lnTo>
                  <a:pt x="1207446" y="1786633"/>
                </a:lnTo>
                <a:lnTo>
                  <a:pt x="1137933" y="1806727"/>
                </a:lnTo>
                <a:lnTo>
                  <a:pt x="1066271" y="1821372"/>
                </a:lnTo>
                <a:lnTo>
                  <a:pt x="992698" y="1830332"/>
                </a:lnTo>
                <a:lnTo>
                  <a:pt x="917448" y="1833372"/>
                </a:lnTo>
                <a:lnTo>
                  <a:pt x="842197" y="1830332"/>
                </a:lnTo>
                <a:lnTo>
                  <a:pt x="768624" y="1821372"/>
                </a:lnTo>
                <a:lnTo>
                  <a:pt x="696962" y="1806727"/>
                </a:lnTo>
                <a:lnTo>
                  <a:pt x="627449" y="1786633"/>
                </a:lnTo>
                <a:lnTo>
                  <a:pt x="560320" y="1761327"/>
                </a:lnTo>
                <a:lnTo>
                  <a:pt x="495811" y="1731043"/>
                </a:lnTo>
                <a:lnTo>
                  <a:pt x="434158" y="1696019"/>
                </a:lnTo>
                <a:lnTo>
                  <a:pt x="375598" y="1656490"/>
                </a:lnTo>
                <a:lnTo>
                  <a:pt x="320367" y="1612692"/>
                </a:lnTo>
                <a:lnTo>
                  <a:pt x="268700" y="1564862"/>
                </a:lnTo>
                <a:lnTo>
                  <a:pt x="220833" y="1513235"/>
                </a:lnTo>
                <a:lnTo>
                  <a:pt x="177003" y="1458047"/>
                </a:lnTo>
                <a:lnTo>
                  <a:pt x="137445" y="1399535"/>
                </a:lnTo>
                <a:lnTo>
                  <a:pt x="102396" y="1337934"/>
                </a:lnTo>
                <a:lnTo>
                  <a:pt x="72092" y="1273480"/>
                </a:lnTo>
                <a:lnTo>
                  <a:pt x="46768" y="1206410"/>
                </a:lnTo>
                <a:lnTo>
                  <a:pt x="26661" y="1136960"/>
                </a:lnTo>
                <a:lnTo>
                  <a:pt x="12006" y="1065365"/>
                </a:lnTo>
                <a:lnTo>
                  <a:pt x="3041" y="991861"/>
                </a:lnTo>
                <a:lnTo>
                  <a:pt x="0" y="916686"/>
                </a:lnTo>
                <a:close/>
              </a:path>
            </a:pathLst>
          </a:custGeom>
          <a:ln w="25399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779770" y="3744087"/>
            <a:ext cx="781811" cy="250189"/>
          </a:xfrm>
          <a:custGeom>
            <a:avLst/>
            <a:gdLst/>
            <a:ahLst/>
            <a:cxnLst/>
            <a:rect l="l" t="t" r="r" b="b"/>
            <a:pathLst>
              <a:path w="781811" h="250189">
                <a:moveTo>
                  <a:pt x="0" y="0"/>
                </a:moveTo>
                <a:lnTo>
                  <a:pt x="0" y="250189"/>
                </a:lnTo>
                <a:lnTo>
                  <a:pt x="781811" y="250189"/>
                </a:lnTo>
                <a:lnTo>
                  <a:pt x="781811" y="0"/>
                </a:lnTo>
                <a:lnTo>
                  <a:pt x="0" y="0"/>
                </a:lnTo>
                <a:close/>
              </a:path>
            </a:pathLst>
          </a:custGeom>
          <a:solidFill>
            <a:srgbClr val="B6BCD5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779770" y="4119499"/>
            <a:ext cx="781811" cy="250189"/>
          </a:xfrm>
          <a:custGeom>
            <a:avLst/>
            <a:gdLst/>
            <a:ahLst/>
            <a:cxnLst/>
            <a:rect l="l" t="t" r="r" b="b"/>
            <a:pathLst>
              <a:path w="781811" h="250189">
                <a:moveTo>
                  <a:pt x="0" y="0"/>
                </a:moveTo>
                <a:lnTo>
                  <a:pt x="0" y="250189"/>
                </a:lnTo>
                <a:lnTo>
                  <a:pt x="781811" y="250189"/>
                </a:lnTo>
                <a:lnTo>
                  <a:pt x="781811" y="0"/>
                </a:lnTo>
                <a:lnTo>
                  <a:pt x="0" y="0"/>
                </a:lnTo>
                <a:close/>
              </a:path>
            </a:pathLst>
          </a:custGeom>
          <a:solidFill>
            <a:srgbClr val="B6BCD5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851142" y="3120390"/>
            <a:ext cx="1834896" cy="1833372"/>
          </a:xfrm>
          <a:custGeom>
            <a:avLst/>
            <a:gdLst/>
            <a:ahLst/>
            <a:cxnLst/>
            <a:rect l="l" t="t" r="r" b="b"/>
            <a:pathLst>
              <a:path w="1834896" h="1833372">
                <a:moveTo>
                  <a:pt x="0" y="916686"/>
                </a:moveTo>
                <a:lnTo>
                  <a:pt x="3041" y="991861"/>
                </a:lnTo>
                <a:lnTo>
                  <a:pt x="12006" y="1065365"/>
                </a:lnTo>
                <a:lnTo>
                  <a:pt x="26661" y="1136960"/>
                </a:lnTo>
                <a:lnTo>
                  <a:pt x="46768" y="1206410"/>
                </a:lnTo>
                <a:lnTo>
                  <a:pt x="72092" y="1273480"/>
                </a:lnTo>
                <a:lnTo>
                  <a:pt x="102396" y="1337934"/>
                </a:lnTo>
                <a:lnTo>
                  <a:pt x="137445" y="1399535"/>
                </a:lnTo>
                <a:lnTo>
                  <a:pt x="177003" y="1458047"/>
                </a:lnTo>
                <a:lnTo>
                  <a:pt x="220833" y="1513235"/>
                </a:lnTo>
                <a:lnTo>
                  <a:pt x="268700" y="1564862"/>
                </a:lnTo>
                <a:lnTo>
                  <a:pt x="320367" y="1612692"/>
                </a:lnTo>
                <a:lnTo>
                  <a:pt x="375598" y="1656490"/>
                </a:lnTo>
                <a:lnTo>
                  <a:pt x="434158" y="1696019"/>
                </a:lnTo>
                <a:lnTo>
                  <a:pt x="495811" y="1731043"/>
                </a:lnTo>
                <a:lnTo>
                  <a:pt x="560320" y="1761327"/>
                </a:lnTo>
                <a:lnTo>
                  <a:pt x="627449" y="1786633"/>
                </a:lnTo>
                <a:lnTo>
                  <a:pt x="696962" y="1806727"/>
                </a:lnTo>
                <a:lnTo>
                  <a:pt x="768624" y="1821372"/>
                </a:lnTo>
                <a:lnTo>
                  <a:pt x="842197" y="1830332"/>
                </a:lnTo>
                <a:lnTo>
                  <a:pt x="917448" y="1833372"/>
                </a:lnTo>
                <a:lnTo>
                  <a:pt x="992698" y="1830332"/>
                </a:lnTo>
                <a:lnTo>
                  <a:pt x="1066271" y="1821372"/>
                </a:lnTo>
                <a:lnTo>
                  <a:pt x="1137933" y="1806727"/>
                </a:lnTo>
                <a:lnTo>
                  <a:pt x="1207446" y="1786633"/>
                </a:lnTo>
                <a:lnTo>
                  <a:pt x="1274575" y="1761327"/>
                </a:lnTo>
                <a:lnTo>
                  <a:pt x="1339084" y="1731043"/>
                </a:lnTo>
                <a:lnTo>
                  <a:pt x="1400737" y="1696019"/>
                </a:lnTo>
                <a:lnTo>
                  <a:pt x="1459297" y="1656490"/>
                </a:lnTo>
                <a:lnTo>
                  <a:pt x="1514528" y="1612692"/>
                </a:lnTo>
                <a:lnTo>
                  <a:pt x="1566195" y="1564862"/>
                </a:lnTo>
                <a:lnTo>
                  <a:pt x="1614062" y="1513235"/>
                </a:lnTo>
                <a:lnTo>
                  <a:pt x="1657892" y="1458047"/>
                </a:lnTo>
                <a:lnTo>
                  <a:pt x="1697450" y="1399535"/>
                </a:lnTo>
                <a:lnTo>
                  <a:pt x="1732499" y="1337934"/>
                </a:lnTo>
                <a:lnTo>
                  <a:pt x="1762803" y="1273480"/>
                </a:lnTo>
                <a:lnTo>
                  <a:pt x="1788127" y="1206410"/>
                </a:lnTo>
                <a:lnTo>
                  <a:pt x="1808234" y="1136960"/>
                </a:lnTo>
                <a:lnTo>
                  <a:pt x="1822889" y="1065365"/>
                </a:lnTo>
                <a:lnTo>
                  <a:pt x="1831854" y="991861"/>
                </a:lnTo>
                <a:lnTo>
                  <a:pt x="1834896" y="916686"/>
                </a:lnTo>
                <a:lnTo>
                  <a:pt x="1831854" y="841510"/>
                </a:lnTo>
                <a:lnTo>
                  <a:pt x="1822889" y="768006"/>
                </a:lnTo>
                <a:lnTo>
                  <a:pt x="1808234" y="696411"/>
                </a:lnTo>
                <a:lnTo>
                  <a:pt x="1788127" y="626961"/>
                </a:lnTo>
                <a:lnTo>
                  <a:pt x="1762803" y="559891"/>
                </a:lnTo>
                <a:lnTo>
                  <a:pt x="1732499" y="495437"/>
                </a:lnTo>
                <a:lnTo>
                  <a:pt x="1697450" y="433836"/>
                </a:lnTo>
                <a:lnTo>
                  <a:pt x="1657892" y="375324"/>
                </a:lnTo>
                <a:lnTo>
                  <a:pt x="1614062" y="320136"/>
                </a:lnTo>
                <a:lnTo>
                  <a:pt x="1566195" y="268509"/>
                </a:lnTo>
                <a:lnTo>
                  <a:pt x="1514528" y="220679"/>
                </a:lnTo>
                <a:lnTo>
                  <a:pt x="1459297" y="176881"/>
                </a:lnTo>
                <a:lnTo>
                  <a:pt x="1400737" y="137352"/>
                </a:lnTo>
                <a:lnTo>
                  <a:pt x="1339084" y="102328"/>
                </a:lnTo>
                <a:lnTo>
                  <a:pt x="1274575" y="72044"/>
                </a:lnTo>
                <a:lnTo>
                  <a:pt x="1207446" y="46738"/>
                </a:lnTo>
                <a:lnTo>
                  <a:pt x="1137933" y="26644"/>
                </a:lnTo>
                <a:lnTo>
                  <a:pt x="1066271" y="11999"/>
                </a:lnTo>
                <a:lnTo>
                  <a:pt x="992698" y="3039"/>
                </a:lnTo>
                <a:lnTo>
                  <a:pt x="917448" y="0"/>
                </a:lnTo>
                <a:lnTo>
                  <a:pt x="842197" y="3039"/>
                </a:lnTo>
                <a:lnTo>
                  <a:pt x="768624" y="11999"/>
                </a:lnTo>
                <a:lnTo>
                  <a:pt x="696962" y="26644"/>
                </a:lnTo>
                <a:lnTo>
                  <a:pt x="627449" y="46738"/>
                </a:lnTo>
                <a:lnTo>
                  <a:pt x="560320" y="72044"/>
                </a:lnTo>
                <a:lnTo>
                  <a:pt x="495811" y="102328"/>
                </a:lnTo>
                <a:lnTo>
                  <a:pt x="434158" y="137352"/>
                </a:lnTo>
                <a:lnTo>
                  <a:pt x="375598" y="176881"/>
                </a:lnTo>
                <a:lnTo>
                  <a:pt x="320367" y="220679"/>
                </a:lnTo>
                <a:lnTo>
                  <a:pt x="268700" y="268509"/>
                </a:lnTo>
                <a:lnTo>
                  <a:pt x="220833" y="320136"/>
                </a:lnTo>
                <a:lnTo>
                  <a:pt x="177003" y="375324"/>
                </a:lnTo>
                <a:lnTo>
                  <a:pt x="137445" y="433836"/>
                </a:lnTo>
                <a:lnTo>
                  <a:pt x="102396" y="495437"/>
                </a:lnTo>
                <a:lnTo>
                  <a:pt x="72092" y="559891"/>
                </a:lnTo>
                <a:lnTo>
                  <a:pt x="46768" y="626961"/>
                </a:lnTo>
                <a:lnTo>
                  <a:pt x="26661" y="696411"/>
                </a:lnTo>
                <a:lnTo>
                  <a:pt x="12006" y="768006"/>
                </a:lnTo>
                <a:lnTo>
                  <a:pt x="3041" y="841510"/>
                </a:lnTo>
                <a:lnTo>
                  <a:pt x="0" y="916686"/>
                </a:lnTo>
                <a:close/>
              </a:path>
            </a:pathLst>
          </a:custGeom>
          <a:solidFill>
            <a:srgbClr val="5F76B4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851142" y="3120390"/>
            <a:ext cx="1834896" cy="1833372"/>
          </a:xfrm>
          <a:custGeom>
            <a:avLst/>
            <a:gdLst/>
            <a:ahLst/>
            <a:cxnLst/>
            <a:rect l="l" t="t" r="r" b="b"/>
            <a:pathLst>
              <a:path w="1834896" h="1833372">
                <a:moveTo>
                  <a:pt x="0" y="916686"/>
                </a:moveTo>
                <a:lnTo>
                  <a:pt x="3041" y="841510"/>
                </a:lnTo>
                <a:lnTo>
                  <a:pt x="12006" y="768006"/>
                </a:lnTo>
                <a:lnTo>
                  <a:pt x="26661" y="696411"/>
                </a:lnTo>
                <a:lnTo>
                  <a:pt x="46768" y="626961"/>
                </a:lnTo>
                <a:lnTo>
                  <a:pt x="72092" y="559891"/>
                </a:lnTo>
                <a:lnTo>
                  <a:pt x="102396" y="495437"/>
                </a:lnTo>
                <a:lnTo>
                  <a:pt x="137445" y="433836"/>
                </a:lnTo>
                <a:lnTo>
                  <a:pt x="177003" y="375324"/>
                </a:lnTo>
                <a:lnTo>
                  <a:pt x="220833" y="320136"/>
                </a:lnTo>
                <a:lnTo>
                  <a:pt x="268700" y="268509"/>
                </a:lnTo>
                <a:lnTo>
                  <a:pt x="320367" y="220679"/>
                </a:lnTo>
                <a:lnTo>
                  <a:pt x="375598" y="176881"/>
                </a:lnTo>
                <a:lnTo>
                  <a:pt x="434158" y="137352"/>
                </a:lnTo>
                <a:lnTo>
                  <a:pt x="495811" y="102328"/>
                </a:lnTo>
                <a:lnTo>
                  <a:pt x="560320" y="72044"/>
                </a:lnTo>
                <a:lnTo>
                  <a:pt x="627449" y="46738"/>
                </a:lnTo>
                <a:lnTo>
                  <a:pt x="696962" y="26644"/>
                </a:lnTo>
                <a:lnTo>
                  <a:pt x="768624" y="11999"/>
                </a:lnTo>
                <a:lnTo>
                  <a:pt x="842197" y="3039"/>
                </a:lnTo>
                <a:lnTo>
                  <a:pt x="917448" y="0"/>
                </a:lnTo>
                <a:lnTo>
                  <a:pt x="992698" y="3039"/>
                </a:lnTo>
                <a:lnTo>
                  <a:pt x="1066271" y="11999"/>
                </a:lnTo>
                <a:lnTo>
                  <a:pt x="1137933" y="26644"/>
                </a:lnTo>
                <a:lnTo>
                  <a:pt x="1207446" y="46738"/>
                </a:lnTo>
                <a:lnTo>
                  <a:pt x="1274575" y="72044"/>
                </a:lnTo>
                <a:lnTo>
                  <a:pt x="1339084" y="102328"/>
                </a:lnTo>
                <a:lnTo>
                  <a:pt x="1400737" y="137352"/>
                </a:lnTo>
                <a:lnTo>
                  <a:pt x="1459297" y="176881"/>
                </a:lnTo>
                <a:lnTo>
                  <a:pt x="1514528" y="220679"/>
                </a:lnTo>
                <a:lnTo>
                  <a:pt x="1566195" y="268509"/>
                </a:lnTo>
                <a:lnTo>
                  <a:pt x="1614062" y="320136"/>
                </a:lnTo>
                <a:lnTo>
                  <a:pt x="1657892" y="375324"/>
                </a:lnTo>
                <a:lnTo>
                  <a:pt x="1697450" y="433836"/>
                </a:lnTo>
                <a:lnTo>
                  <a:pt x="1732499" y="495437"/>
                </a:lnTo>
                <a:lnTo>
                  <a:pt x="1762803" y="559891"/>
                </a:lnTo>
                <a:lnTo>
                  <a:pt x="1788127" y="626961"/>
                </a:lnTo>
                <a:lnTo>
                  <a:pt x="1808234" y="696411"/>
                </a:lnTo>
                <a:lnTo>
                  <a:pt x="1822889" y="768006"/>
                </a:lnTo>
                <a:lnTo>
                  <a:pt x="1831854" y="841510"/>
                </a:lnTo>
                <a:lnTo>
                  <a:pt x="1834896" y="916686"/>
                </a:lnTo>
                <a:lnTo>
                  <a:pt x="1831854" y="991861"/>
                </a:lnTo>
                <a:lnTo>
                  <a:pt x="1822889" y="1065365"/>
                </a:lnTo>
                <a:lnTo>
                  <a:pt x="1808234" y="1136960"/>
                </a:lnTo>
                <a:lnTo>
                  <a:pt x="1788127" y="1206410"/>
                </a:lnTo>
                <a:lnTo>
                  <a:pt x="1762803" y="1273480"/>
                </a:lnTo>
                <a:lnTo>
                  <a:pt x="1732499" y="1337934"/>
                </a:lnTo>
                <a:lnTo>
                  <a:pt x="1697450" y="1399535"/>
                </a:lnTo>
                <a:lnTo>
                  <a:pt x="1657892" y="1458047"/>
                </a:lnTo>
                <a:lnTo>
                  <a:pt x="1614062" y="1513235"/>
                </a:lnTo>
                <a:lnTo>
                  <a:pt x="1566195" y="1564862"/>
                </a:lnTo>
                <a:lnTo>
                  <a:pt x="1514528" y="1612692"/>
                </a:lnTo>
                <a:lnTo>
                  <a:pt x="1459297" y="1656490"/>
                </a:lnTo>
                <a:lnTo>
                  <a:pt x="1400737" y="1696019"/>
                </a:lnTo>
                <a:lnTo>
                  <a:pt x="1339084" y="1731043"/>
                </a:lnTo>
                <a:lnTo>
                  <a:pt x="1274575" y="1761327"/>
                </a:lnTo>
                <a:lnTo>
                  <a:pt x="1207446" y="1786633"/>
                </a:lnTo>
                <a:lnTo>
                  <a:pt x="1137933" y="1806727"/>
                </a:lnTo>
                <a:lnTo>
                  <a:pt x="1066271" y="1821372"/>
                </a:lnTo>
                <a:lnTo>
                  <a:pt x="992698" y="1830332"/>
                </a:lnTo>
                <a:lnTo>
                  <a:pt x="917448" y="1833372"/>
                </a:lnTo>
                <a:lnTo>
                  <a:pt x="842197" y="1830332"/>
                </a:lnTo>
                <a:lnTo>
                  <a:pt x="768624" y="1821372"/>
                </a:lnTo>
                <a:lnTo>
                  <a:pt x="696962" y="1806727"/>
                </a:lnTo>
                <a:lnTo>
                  <a:pt x="627449" y="1786633"/>
                </a:lnTo>
                <a:lnTo>
                  <a:pt x="560320" y="1761327"/>
                </a:lnTo>
                <a:lnTo>
                  <a:pt x="495811" y="1731043"/>
                </a:lnTo>
                <a:lnTo>
                  <a:pt x="434158" y="1696019"/>
                </a:lnTo>
                <a:lnTo>
                  <a:pt x="375598" y="1656490"/>
                </a:lnTo>
                <a:lnTo>
                  <a:pt x="320367" y="1612692"/>
                </a:lnTo>
                <a:lnTo>
                  <a:pt x="268700" y="1564862"/>
                </a:lnTo>
                <a:lnTo>
                  <a:pt x="220833" y="1513235"/>
                </a:lnTo>
                <a:lnTo>
                  <a:pt x="177003" y="1458047"/>
                </a:lnTo>
                <a:lnTo>
                  <a:pt x="137445" y="1399535"/>
                </a:lnTo>
                <a:lnTo>
                  <a:pt x="102396" y="1337934"/>
                </a:lnTo>
                <a:lnTo>
                  <a:pt x="72092" y="1273480"/>
                </a:lnTo>
                <a:lnTo>
                  <a:pt x="46768" y="1206410"/>
                </a:lnTo>
                <a:lnTo>
                  <a:pt x="26661" y="1136960"/>
                </a:lnTo>
                <a:lnTo>
                  <a:pt x="12006" y="1065365"/>
                </a:lnTo>
                <a:lnTo>
                  <a:pt x="3041" y="991861"/>
                </a:lnTo>
                <a:lnTo>
                  <a:pt x="0" y="916686"/>
                </a:lnTo>
                <a:close/>
              </a:path>
            </a:pathLst>
          </a:custGeom>
          <a:ln w="25399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664589" y="657478"/>
            <a:ext cx="5845575" cy="7984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360"/>
              </a:lnSpc>
              <a:spcBef>
                <a:spcPts val="16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Ein PS</a:t>
            </a:r>
            <a:r>
              <a:rPr kumimoji="0" sz="4800" b="1" i="0" u="none" strike="noStrike" kern="1200" cap="none" spc="-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= </a:t>
            </a:r>
            <a:r>
              <a:rPr kumimoji="0" sz="4800" b="1" i="0" u="none" strike="noStrike" kern="1200" cap="none" spc="-5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4800" b="1" i="0" u="none" strike="noStrike" kern="1200" cap="none" spc="-25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</a:t>
            </a:r>
            <a:r>
              <a:rPr kumimoji="0" sz="4800" b="1" i="0" u="none" strike="noStrike" kern="1200" cap="none" spc="-14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4800" b="1" i="0" u="none" strike="noStrike" kern="1200" cap="none" spc="4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hulseiti</a:t>
            </a:r>
            <a:r>
              <a:rPr kumimoji="0" sz="4800" b="1" i="0" u="none" strike="noStrike" kern="1200" cap="none" spc="-2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800" b="1" i="0" u="none" strike="noStrike" kern="1200" cap="none" spc="-44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Lernor</a:t>
            </a:r>
            <a:r>
              <a:rPr kumimoji="0" sz="4800" b="1" i="0" u="none" strike="noStrike" kern="1200" cap="none" spc="-2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48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37869" marR="1269208" lvl="0" indent="0" algn="ctr" defTabSz="914400" rtl="0" eaLnBrk="1" fontAlgn="auto" latinLnBrk="0" hangingPunct="1">
              <a:lnSpc>
                <a:spcPts val="287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600" b="1" i="0" u="none" strike="noStrike" kern="1200" cap="none" spc="0" normalizeH="0" baseline="1137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Eine Art</a:t>
            </a:r>
            <a:r>
              <a:rPr kumimoji="0" sz="3600" b="1" i="0" u="none" strike="noStrike" kern="1200" cap="none" spc="-4" normalizeH="0" baseline="1137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d</a:t>
            </a:r>
            <a:r>
              <a:rPr kumimoji="0" sz="3600" b="1" i="0" u="none" strike="noStrike" kern="1200" cap="none" spc="0" normalizeH="0" baseline="1137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uale</a:t>
            </a:r>
            <a:r>
              <a:rPr kumimoji="0" sz="3600" b="1" i="0" u="none" strike="noStrike" kern="1200" cap="none" spc="9" normalizeH="0" baseline="1137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600" b="1" i="0" u="none" strike="noStrike" kern="1200" cap="none" spc="0" normalizeH="0" baseline="1137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3600" b="1" i="0" u="none" strike="noStrike" kern="1200" cap="none" spc="-4" normalizeH="0" baseline="1137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600" b="1" i="0" u="none" strike="noStrike" kern="1200" cap="none" spc="0" normalizeH="0" baseline="1137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sbi</a:t>
            </a:r>
            <a:r>
              <a:rPr kumimoji="0" sz="3600" b="1" i="0" u="none" strike="noStrike" kern="1200" cap="none" spc="-4" normalizeH="0" baseline="1137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3600" b="1" i="0" u="none" strike="noStrike" kern="1200" cap="none" spc="0" normalizeH="0" baseline="1137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3600" b="1" i="0" u="none" strike="noStrike" kern="1200" cap="none" spc="-9" normalizeH="0" baseline="1137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600" b="1" i="0" u="none" strike="noStrike" kern="1200" cap="none" spc="0" normalizeH="0" baseline="1137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ng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55673" y="1491259"/>
            <a:ext cx="608399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545"/>
              </a:lnSpc>
              <a:spcBef>
                <a:spcPts val="12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6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</a:t>
            </a:r>
            <a:r>
              <a:rPr kumimoji="0" sz="3600" b="1" i="0" u="none" strike="noStrike" kern="1200" cap="none" spc="-25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36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gl.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60695" y="1491259"/>
            <a:ext cx="2637914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545"/>
              </a:lnSpc>
              <a:spcBef>
                <a:spcPts val="12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600" b="1" i="0" u="none" strike="noStrike" kern="1200" cap="none" spc="-114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36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orbe</a:t>
            </a:r>
            <a:r>
              <a:rPr kumimoji="0" sz="3600" b="1" i="0" u="none" strike="noStrike" kern="1200" cap="none" spc="-25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6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eit</a:t>
            </a:r>
            <a:r>
              <a:rPr kumimoji="0" sz="3600" b="1" i="0" u="none" strike="noStrike" kern="1200" cap="none" spc="-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6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ngs</a:t>
            </a:r>
            <a:r>
              <a:rPr kumimoji="0" sz="3600" b="1" i="0" u="none" strike="noStrike" kern="1200" cap="none" spc="-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36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ien</a:t>
            </a:r>
            <a:r>
              <a:rPr kumimoji="0" sz="3600" b="1" i="0" u="none" strike="noStrike" kern="1200" cap="none" spc="-2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6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198021" y="1491259"/>
            <a:ext cx="2035187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545"/>
              </a:lnSpc>
              <a:spcBef>
                <a:spcPts val="12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6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/</a:t>
            </a:r>
            <a:r>
              <a:rPr kumimoji="0" sz="3600" b="1" i="0" u="none" strike="noStrike" kern="1200" cap="none" spc="-34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600" b="1" i="0" u="none" strike="noStrike" kern="1200" cap="none" spc="-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600" b="1" i="0" u="none" strike="noStrike" kern="1200" cap="none" spc="-3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36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600" b="1" i="0" u="none" strike="noStrike" kern="1200" cap="none" spc="-25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6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3600" b="1" i="0" u="none" strike="noStrike" kern="1200" cap="none" spc="-9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36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ari</a:t>
            </a:r>
            <a:r>
              <a:rPr kumimoji="0" sz="3600" b="1" i="0" u="none" strike="noStrike" kern="1200" cap="none" spc="-25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3600" b="1" i="0" u="none" strike="noStrike" kern="1200" cap="none" spc="0" normalizeH="0" baseline="3413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t)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31996" y="3269996"/>
            <a:ext cx="1106752" cy="159537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5175" marR="291456" lvl="0" indent="0" algn="ctr" defTabSz="914400" rtl="0" eaLnBrk="1" fontAlgn="auto" latinLnBrk="0" hangingPunct="1">
              <a:lnSpc>
                <a:spcPts val="2545"/>
              </a:lnSpc>
              <a:spcBef>
                <a:spcPts val="12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600" b="0" i="0" u="none" strike="noStrike" kern="1200" cap="none" spc="0" normalizeH="0" baseline="3413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3600" b="0" i="0" u="none" strike="noStrike" kern="1200" cap="none" spc="-29" normalizeH="0" baseline="3413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3600" b="0" i="0" u="none" strike="noStrike" kern="1200" cap="none" spc="0" normalizeH="0" baseline="3413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sL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1725"/>
              </a:lnSpc>
              <a:spcBef>
                <a:spcPts val="60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Mün</a:t>
            </a:r>
            <a:r>
              <a:rPr kumimoji="0" sz="2400" b="0" i="0" u="none" strike="noStrike" kern="1200" cap="none" spc="-2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400" b="0" i="0" u="none" strike="noStrike" kern="1200" cap="none" spc="-2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11043" lvl="0" indent="0" algn="ctr" defTabSz="914400" rtl="0" eaLnBrk="1" fontAlgn="auto" latinLnBrk="0" hangingPunct="1">
              <a:lnSpc>
                <a:spcPct val="101725"/>
              </a:lnSpc>
              <a:spcBef>
                <a:spcPts val="73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Leh</a:t>
            </a:r>
            <a:r>
              <a:rPr kumimoji="0" sz="2400" b="0" i="0" u="none" strike="noStrike" kern="1200" cap="none" spc="-3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2400" b="0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69163" marR="197110" lvl="0" indent="0" algn="ctr" defTabSz="914400" rtl="0" eaLnBrk="1" fontAlgn="auto" latinLnBrk="0" hangingPunct="1">
              <a:lnSpc>
                <a:spcPts val="2640"/>
              </a:lnSpc>
              <a:spcBef>
                <a:spcPts val="13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600" b="0" i="0" u="none" strike="noStrike" kern="1200" cap="none" spc="-39" normalizeH="0" baseline="2275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600" b="0" i="0" u="none" strike="noStrike" kern="1200" cap="none" spc="0" normalizeH="0" baseline="2275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yGe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208901" y="3546729"/>
            <a:ext cx="1166084" cy="6654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545"/>
              </a:lnSpc>
              <a:spcBef>
                <a:spcPts val="12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600" b="0" i="0" u="none" strike="noStrike" kern="1200" cap="none" spc="0" normalizeH="0" baseline="3413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600" b="0" i="0" u="none" strike="noStrike" kern="1200" cap="none" spc="4" normalizeH="0" baseline="3413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3600" b="0" i="0" u="none" strike="noStrike" kern="1200" cap="none" spc="0" normalizeH="0" baseline="3413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hulse</a:t>
            </a:r>
            <a:r>
              <a:rPr kumimoji="0" sz="3600" b="0" i="0" u="none" strike="noStrike" kern="1200" cap="none" spc="9" normalizeH="0" baseline="3413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3600" b="0" i="0" u="none" strike="noStrike" kern="1200" cap="none" spc="0" normalizeH="0" baseline="3413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4035" marR="21902" lvl="0" indent="0" algn="l" defTabSz="914400" rtl="0" eaLnBrk="1" fontAlgn="auto" latinLnBrk="0" hangingPunct="1">
              <a:lnSpc>
                <a:spcPts val="2640"/>
              </a:lnSpc>
              <a:spcBef>
                <a:spcPts val="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600" b="0" i="0" u="none" strike="noStrike" kern="1200" cap="none" spc="0" normalizeH="0" baseline="2275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3600" b="0" i="0" u="none" strike="noStrike" kern="1200" cap="none" spc="-25" normalizeH="0" baseline="2275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600" b="0" i="0" u="none" strike="noStrike" kern="1200" cap="none" spc="0" normalizeH="0" baseline="2275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3600" b="0" i="0" u="none" strike="noStrike" kern="1200" cap="none" spc="4" normalizeH="0" baseline="2275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600" b="0" i="0" u="none" strike="noStrike" kern="1200" cap="none" spc="-225" normalizeH="0" baseline="2275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600" b="0" i="0" u="none" strike="noStrike" kern="1200" cap="none" spc="0" normalizeH="0" baseline="2275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eil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38885" y="3567811"/>
            <a:ext cx="920364" cy="9992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545"/>
              </a:lnSpc>
              <a:spcBef>
                <a:spcPts val="12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600" b="0" i="0" u="none" strike="noStrike" kern="1200" cap="none" spc="0" normalizeH="0" baseline="3413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Ausbil-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8796" marR="7619" lvl="0" indent="0" algn="l" defTabSz="914400" rtl="0" eaLnBrk="1" fontAlgn="auto" latinLnBrk="0" hangingPunct="1">
              <a:lnSpc>
                <a:spcPts val="2640"/>
              </a:lnSpc>
              <a:spcBef>
                <a:spcPts val="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600" b="0" i="0" u="none" strike="noStrike" kern="1200" cap="none" spc="0" normalizeH="0" baseline="2275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dung</a:t>
            </a:r>
            <a:r>
              <a:rPr kumimoji="0" sz="3600" b="0" i="0" u="none" strike="noStrike" kern="1200" cap="none" spc="-4" normalizeH="0" baseline="2275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600" b="0" i="0" u="none" strike="noStrike" kern="1200" cap="none" spc="0" normalizeH="0" baseline="2275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41656" marR="30308" lvl="0" indent="0" algn="l" defTabSz="914400" rtl="0" eaLnBrk="1" fontAlgn="auto" latinLnBrk="0" hangingPunct="1">
              <a:lnSpc>
                <a:spcPts val="263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600" b="0" i="0" u="none" strike="noStrike" kern="1200" cap="none" spc="0" normalizeH="0" baseline="2275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schule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358253" y="4215765"/>
            <a:ext cx="50212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545"/>
              </a:lnSpc>
              <a:spcBef>
                <a:spcPts val="12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600" b="0" i="0" u="none" strike="noStrike" kern="1200" cap="none" spc="0" normalizeH="0" baseline="3413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des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58125" y="4215765"/>
            <a:ext cx="36862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545"/>
              </a:lnSpc>
              <a:spcBef>
                <a:spcPts val="12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600" b="0" i="0" u="none" strike="noStrike" kern="1200" cap="none" spc="0" normalizeH="0" baseline="3413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PS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1325"/>
              </a:lnSpc>
              <a:spcBef>
                <a:spcPts val="6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2275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12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779770" y="4119499"/>
            <a:ext cx="781811" cy="2501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 marR="0" lvl="0" indent="0" algn="l" defTabSz="9144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779770" y="3744087"/>
            <a:ext cx="781811" cy="2501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 marR="0" lvl="0" indent="0" algn="l" defTabSz="9144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9"/>
                </a:lnTo>
                <a:lnTo>
                  <a:pt x="9144000" y="6857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3E9E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57200" y="274320"/>
            <a:ext cx="8229600" cy="1283207"/>
          </a:xfrm>
          <a:custGeom>
            <a:avLst/>
            <a:gdLst/>
            <a:ahLst/>
            <a:cxnLst/>
            <a:rect l="l" t="t" r="r" b="b"/>
            <a:pathLst>
              <a:path w="8229600" h="1283207">
                <a:moveTo>
                  <a:pt x="0" y="1283207"/>
                </a:moveTo>
                <a:lnTo>
                  <a:pt x="8229600" y="1283207"/>
                </a:lnTo>
                <a:lnTo>
                  <a:pt x="8229600" y="0"/>
                </a:lnTo>
                <a:lnTo>
                  <a:pt x="0" y="0"/>
                </a:lnTo>
                <a:lnTo>
                  <a:pt x="0" y="1283207"/>
                </a:lnTo>
                <a:close/>
              </a:path>
            </a:pathLst>
          </a:custGeom>
          <a:solidFill>
            <a:srgbClr val="C6D1DE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35940" y="1756155"/>
            <a:ext cx="328746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950"/>
              </a:lnSpc>
              <a:spcBef>
                <a:spcPts val="14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heavy" strike="noStrike" kern="1200" cap="none" spc="-5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4200" b="1" i="0" u="heavy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200" b="1" i="0" u="heavy" strike="noStrike" kern="1200" cap="none" spc="-39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200" b="1" i="0" u="heavy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sone</a:t>
            </a:r>
            <a:r>
              <a:rPr kumimoji="0" sz="4200" b="1" i="0" u="heavy" strike="noStrike" kern="1200" cap="none" spc="-4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4200" b="1" i="0" u="heavy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orie</a:t>
            </a:r>
            <a:r>
              <a:rPr kumimoji="0" sz="4200" b="1" i="0" u="heavy" strike="noStrike" kern="1200" cap="none" spc="-34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4200" b="1" i="0" u="heavy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tierung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724527" y="1756155"/>
            <a:ext cx="359675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950"/>
              </a:lnSpc>
              <a:spcBef>
                <a:spcPts val="14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heavy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4200" b="1" i="0" u="heavy" strike="noStrike" kern="1200" cap="none" spc="-29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200" b="1" i="0" u="heavy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4200" b="1" i="0" u="heavy" strike="noStrike" kern="1200" cap="none" spc="-39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4200" b="1" i="0" u="heavy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essionsorie</a:t>
            </a:r>
            <a:r>
              <a:rPr kumimoji="0" sz="4200" b="1" i="0" u="heavy" strike="noStrike" kern="1200" cap="none" spc="-14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4200" b="1" i="0" u="heavy" strike="noStrike" kern="1200" cap="none" spc="0" normalizeH="0" baseline="292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tierung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5940" y="2246407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555"/>
              </a:lnSpc>
              <a:spcBef>
                <a:spcPts val="12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•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724527" y="2246407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555"/>
              </a:lnSpc>
              <a:spcBef>
                <a:spcPts val="12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•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79144" y="2264791"/>
            <a:ext cx="2818915" cy="26716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545"/>
              </a:lnSpc>
              <a:spcBef>
                <a:spcPts val="12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600" b="1" i="0" u="none" strike="noStrike" kern="1200" cap="none" spc="-29" normalizeH="0" baseline="3413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600" b="1" i="0" u="none" strike="noStrike" kern="1200" cap="none" spc="-9" normalizeH="0" baseline="3413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600" b="1" i="0" u="none" strike="noStrike" kern="1200" cap="none" spc="0" normalizeH="0" baseline="3413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fl</a:t>
            </a:r>
            <a:r>
              <a:rPr kumimoji="0" sz="3600" b="1" i="0" u="none" strike="noStrike" kern="1200" cap="none" spc="-34" normalizeH="0" baseline="3413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600" b="1" i="0" u="none" strike="noStrike" kern="1200" cap="none" spc="0" normalizeH="0" baseline="3413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xion</a:t>
            </a:r>
            <a:r>
              <a:rPr kumimoji="0" sz="3600" b="1" i="0" u="none" strike="noStrike" kern="1200" cap="none" spc="-14" normalizeH="0" baseline="3413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3600" b="1" i="0" u="none" strike="noStrike" kern="1200" cap="none" spc="0" normalizeH="0" baseline="3413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der ei</a:t>
            </a:r>
            <a:r>
              <a:rPr kumimoji="0" sz="3600" b="1" i="0" u="none" strike="noStrike" kern="1200" cap="none" spc="-19" normalizeH="0" baseline="3413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600" b="1" i="0" u="none" strike="noStrike" kern="1200" cap="none" spc="0" normalizeH="0" baseline="3413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enen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45720" lvl="0" indent="0" algn="l" defTabSz="914400" rtl="0" eaLnBrk="1" fontAlgn="auto" latinLnBrk="0" hangingPunct="1">
              <a:lnSpc>
                <a:spcPts val="2880"/>
              </a:lnSpc>
              <a:spcBef>
                <a:spcPts val="1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600" b="1" i="0" u="none" strike="noStrike" kern="1200" cap="none" spc="0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3600" b="1" i="0" u="none" strike="noStrike" kern="1200" cap="none" spc="4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600" b="1" i="0" u="none" strike="noStrike" kern="1200" cap="none" spc="0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3600" b="1" i="0" u="none" strike="noStrike" kern="1200" cap="none" spc="-29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600" b="1" i="0" u="none" strike="noStrike" kern="1200" cap="none" spc="0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erpe</a:t>
            </a:r>
            <a:r>
              <a:rPr kumimoji="0" sz="3600" b="1" i="0" u="none" strike="noStrike" kern="1200" cap="none" spc="-25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600" b="1" i="0" u="none" strike="noStrike" kern="1200" cap="none" spc="0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sönlic</a:t>
            </a:r>
            <a:r>
              <a:rPr kumimoji="0" sz="3600" b="1" i="0" u="none" strike="noStrike" kern="1200" cap="none" spc="-4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3600" b="1" i="0" u="none" strike="noStrike" kern="1200" cap="none" spc="-59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3600" b="1" i="0" u="none" strike="noStrike" kern="1200" cap="none" spc="0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eit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45720" lvl="0" indent="0" algn="l" defTabSz="914400" rtl="0" eaLnBrk="1" fontAlgn="auto" latinLnBrk="0" hangingPunct="1">
              <a:lnSpc>
                <a:spcPct val="101725"/>
              </a:lnSpc>
              <a:spcBef>
                <a:spcPts val="38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4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tw</a:t>
            </a:r>
            <a:r>
              <a:rPr kumimoji="0" sz="2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cklu</a:t>
            </a:r>
            <a:r>
              <a:rPr kumimoji="0" sz="2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 ei</a:t>
            </a:r>
            <a:r>
              <a:rPr kumimoji="0" sz="24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ener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45720" lvl="0" indent="0" algn="l" defTabSz="914400" rtl="0" eaLnBrk="1" fontAlgn="auto" latinLnBrk="0" hangingPunct="1">
              <a:lnSpc>
                <a:spcPts val="2880"/>
              </a:lnSpc>
              <a:spcBef>
                <a:spcPts val="14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600" b="1" i="0" u="none" strike="noStrike" kern="1200" cap="none" spc="0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3600" b="1" i="0" u="none" strike="noStrike" kern="1200" cap="none" spc="-44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600" b="1" i="0" u="none" strike="noStrike" kern="1200" cap="none" spc="0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3600" b="1" i="0" u="none" strike="noStrike" kern="1200" cap="none" spc="-19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600" b="1" i="0" u="none" strike="noStrike" kern="1200" cap="none" spc="0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600" b="1" i="0" u="none" strike="noStrike" kern="1200" cap="none" spc="-19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3600" b="1" i="0" u="none" strike="noStrike" kern="1200" cap="none" spc="-29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600" b="1" i="0" u="none" strike="noStrike" kern="1200" cap="none" spc="0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ellu</a:t>
            </a:r>
            <a:r>
              <a:rPr kumimoji="0" sz="3600" b="1" i="0" u="none" strike="noStrike" kern="1200" cap="none" spc="-4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600" b="1" i="0" u="none" strike="noStrike" kern="1200" cap="none" spc="-19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600" b="1" i="0" u="none" strike="noStrike" kern="1200" cap="none" spc="0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22417" lvl="0" indent="0" algn="l" defTabSz="914400" rtl="0" eaLnBrk="1" fontAlgn="auto" latinLnBrk="0" hangingPunct="1">
              <a:lnSpc>
                <a:spcPct val="100097"/>
              </a:lnSpc>
              <a:spcBef>
                <a:spcPts val="41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0" u="none" strike="noStrike" kern="1200" cap="none" spc="-5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ein</a:t>
            </a:r>
            <a:r>
              <a:rPr kumimoji="0" sz="2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400" b="1" i="0" u="none" strike="noStrike" kern="1200" cap="none" spc="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4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erb </a:t>
            </a:r>
            <a:r>
              <a:rPr kumimoji="0" sz="24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24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24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2400" b="1" i="0" u="none" strike="noStrike" kern="1200" cap="none" spc="-1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 Ha</a:t>
            </a:r>
            <a:r>
              <a:rPr kumimoji="0" sz="2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2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2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gs</a:t>
            </a:r>
            <a:r>
              <a:rPr kumimoji="0" sz="24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2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2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 </a:t>
            </a:r>
            <a:r>
              <a:rPr kumimoji="0" sz="24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24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rg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r>
              <a:rPr kumimoji="0" sz="2400" b="1" i="0" u="none" strike="noStrike" kern="1200" cap="none" spc="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hen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066157" y="2264791"/>
            <a:ext cx="3515719" cy="24519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4223" marR="43110" lvl="0" indent="0" algn="l" defTabSz="914400" rtl="0" eaLnBrk="1" fontAlgn="auto" latinLnBrk="0" hangingPunct="1">
              <a:lnSpc>
                <a:spcPts val="2545"/>
              </a:lnSpc>
              <a:spcBef>
                <a:spcPts val="12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600" b="1" i="0" u="none" strike="noStrike" kern="1200" cap="none" spc="0" normalizeH="0" baseline="3413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3600" b="1" i="0" u="none" strike="noStrike" kern="1200" cap="none" spc="-4" normalizeH="0" baseline="3413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600" b="1" i="0" u="none" strike="noStrike" kern="1200" cap="none" spc="0" normalizeH="0" baseline="3413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ba</a:t>
            </a:r>
            <a:r>
              <a:rPr kumimoji="0" sz="3600" b="1" i="0" u="none" strike="noStrike" kern="1200" cap="none" spc="-4" normalizeH="0" baseline="3413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3600" b="1" i="0" u="none" strike="noStrike" kern="1200" cap="none" spc="0" normalizeH="0" baseline="3413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3600" b="1" i="0" u="none" strike="noStrike" kern="1200" cap="none" spc="-9" normalizeH="0" baseline="3413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3600" b="1" i="0" u="none" strike="noStrike" kern="1200" cap="none" spc="0" normalizeH="0" baseline="3413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ng not</a:t>
            </a:r>
            <a:r>
              <a:rPr kumimoji="0" sz="3600" b="1" i="0" u="none" strike="noStrike" kern="1200" cap="none" spc="-25" normalizeH="0" baseline="3413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3600" b="1" i="0" u="none" strike="noStrike" kern="1200" cap="none" spc="0" normalizeH="0" baseline="3413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end</a:t>
            </a:r>
            <a:r>
              <a:rPr kumimoji="0" sz="3600" b="1" i="0" u="none" strike="noStrike" kern="1200" cap="none" spc="-4" normalizeH="0" baseline="3413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3600" b="1" i="0" u="none" strike="noStrike" kern="1200" cap="none" spc="-19" normalizeH="0" baseline="3413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600" b="1" i="0" u="none" strike="noStrike" kern="1200" cap="none" spc="0" normalizeH="0" baseline="3413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4223" marR="43110" lvl="0" indent="0" algn="l" defTabSz="914400" rtl="0" eaLnBrk="1" fontAlgn="auto" latinLnBrk="0" hangingPunct="1">
              <a:lnSpc>
                <a:spcPts val="2880"/>
              </a:lnSpc>
              <a:spcBef>
                <a:spcPts val="1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600" b="1" i="0" u="none" strike="noStrike" kern="1200" cap="none" spc="0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3600" b="1" i="0" u="none" strike="noStrike" kern="1200" cap="none" spc="-29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3600" b="1" i="0" u="none" strike="noStrike" kern="1200" cap="none" spc="0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3600" b="1" i="0" u="none" strike="noStrike" kern="1200" cap="none" spc="-34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3600" b="1" i="0" u="none" strike="noStrike" kern="1200" cap="none" spc="0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essionsb</a:t>
            </a:r>
            <a:r>
              <a:rPr kumimoji="0" sz="3600" b="1" i="0" u="none" strike="noStrike" kern="1200" cap="none" spc="-19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600" b="1" i="0" u="none" strike="noStrike" kern="1200" cap="none" spc="-29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3600" b="1" i="0" u="none" strike="noStrike" kern="1200" cap="none" spc="0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3600" b="1" i="0" u="none" strike="noStrike" kern="1200" cap="none" spc="-19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3600" b="1" i="0" u="none" strike="noStrike" kern="1200" cap="none" spc="0" normalizeH="0" baseline="113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ener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0" lvl="0" indent="0" algn="l" defTabSz="914400" rtl="0" eaLnBrk="1" fontAlgn="auto" latinLnBrk="0" hangingPunct="1">
              <a:lnSpc>
                <a:spcPts val="3460"/>
              </a:lnSpc>
              <a:spcBef>
                <a:spcPts val="7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0" u="none" strike="noStrike" kern="1200" cap="none" spc="-3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2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2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4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2400" b="1" i="0" u="none" strike="noStrike" kern="1200" cap="none" spc="-3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2400" b="1" i="0" u="none" strike="noStrike" kern="120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(z.B.</a:t>
            </a:r>
            <a:r>
              <a:rPr kumimoji="0" sz="2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P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lan</a:t>
            </a:r>
            <a:r>
              <a:rPr kumimoji="0" sz="2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ng u</a:t>
            </a:r>
            <a:r>
              <a:rPr kumimoji="0" sz="2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Du</a:t>
            </a:r>
            <a:r>
              <a:rPr kumimoji="0" sz="2400" b="1" i="0" u="none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2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2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ü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hr</a:t>
            </a:r>
            <a:r>
              <a:rPr kumimoji="0" sz="2400" b="1" i="0" u="none" strike="noStrike" kern="1200" cap="none" spc="-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ng</a:t>
            </a:r>
            <a:r>
              <a:rPr kumimoji="0" sz="2400" b="1" i="0" u="none" strike="noStrike" kern="1200" cap="none" spc="53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 </a:t>
            </a:r>
            <a:r>
              <a:rPr kumimoji="0" sz="2400" b="1" i="0" u="none" strike="noStrike" kern="1200" cap="none" spc="-5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achu</a:t>
            </a:r>
            <a:r>
              <a:rPr kumimoji="0" sz="24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nt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erric</a:t>
            </a:r>
            <a:r>
              <a:rPr kumimoji="0" sz="24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 U</a:t>
            </a:r>
            <a:r>
              <a:rPr kumimoji="0" sz="24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4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400" b="1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 ric</a:t>
            </a:r>
            <a:r>
              <a:rPr kumimoji="0" sz="24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400" b="1" i="0" u="none" strike="noStrike" kern="1200" cap="none" spc="-3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4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orha</a:t>
            </a:r>
            <a:r>
              <a:rPr kumimoji="0" sz="24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en)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3051333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555"/>
              </a:lnSpc>
              <a:spcBef>
                <a:spcPts val="12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•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3856005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555"/>
              </a:lnSpc>
              <a:spcBef>
                <a:spcPts val="12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•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5066919"/>
            <a:ext cx="3598497" cy="80716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2950"/>
              </a:lnSpc>
              <a:spcBef>
                <a:spcPts val="14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=&gt;</a:t>
            </a:r>
            <a:r>
              <a:rPr kumimoji="0" sz="4200" b="1" i="0" u="none" strike="noStrike" kern="1200" cap="none" spc="-17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4200" b="1" i="0" u="none" strike="noStrike" kern="1200" cap="none" spc="-3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4200" b="1" i="0" u="none" strike="noStrike" kern="1200" cap="none" spc="-5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essi</a:t>
            </a:r>
            <a:r>
              <a:rPr kumimoji="0" sz="4200" b="1" i="0" u="none" strike="noStrike" kern="1200" cap="none" spc="-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nsb</a:t>
            </a:r>
            <a:r>
              <a:rPr kumimoji="0" sz="4200" b="1" i="0" u="none" strike="noStrike" kern="1200" cap="none" spc="-25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200" b="1" i="0" u="none" strike="noStrike" kern="1200" cap="none" spc="-4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4200" b="1" i="0" u="none" strike="noStrike" kern="1200" cap="none" spc="-34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ene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53263" lvl="0" indent="0" algn="l" defTabSz="914400" rtl="0" eaLnBrk="1" fontAlgn="auto" latinLnBrk="0" hangingPunct="1">
              <a:lnSpc>
                <a:spcPts val="3360"/>
              </a:lnSpc>
              <a:spcBef>
                <a:spcPts val="2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</a:t>
            </a:r>
            <a:r>
              <a:rPr kumimoji="0" sz="4200" b="1" i="0" u="none" strike="noStrike" kern="1200" cap="none" spc="-4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4200" b="1" i="0" u="none" strike="noStrike" kern="1200" cap="none" spc="-14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4200" b="1" i="0" u="none" strike="noStrike" kern="1200" cap="none" spc="-34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4200" b="1" i="0" u="none" strike="noStrike" kern="1200" cap="none" spc="-34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undung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24527" y="5066919"/>
            <a:ext cx="3386822" cy="12339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 lvl="0" indent="0" algn="l" defTabSz="914400" rtl="0" eaLnBrk="1" fontAlgn="auto" latinLnBrk="0" hangingPunct="1">
              <a:lnSpc>
                <a:spcPts val="2950"/>
              </a:lnSpc>
              <a:spcBef>
                <a:spcPts val="14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=&gt;</a:t>
            </a:r>
            <a:r>
              <a:rPr kumimoji="0" sz="4200" b="1" i="0" u="none" strike="noStrike" kern="1200" cap="none" spc="-12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-125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4200" b="1" i="0" u="none" strike="noStrike" kern="1200" cap="none" spc="-2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eleme</a:t>
            </a:r>
            <a:r>
              <a:rPr kumimoji="0" sz="4200" b="1" i="0" u="none" strike="noStrike" kern="1200" cap="none" spc="-1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4200" b="1" i="0" u="none" strike="noStrike" kern="1200" cap="none" spc="-29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200" b="1" i="0" u="none" strike="noStrike" kern="1200" cap="none" spc="-92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200" b="1" i="0" u="none" strike="noStrike" kern="1200" cap="none" spc="0" normalizeH="0" baseline="2925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des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0" lvl="0" indent="0" algn="l" defTabSz="914400" rtl="0" eaLnBrk="1" fontAlgn="auto" latinLnBrk="0" hangingPunct="1">
              <a:lnSpc>
                <a:spcPts val="3360"/>
              </a:lnSpc>
              <a:spcBef>
                <a:spcPts val="2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-125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orbe</a:t>
            </a:r>
            <a:r>
              <a:rPr kumimoji="0" sz="4200" b="1" i="0" u="none" strike="noStrike" kern="1200" cap="none" spc="-25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eitungsdien</a:t>
            </a:r>
            <a:r>
              <a:rPr kumimoji="0" sz="4200" b="1" i="0" u="none" strike="noStrike" kern="1200" cap="none" spc="-29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0" marR="53263" lvl="0" indent="0" algn="l" defTabSz="914400" rtl="0" eaLnBrk="1" fontAlgn="auto" latinLnBrk="0" hangingPunct="1">
              <a:lnSpc>
                <a:spcPts val="33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</a:t>
            </a:r>
            <a:r>
              <a:rPr kumimoji="0" sz="4200" b="1" i="0" u="none" strike="noStrike" kern="1200" cap="none" spc="-29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200" b="1" i="0" u="none" strike="noStrike" kern="1200" cap="none" spc="-25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200" b="1" i="0" u="none" strike="noStrike" kern="1200" cap="none" spc="-44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4200" b="1" i="0" u="none" strike="noStrike" kern="1200" cap="none" spc="-34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endari</a:t>
            </a:r>
            <a:r>
              <a:rPr kumimoji="0" sz="4200" b="1" i="0" u="none" strike="noStrike" kern="1200" cap="none" spc="-19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4200" b="1" i="0" u="none" strike="noStrike" kern="1200" cap="none" spc="0" normalizeH="0" baseline="195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t)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427212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1325"/>
              </a:lnSpc>
              <a:spcBef>
                <a:spcPts val="6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2275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13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57200" y="274320"/>
            <a:ext cx="8229600" cy="1283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070059" marR="3068484" lvl="0" indent="0" algn="ctr" defTabSz="914400" rtl="0" eaLnBrk="1" fontAlgn="auto" latinLnBrk="0" hangingPunct="1">
              <a:lnSpc>
                <a:spcPct val="101725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2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Leitidee d</a:t>
            </a:r>
            <a:r>
              <a:rPr kumimoji="0" sz="3200" b="1" i="0" u="none" strike="noStrike" kern="1200" cap="none" spc="-9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32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064094" marR="1065466" lvl="0" indent="0" algn="ctr" defTabSz="914400" rtl="0" eaLnBrk="1" fontAlgn="auto" latinLnBrk="0" hangingPunct="1">
              <a:lnSpc>
                <a:spcPts val="3840"/>
              </a:lnSpc>
              <a:spcBef>
                <a:spcPts val="19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800" b="1" i="0" u="none" strike="noStrike" kern="1200" cap="none" spc="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Beglei</a:t>
            </a:r>
            <a:r>
              <a:rPr kumimoji="0" sz="4800" b="1" i="0" u="none" strike="noStrike" kern="1200" cap="none" spc="9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4800" b="1" i="0" u="none" strike="noStrike" kern="1200" cap="none" spc="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ung</a:t>
            </a:r>
            <a:r>
              <a:rPr kumimoji="0" sz="4800" b="1" i="0" u="none" strike="noStrike" kern="1200" cap="none" spc="-29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800" b="1" i="0" u="none" strike="noStrike" kern="1200" cap="none" spc="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</a:t>
            </a:r>
            <a:r>
              <a:rPr kumimoji="0" sz="4800" b="1" i="0" u="none" strike="noStrike" kern="1200" cap="none" spc="-9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800" b="1" i="0" u="none" strike="noStrike" kern="1200" cap="none" spc="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PS an</a:t>
            </a:r>
            <a:r>
              <a:rPr kumimoji="0" sz="4800" b="1" i="0" u="none" strike="noStrike" kern="1200" cap="none" spc="-9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800" b="1" i="0" u="none" strike="noStrike" kern="1200" cap="none" spc="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Sch</a:t>
            </a:r>
            <a:r>
              <a:rPr kumimoji="0" sz="4800" b="1" i="0" u="none" strike="noStrike" kern="1200" cap="none" spc="-9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4800" b="1" i="0" u="none" strike="noStrike" kern="1200" cap="none" spc="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</a:t>
            </a:r>
            <a:r>
              <a:rPr kumimoji="0" sz="4800" b="1" i="0" u="none" strike="noStrike" kern="1200" cap="none" spc="-14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800" b="1" i="0" u="none" strike="noStrike" kern="1200" cap="none" spc="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und</a:t>
            </a:r>
            <a:r>
              <a:rPr kumimoji="0" sz="4800" b="1" i="0" u="none" strike="noStrike" kern="1200" cap="none" spc="-9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4800" b="1" i="0" u="none" strike="noStrike" kern="1200" cap="none" spc="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4800" b="1" i="0" u="none" strike="noStrike" kern="1200" cap="none" spc="-44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4800" b="1" i="0" u="none" strike="noStrike" kern="1200" cap="none" spc="0" normalizeH="0" baseline="1706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sL</a:t>
            </a: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192187" marR="1194241" lvl="0" indent="0" algn="ctr" defTabSz="914400" rtl="0" eaLnBrk="1" fontAlgn="auto" latinLnBrk="0" hangingPunct="1">
              <a:lnSpc>
                <a:spcPts val="191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0" u="none" strike="noStrike" kern="1200" cap="none" spc="-4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</a:t>
            </a:r>
            <a:r>
              <a:rPr kumimoji="0" sz="2400" b="1" i="0" u="none" strike="noStrike" kern="1200" cap="none" spc="0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Orie</a:t>
            </a:r>
            <a:r>
              <a:rPr kumimoji="0" sz="2400" b="1" i="0" u="none" strike="noStrike" kern="1200" cap="none" spc="-14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400" b="1" i="0" u="none" strike="noStrike" kern="1200" cap="none" spc="0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tier</a:t>
            </a:r>
            <a:r>
              <a:rPr kumimoji="0" sz="2400" b="1" i="0" u="none" strike="noStrike" kern="1200" cap="none" spc="-4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</a:t>
            </a:r>
            <a:r>
              <a:rPr kumimoji="0" sz="2400" b="1" i="0" u="none" strike="noStrike" kern="1200" cap="none" spc="0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gs</a:t>
            </a:r>
            <a:r>
              <a:rPr kumimoji="0" sz="2400" b="1" i="0" u="none" strike="noStrike" kern="1200" cap="none" spc="-39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400" b="1" i="0" u="none" strike="noStrike" kern="1200" cap="none" spc="0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2400" b="1" i="0" u="none" strike="noStrike" kern="1200" cap="none" spc="9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2400" b="1" i="0" u="none" strike="noStrike" kern="1200" cap="none" spc="0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men</a:t>
            </a:r>
            <a:r>
              <a:rPr kumimoji="0" sz="2400" b="1" i="0" u="none" strike="noStrike" kern="1200" cap="none" spc="-83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1200" cap="none" spc="4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2400" b="1" i="0" u="none" strike="noStrike" kern="1200" cap="none" spc="-4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2400" b="1" i="0" u="none" strike="noStrike" kern="1200" cap="none" spc="0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400" b="1" i="0" u="none" strike="noStrike" kern="1200" cap="none" spc="-4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2400" b="1" i="0" u="none" strike="noStrike" kern="1200" cap="none" spc="0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2400" b="1" i="0" u="none" strike="noStrike" kern="1200" cap="none" spc="4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2400" b="1" i="0" u="none" strike="noStrike" kern="1200" cap="none" spc="-4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dun</a:t>
            </a:r>
            <a:r>
              <a:rPr kumimoji="0" sz="2400" b="1" i="0" u="none" strike="noStrike" kern="1200" cap="none" spc="0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gs</a:t>
            </a:r>
            <a:r>
              <a:rPr kumimoji="0" sz="2400" b="1" i="0" u="none" strike="noStrike" kern="1200" cap="none" spc="-14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400" b="1" i="0" u="none" strike="noStrike" kern="1200" cap="none" spc="0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egi</a:t>
            </a:r>
            <a:r>
              <a:rPr kumimoji="0" sz="2400" b="1" i="0" u="none" strike="noStrike" kern="1200" cap="none" spc="9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2400" b="1" i="0" u="none" strike="noStrike" kern="1200" cap="none" spc="0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400" b="1" i="0" u="none" strike="noStrike" kern="1200" cap="none" spc="-83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1200" cap="none" spc="0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MS,</a:t>
            </a:r>
            <a:r>
              <a:rPr kumimoji="0" sz="2400" b="1" i="0" u="none" strike="noStrike" kern="1200" cap="none" spc="-10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1200" cap="none" spc="0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2400" b="1" i="0" u="none" strike="noStrike" kern="1200" cap="none" spc="-4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ü</a:t>
            </a:r>
            <a:r>
              <a:rPr kumimoji="0" sz="2400" b="1" i="0" u="none" strike="noStrike" kern="1200" cap="none" spc="0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lt</a:t>
            </a:r>
            <a:r>
              <a:rPr kumimoji="0" sz="2400" b="1" i="0" u="none" strike="noStrike" kern="1200" cap="none" spc="4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2400" b="1" i="0" u="none" strike="noStrike" kern="1200" cap="none" spc="0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2400" b="1" i="0" u="none" strike="noStrike" kern="1200" cap="none" spc="-27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1200" cap="none" spc="0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seit</a:t>
            </a:r>
            <a:r>
              <a:rPr kumimoji="0" sz="2400" b="1" i="0" u="none" strike="noStrike" kern="1200" cap="none" spc="-33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1200" cap="none" spc="0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PS</a:t>
            </a:r>
            <a:r>
              <a:rPr kumimoji="0" sz="2400" b="1" i="0" u="none" strike="noStrike" kern="1200" cap="none" spc="-16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1200" cap="none" spc="0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0</a:t>
            </a:r>
            <a:r>
              <a:rPr kumimoji="0" sz="2400" b="1" i="0" u="none" strike="noStrike" kern="1200" cap="none" spc="-4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r>
              <a:rPr kumimoji="0" sz="2400" b="1" i="0" u="none" strike="noStrike" kern="1200" cap="none" spc="0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/</a:t>
            </a:r>
            <a:r>
              <a:rPr kumimoji="0" sz="2400" b="1" i="0" u="none" strike="noStrike" kern="1200" cap="none" spc="-4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201</a:t>
            </a:r>
            <a:r>
              <a:rPr kumimoji="0" sz="2400" b="1" i="0" u="none" strike="noStrike" kern="1200" cap="none" spc="4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9</a:t>
            </a:r>
            <a:r>
              <a:rPr kumimoji="0" sz="2400" b="1" i="0" u="none" strike="noStrike" kern="1200" cap="none" spc="0" normalizeH="0" baseline="170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)</a:t>
            </a: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4727</Words>
  <Application>Microsoft Office PowerPoint</Application>
  <PresentationFormat>Bildschirmpräsentation (4:3)</PresentationFormat>
  <Paragraphs>1007</Paragraphs>
  <Slides>60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60</vt:i4>
      </vt:variant>
    </vt:vector>
  </HeadingPairs>
  <TitlesOfParts>
    <vt:vector size="67" baseType="lpstr">
      <vt:lpstr>-apple-system</vt:lpstr>
      <vt:lpstr>Arial</vt:lpstr>
      <vt:lpstr>Calibri</vt:lpstr>
      <vt:lpstr>Cambria</vt:lpstr>
      <vt:lpstr>Times New Roman</vt:lpstr>
      <vt:lpstr>Office Theme</vt:lpstr>
      <vt:lpstr>Larissa</vt:lpstr>
      <vt:lpstr>PowerPoint-Präsentation</vt:lpstr>
      <vt:lpstr>  Welche Informationen enthält diese Info-PDF?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3. Wie differenziert sich die schulseitige Obligatorik?</vt:lpstr>
      <vt:lpstr>PowerPoint-Präsentation</vt:lpstr>
      <vt:lpstr>PowerPoint-Präsentation</vt:lpstr>
      <vt:lpstr>Mit welchen Personen habe ich am Lernort ZfsL näher zu tun?</vt:lpstr>
      <vt:lpstr>Wo sind für mich wichtige Informationen/ Dokumente hinterlegt? </vt:lpstr>
      <vt:lpstr>PowerPoint-Präsentation</vt:lpstr>
      <vt:lpstr>An welchen Tagen liegen meine ZfsL-Begleitveranstaltungen? </vt:lpstr>
      <vt:lpstr>Fortsetzung:</vt:lpstr>
      <vt:lpstr>  Welche Begleitformate absolviere ich am ZfsL?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Wie wird der erfolgreich absolvierte schulpraktische Teil meines Praxissemesters bescheinigt? –  Die Doppelbescheinigung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Fortsetzung: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badde11</dc:creator>
  <cp:lastModifiedBy>32_badsab</cp:lastModifiedBy>
  <cp:revision>22</cp:revision>
  <dcterms:modified xsi:type="dcterms:W3CDTF">2024-08-20T08:50:53Z</dcterms:modified>
</cp:coreProperties>
</file>