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84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0F0F0"/>
    <a:srgbClr val="E3F2C7"/>
    <a:srgbClr val="D1D3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56" autoAdjust="0"/>
    <p:restoredTop sz="77825" autoAdjust="0"/>
  </p:normalViewPr>
  <p:slideViewPr>
    <p:cSldViewPr>
      <p:cViewPr varScale="1">
        <p:scale>
          <a:sx n="56" d="100"/>
          <a:sy n="56" d="100"/>
        </p:scale>
        <p:origin x="199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/>
            </a:lvl1pPr>
          </a:lstStyle>
          <a:p>
            <a:fld id="{E86AE1F5-94D0-4390-A650-A7932954EF99}" type="datetimeFigureOut">
              <a:rPr lang="de-DE" smtClean="0"/>
              <a:t>07.09.2021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27" tIns="45714" rIns="91427" bIns="4571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/>
            </a:lvl1pPr>
          </a:lstStyle>
          <a:p>
            <a:fld id="{C1D53D70-9B26-4046-B533-C48FADF88E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8833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67546">
              <a:defRPr/>
            </a:pPr>
            <a:r>
              <a:rPr lang="de-DE" dirty="0"/>
              <a:t>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8EBD2-0B45-497A-B94A-E3F575C53EEC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4160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1D08-EA56-46DB-9259-3A72ABBFE864}" type="datetimeFigureOut">
              <a:rPr lang="de-DE" smtClean="0"/>
              <a:t>07.09.2021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426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1D08-EA56-46DB-9259-3A72ABBFE864}" type="datetimeFigureOut">
              <a:rPr lang="de-DE" smtClean="0"/>
              <a:t>07.09.2021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0720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1D08-EA56-46DB-9259-3A72ABBFE864}" type="datetimeFigureOut">
              <a:rPr lang="de-DE" smtClean="0"/>
              <a:t>07.09.2021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8984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1D08-EA56-46DB-9259-3A72ABBFE864}" type="datetimeFigureOut">
              <a:rPr lang="de-DE" smtClean="0"/>
              <a:t>07.09.2021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3046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1D08-EA56-46DB-9259-3A72ABBFE864}" type="datetimeFigureOut">
              <a:rPr lang="de-DE" smtClean="0"/>
              <a:t>07.09.2021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6059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1D08-EA56-46DB-9259-3A72ABBFE864}" type="datetimeFigureOut">
              <a:rPr lang="de-DE" smtClean="0"/>
              <a:t>07.09.2021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4322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1D08-EA56-46DB-9259-3A72ABBFE864}" type="datetimeFigureOut">
              <a:rPr lang="de-DE" smtClean="0"/>
              <a:t>07.09.2021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2997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1D08-EA56-46DB-9259-3A72ABBFE864}" type="datetimeFigureOut">
              <a:rPr lang="de-DE" smtClean="0"/>
              <a:t>07.09.2021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4963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1D08-EA56-46DB-9259-3A72ABBFE864}" type="datetimeFigureOut">
              <a:rPr lang="de-DE" smtClean="0"/>
              <a:t>07.09.2021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268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1D08-EA56-46DB-9259-3A72ABBFE864}" type="datetimeFigureOut">
              <a:rPr lang="de-DE" smtClean="0"/>
              <a:t>07.09.2021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4403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1D08-EA56-46DB-9259-3A72ABBFE864}" type="datetimeFigureOut">
              <a:rPr lang="de-DE" smtClean="0"/>
              <a:t>07.09.2021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2650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41D08-EA56-46DB-9259-3A72ABBFE864}" type="datetimeFigureOut">
              <a:rPr lang="de-DE" smtClean="0"/>
              <a:t>07.09.2021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0031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de/imgres?imgurl=https://hogberga.se/images/default-source/default-album/teambuilding-orginal.jpg?sfvrsn%3D2&amp;imgrefurl=https://hogberga.se/en/conference/activities/team-building&amp;docid=TZ0X-Ti1ac8KHM&amp;tbnid=iObBmuTbm103-M:&amp;vet=1&amp;w=1440&amp;h=550&amp;bih=651&amp;biw=1366&amp;ved=0ahUKEwiHm8-107jgAhWFbVAKHZPcDvMQMwg8KAIwAg&amp;iact=c&amp;ictx=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29168" y="116632"/>
            <a:ext cx="5663312" cy="6624736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de-DE" sz="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de-DE" sz="28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(Hosen)</a:t>
            </a:r>
            <a:r>
              <a:rPr lang="de-DE" sz="28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taschen</a:t>
            </a:r>
            <a:r>
              <a:rPr lang="de-DE" sz="28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leeren</a:t>
            </a:r>
          </a:p>
          <a:p>
            <a:pPr marL="0" indent="0" algn="ctr">
              <a:buNone/>
            </a:pPr>
            <a:endParaRPr lang="de-DE" sz="1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AutoNum type="arabicPeriod"/>
            </a:pPr>
            <a:r>
              <a:rPr lang="de-DE" sz="2200" dirty="0">
                <a:latin typeface="Calibri" panose="020F0502020204030204" pitchFamily="34" charset="0"/>
                <a:cs typeface="Calibri" panose="020F0502020204030204" pitchFamily="34" charset="0"/>
              </a:rPr>
              <a:t>Arbeiten Sie bitte möglichst </a:t>
            </a:r>
            <a:r>
              <a:rPr lang="de-DE" sz="2200" b="1" dirty="0">
                <a:latin typeface="Calibri" panose="020F0502020204030204" pitchFamily="34" charset="0"/>
                <a:cs typeface="Calibri" panose="020F0502020204030204" pitchFamily="34" charset="0"/>
              </a:rPr>
              <a:t>zu zweit oder dritt </a:t>
            </a:r>
            <a:r>
              <a:rPr lang="de-DE" sz="2200" dirty="0">
                <a:latin typeface="Calibri" panose="020F0502020204030204" pitchFamily="34" charset="0"/>
                <a:cs typeface="Calibri" panose="020F0502020204030204" pitchFamily="34" charset="0"/>
              </a:rPr>
              <a:t>zusammen.</a:t>
            </a:r>
          </a:p>
          <a:p>
            <a:pPr marL="457200" indent="-457200">
              <a:buAutoNum type="arabicPeriod"/>
            </a:pPr>
            <a:r>
              <a:rPr lang="de-DE" sz="2200" dirty="0">
                <a:latin typeface="Calibri" panose="020F0502020204030204" pitchFamily="34" charset="0"/>
                <a:cs typeface="Calibri" panose="020F0502020204030204" pitchFamily="34" charset="0"/>
              </a:rPr>
              <a:t>Suchen Sie aus Ihrer Hosentasche, Ihrer Jacke, Ihrer Tasche etc. </a:t>
            </a:r>
            <a:r>
              <a:rPr lang="de-DE" sz="2200" b="1" dirty="0">
                <a:latin typeface="Calibri" panose="020F0502020204030204" pitchFamily="34" charset="0"/>
                <a:cs typeface="Calibri" panose="020F0502020204030204" pitchFamily="34" charset="0"/>
              </a:rPr>
              <a:t>einen Gegenstand (möglichst nicht Ihr Smartphone!) </a:t>
            </a:r>
            <a:r>
              <a:rPr lang="de-DE" sz="2200" dirty="0">
                <a:latin typeface="Calibri" panose="020F0502020204030204" pitchFamily="34" charset="0"/>
                <a:cs typeface="Calibri" panose="020F0502020204030204" pitchFamily="34" charset="0"/>
              </a:rPr>
              <a:t>und legen diesen vor sich auf den Tisch. </a:t>
            </a:r>
            <a:endParaRPr lang="de-DE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AutoNum type="arabicPeriod"/>
            </a:pPr>
            <a:r>
              <a:rPr lang="de-DE" sz="2200" dirty="0">
                <a:latin typeface="Calibri" panose="020F0502020204030204" pitchFamily="34" charset="0"/>
                <a:cs typeface="Calibri" panose="020F0502020204030204" pitchFamily="34" charset="0"/>
              </a:rPr>
              <a:t>Individuell oder reihum erzählen Sie, </a:t>
            </a:r>
            <a:r>
              <a:rPr lang="de-DE" sz="2200" b="1" dirty="0">
                <a:latin typeface="Calibri" panose="020F0502020204030204" pitchFamily="34" charset="0"/>
                <a:cs typeface="Calibri" panose="020F0502020204030204" pitchFamily="34" charset="0"/>
              </a:rPr>
              <a:t>warum</a:t>
            </a:r>
            <a:r>
              <a:rPr lang="de-DE" sz="2200" dirty="0">
                <a:latin typeface="Calibri" panose="020F0502020204030204" pitchFamily="34" charset="0"/>
                <a:cs typeface="Calibri" panose="020F0502020204030204" pitchFamily="34" charset="0"/>
              </a:rPr>
              <a:t> Sie diesen Gegenstand bei sich tragen, </a:t>
            </a:r>
            <a:r>
              <a:rPr lang="de-DE" sz="2200" b="1" dirty="0">
                <a:latin typeface="Calibri" panose="020F0502020204030204" pitchFamily="34" charset="0"/>
                <a:cs typeface="Calibri" panose="020F0502020204030204" pitchFamily="34" charset="0"/>
              </a:rPr>
              <a:t>welche Bedeutung er für Sie hat und welche Parallelen zu Ihrem Berufs- oder Privatleben </a:t>
            </a:r>
            <a:r>
              <a:rPr lang="de-DE" sz="2200" dirty="0">
                <a:latin typeface="Calibri" panose="020F0502020204030204" pitchFamily="34" charset="0"/>
                <a:cs typeface="Calibri" panose="020F0502020204030204" pitchFamily="34" charset="0"/>
              </a:rPr>
              <a:t>zu ziehen sind. </a:t>
            </a:r>
          </a:p>
          <a:p>
            <a:pPr marL="0" indent="0">
              <a:buNone/>
            </a:pPr>
            <a:endParaRPr lang="de-DE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è"/>
            </a:pPr>
            <a:r>
              <a:rPr lang="de-DE" sz="2200" dirty="0">
                <a:latin typeface="Calibri" panose="020F0502020204030204" pitchFamily="34" charset="0"/>
                <a:cs typeface="Calibri" panose="020F0502020204030204" pitchFamily="34" charset="0"/>
              </a:rPr>
              <a:t>Je persönlicher die Gegenstände, umso interessanter ist es für alle Teilnehmenden!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de-DE" sz="2200" dirty="0">
                <a:latin typeface="Calibri" panose="020F0502020204030204" pitchFamily="34" charset="0"/>
                <a:cs typeface="Calibri" panose="020F0502020204030204" pitchFamily="34" charset="0"/>
              </a:rPr>
              <a:t>Nachfragen und Austausch sind unbedingt erwünscht!</a:t>
            </a:r>
          </a:p>
          <a:p>
            <a:pPr>
              <a:buFontTx/>
              <a:buChar char="-"/>
            </a:pPr>
            <a:endParaRPr lang="de-DE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de-DE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de-DE" sz="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de-DE" sz="7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107504" y="116632"/>
            <a:ext cx="3121664" cy="66247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251520" y="260648"/>
            <a:ext cx="2821224" cy="33123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0" kern="1200">
                <a:solidFill>
                  <a:srgbClr val="FFFFFF"/>
                </a:solidFill>
                <a:latin typeface="Cambria" pitchFamily="18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mbria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mbria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mbria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mbria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mbr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mbr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mbr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mbria" pitchFamily="18" charset="0"/>
              </a:defRPr>
            </a:lvl9pPr>
          </a:lstStyle>
          <a:p>
            <a:pPr algn="ctr"/>
            <a:br>
              <a:rPr lang="de-DE" sz="2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de-DE" sz="2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de-DE" sz="2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de-DE" sz="2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de-DE" sz="2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de-DE" sz="2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de-DE" sz="2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de-DE" sz="2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de-DE" sz="26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de-DE" sz="32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de-DE" sz="32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de-DE" sz="32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de-DE" sz="32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de-DE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Die </a:t>
            </a:r>
            <a:r>
              <a:rPr lang="de-DE" sz="32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überfachliche Gruppe </a:t>
            </a:r>
            <a:r>
              <a:rPr lang="de-DE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als Team </a:t>
            </a:r>
            <a:endParaRPr lang="de-DE" sz="20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br>
              <a:rPr lang="de-DE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Eine Kennenlernübung</a:t>
            </a:r>
          </a:p>
        </p:txBody>
      </p:sp>
      <p:pic>
        <p:nvPicPr>
          <p:cNvPr id="15" name="Picture 5" descr="Ähnliches Foto">
            <a:hlinkClick r:id="rId3"/>
            <a:extLst>
              <a:ext uri="{FF2B5EF4-FFF2-40B4-BE49-F238E27FC236}">
                <a16:creationId xmlns:a16="http://schemas.microsoft.com/office/drawing/2014/main" id="{2E256EC4-0EA0-4631-A5C7-CDFD4CA04F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77072"/>
            <a:ext cx="2821224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640060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</Words>
  <Application>Microsoft Office PowerPoint</Application>
  <PresentationFormat>Bildschirmpräsentation (4:3)</PresentationFormat>
  <Paragraphs>20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Larissa</vt:lpstr>
      <vt:lpstr>PowerPoint-Präsentation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Nesselbosch</dc:creator>
  <cp:lastModifiedBy>Sabine Badde</cp:lastModifiedBy>
  <cp:revision>625</cp:revision>
  <cp:lastPrinted>2018-12-11T16:35:23Z</cp:lastPrinted>
  <dcterms:created xsi:type="dcterms:W3CDTF">2018-11-21T11:12:10Z</dcterms:created>
  <dcterms:modified xsi:type="dcterms:W3CDTF">2021-09-07T07:56:51Z</dcterms:modified>
</cp:coreProperties>
</file>