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67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8E09BD-8B43-4DBC-864B-0C9B2715FEED}" type="datetimeFigureOut">
              <a:rPr lang="de-DE" smtClean="0"/>
              <a:t>24.08.2022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19D6C-54CC-4EA3-831D-44FADD97B7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6475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71DFD2-4754-2E73-DA66-D17F9F4E1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44F7C8C-D900-553B-3C26-0BE5337995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AC4A22-3F91-660F-AA3D-22A27AEF9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19.06.2022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156200-99FE-5441-551B-63BA3786B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DB Reflexion ABBA - BK Münster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4DDDE9-E8F4-EE9B-4BFE-83F960CF4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ACAA-5001-4E8A-A25F-476D85979A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8426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90EECA-45B9-539D-4AC8-6D3FFC485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61EA94C-D029-4A8C-B6BB-E12E0C8BC4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399E4F-D5CC-84D9-07C7-7E0E7F91F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19.06.2022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9A6294-2EFF-F2DC-3EA2-5715392C9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DB Reflexion ABBA - BK Münster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B6C76B-5895-4033-7C94-25D2CAC5D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ACAA-5001-4E8A-A25F-476D85979A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306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F1BF7C9-243C-02FA-59A8-48D46EF457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6A153D8-E25E-94EF-B537-09D4DF9C2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B17DDD-A873-55AB-0294-F10D968F2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19.06.2022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CC7F4CC-9D7A-ABBE-6B6C-1D035E9C1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DB Reflexion ABBA - BK Münster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274BCB-0517-AA52-FBBC-F0CCEF86F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ACAA-5001-4E8A-A25F-476D85979A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0132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519073-F924-E4D5-19F3-27319878A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F11B0E-CFDD-82DB-EA03-AA55AFE31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D3C5FE-D053-4315-68A2-5A60B138F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19.06.2022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DE097B-773C-4E11-C4B1-71E595845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DB Reflexion ABBA - BK Münster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6A8404F-02D8-8205-55DC-067FC9D4B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ACAA-5001-4E8A-A25F-476D85979A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750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529EF6-5A42-076F-D49A-DA8B99429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2479784-8065-CA2B-B470-5FD1ED52A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2EA250B-D2C3-9593-EE76-2A3F8C4C2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19.06.2022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808F86-3652-D023-FA92-561D7741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DB Reflexion ABBA - BK Münster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39C691-DF12-FA45-9999-4AB1DFB0B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ACAA-5001-4E8A-A25F-476D85979A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0564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09D8EE-B59F-ED2E-D270-B29536768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039B14-9A75-A5C4-B6D8-9971155142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F6A46A8-0AEB-6326-DC2A-19BF8784CB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D6DDA1B-11C7-7F9E-7492-3A59CDD54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19.06.2022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D4C2198-33FA-093B-0A04-8C86CF06C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DB Reflexion ABBA - BK Münster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C60E6CE-0927-CFAA-BEA8-FBF9DFD3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ACAA-5001-4E8A-A25F-476D85979A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137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203E71-7425-D150-7E3D-E7E37F129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3BA4A5B-D7FB-C1B0-7E9D-010670ABB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335286D-3A81-326D-D70A-48909F542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2CE26F8-D5FA-0F2B-53D5-1831C4F79B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22A807A-24E6-513F-6730-1DB12EE788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4B35C97-FEAA-55B5-7C71-16E23861F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19.06.2022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9EEA45F-E338-B8E4-5DE6-4680DC008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DB Reflexion ABBA - BK Münster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8BF1A62-D83D-7071-55E5-7436BEF1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ACAA-5001-4E8A-A25F-476D85979A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6378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4EE1AD-6087-5DF6-EF26-18D1DC35B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FA35C51-7FCD-38E7-5FAF-05D2C4BAB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19.06.2022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018E568-603C-089E-3683-0B91DC304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DB Reflexion ABBA - BK Münster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DEFE1E3-B7F4-0223-E972-4E38281DD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ACAA-5001-4E8A-A25F-476D85979A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999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CA8C9DB-361A-A0CC-AA70-49AD3250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19.06.2022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7DA81F9-1F66-03C5-E791-977DACA69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DB Reflexion ABBA - BK Münster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F92AB5D-D445-F746-CC88-D08F540A5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ACAA-5001-4E8A-A25F-476D85979A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998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CE756E-D0E7-6539-F1C8-0DED68828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93C6BEB-6FC7-B808-AC57-F84DC60FC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20EE75-846A-30CF-8853-C8CB925F3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661FE9-9F39-508C-AC1E-9D31FDFD5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19.06.2022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52FBA86-0A74-7C63-9C36-D32959A13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DB Reflexion ABBA - BK Münster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5B6C206-77EA-29DD-2771-3AAD125F6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ACAA-5001-4E8A-A25F-476D85979A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3404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D27D09-4C16-001B-4EE3-9CD0082D4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DABEDC7-1A7B-BD20-52FE-9BCB493C71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4BBADA4-D21D-6A23-A7B0-F0D588F35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015028-FFB7-0BEA-9C53-2DB98344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19.06.2022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A3B6A22-F99C-D959-5AD3-F05A3FCFE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DB Reflexion ABBA - BK Münster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04074C2-4CB0-C39C-0CD0-AEC6C8941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EACAA-5001-4E8A-A25F-476D85979A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104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AF686BC-6E6E-DF42-9A6E-F51A49AA0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FD74195-80E1-35D2-F728-BA96543C7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61C7F3-E3C4-E92E-F429-A1DBE4E5C6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19.06.2022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92B3C92-6FAF-B9D9-1B36-B87E4640F7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DB Reflexion ABBA - BK Münster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E4A790-0FED-3A8D-94F9-369CB81D1B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EACAA-5001-4E8A-A25F-476D85979A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2671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83AB46EB-978D-774A-C15D-3E8188A93D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249978"/>
              </p:ext>
            </p:extLst>
          </p:nvPr>
        </p:nvGraphicFramePr>
        <p:xfrm>
          <a:off x="734058" y="1005900"/>
          <a:ext cx="10731723" cy="459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6860">
                  <a:extLst>
                    <a:ext uri="{9D8B030D-6E8A-4147-A177-3AD203B41FA5}">
                      <a16:colId xmlns:a16="http://schemas.microsoft.com/office/drawing/2014/main" val="2107861467"/>
                    </a:ext>
                  </a:extLst>
                </a:gridCol>
                <a:gridCol w="7674863">
                  <a:extLst>
                    <a:ext uri="{9D8B030D-6E8A-4147-A177-3AD203B41FA5}">
                      <a16:colId xmlns:a16="http://schemas.microsoft.com/office/drawing/2014/main" val="13717326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Gesprächsanlässe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denkbare Hilfen zur Förderung der Reflexivität der LAA/</a:t>
                      </a:r>
                      <a:r>
                        <a:rPr lang="de-DE" dirty="0" err="1"/>
                        <a:t>L.i.A</a:t>
                      </a:r>
                      <a:r>
                        <a:rPr lang="de-DE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298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Tür- und Angelgespräch </a:t>
                      </a:r>
                    </a:p>
                    <a:p>
                      <a:r>
                        <a:rPr lang="de-DE" dirty="0"/>
                        <a:t>ABB/AL- LAA/</a:t>
                      </a:r>
                      <a:r>
                        <a:rPr lang="de-DE" dirty="0" err="1"/>
                        <a:t>L.i.A</a:t>
                      </a:r>
                      <a:r>
                        <a:rPr lang="de-DE" dirty="0"/>
                        <a:t>. im </a:t>
                      </a:r>
                      <a:r>
                        <a:rPr lang="de-DE" dirty="0" err="1"/>
                        <a:t>Lehrer:innenzimmer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949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Ko-konstruktives  </a:t>
                      </a:r>
                      <a:r>
                        <a:rPr lang="de-DE" smtClean="0"/>
                        <a:t>Unterrichtsplanungsgespräch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861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10 Minuten-Rückmelde-Gespräch zu eingesehenem Unterricht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08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Informationsgespräch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919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Konfliktgespräch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5140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Gruppengespräch mit LAA/</a:t>
                      </a:r>
                      <a:r>
                        <a:rPr lang="de-DE" dirty="0" err="1"/>
                        <a:t>L.i.A</a:t>
                      </a:r>
                      <a:r>
                        <a:rPr lang="de-DE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44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547594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E3F329FA-40C8-A967-1D94-9E56CF9EE351}"/>
              </a:ext>
            </a:extLst>
          </p:cNvPr>
          <p:cNvSpPr txBox="1"/>
          <p:nvPr/>
        </p:nvSpPr>
        <p:spPr>
          <a:xfrm>
            <a:off x="3631799" y="605790"/>
            <a:ext cx="4928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Gesprächsanlässe von ABB/AL mit LAA/</a:t>
            </a:r>
            <a:r>
              <a:rPr lang="de-DE" sz="2000" b="1" dirty="0" err="1"/>
              <a:t>L.i.A</a:t>
            </a:r>
            <a:r>
              <a:rPr lang="de-DE" sz="2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154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Breitbild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42_seihei</dc:creator>
  <cp:lastModifiedBy>Liedtke, Anne</cp:lastModifiedBy>
  <cp:revision>34</cp:revision>
  <dcterms:created xsi:type="dcterms:W3CDTF">2022-06-01T08:19:43Z</dcterms:created>
  <dcterms:modified xsi:type="dcterms:W3CDTF">2022-08-24T10:43:04Z</dcterms:modified>
</cp:coreProperties>
</file>